
<file path=[Content_Types].xml><?xml version="1.0" encoding="utf-8"?>
<Types xmlns="http://schemas.openxmlformats.org/package/2006/content-types">
  <Default Extension="xml" ContentType="application/xml"/>
  <Default Extension="svg" ContentType="image/svg+xml"/>
  <Default Extension="jpg" ContentType="image/jpeg"/>
  <Default Extension="jpeg" ContentType="image/jpeg"/>
  <Default Extension="mp4" ContentType="video/mp4"/>
  <Default Extension="emf" ContentType="image/x-emf"/>
  <Default Extension="tiff" ContentType="image/tiff"/>
  <Default Extension="rels" ContentType="application/vnd.openxmlformats-package.relationships+xml"/>
  <Default Extension="gif" ContentType="image/gif"/>
  <Default Extension="wdp" ContentType="image/vnd.ms-photo"/>
  <Default Extension="png" ContentType="image/p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3.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4.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5.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6.xml" ContentType="application/vnd.openxmlformats-officedocument.theme+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7.xml" ContentType="application/vnd.openxmlformats-officedocument.theme+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8.xml" ContentType="application/vnd.openxmlformats-officedocument.theme+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9.xml" ContentType="application/vnd.openxmlformats-officedocument.theme+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theme/theme10.xml" ContentType="application/vnd.openxmlformats-officedocument.theme+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theme/theme11.xml" ContentType="application/vnd.openxmlformats-officedocument.theme+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4"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1" r:id="rId4"/>
    <p:sldMasterId id="2147483857" r:id="rId5"/>
    <p:sldMasterId id="2147483840" r:id="rId6"/>
    <p:sldMasterId id="2147483873" r:id="rId7"/>
    <p:sldMasterId id="2147483826" r:id="rId8"/>
    <p:sldMasterId id="2147483879" r:id="rId9"/>
    <p:sldMasterId id="2147483907" r:id="rId10"/>
    <p:sldMasterId id="2147483917" r:id="rId11"/>
    <p:sldMasterId id="2147483933" r:id="rId12"/>
    <p:sldMasterId id="2147483948" r:id="rId13"/>
    <p:sldMasterId id="2147483959" r:id="rId14"/>
    <p:sldMasterId id="2147483971" r:id="rId15"/>
  </p:sldMasterIdLst>
  <p:notesMasterIdLst>
    <p:notesMasterId r:id="rId60"/>
  </p:notesMasterIdLst>
  <p:handoutMasterIdLst>
    <p:handoutMasterId r:id="rId61"/>
  </p:handoutMasterIdLst>
  <p:sldIdLst>
    <p:sldId id="256" r:id="rId16"/>
    <p:sldId id="4291" r:id="rId17"/>
    <p:sldId id="5460" r:id="rId18"/>
    <p:sldId id="4292" r:id="rId19"/>
    <p:sldId id="4325" r:id="rId20"/>
    <p:sldId id="5471" r:id="rId21"/>
    <p:sldId id="4293" r:id="rId22"/>
    <p:sldId id="4307" r:id="rId23"/>
    <p:sldId id="4324" r:id="rId24"/>
    <p:sldId id="4304" r:id="rId25"/>
    <p:sldId id="4308" r:id="rId26"/>
    <p:sldId id="4306" r:id="rId27"/>
    <p:sldId id="4314" r:id="rId28"/>
    <p:sldId id="4315" r:id="rId29"/>
    <p:sldId id="4316" r:id="rId30"/>
    <p:sldId id="4317" r:id="rId31"/>
    <p:sldId id="4318" r:id="rId32"/>
    <p:sldId id="5459" r:id="rId33"/>
    <p:sldId id="5461" r:id="rId34"/>
    <p:sldId id="5462" r:id="rId35"/>
    <p:sldId id="5463" r:id="rId36"/>
    <p:sldId id="5464" r:id="rId37"/>
    <p:sldId id="5465" r:id="rId38"/>
    <p:sldId id="5466" r:id="rId39"/>
    <p:sldId id="5467" r:id="rId40"/>
    <p:sldId id="4310" r:id="rId41"/>
    <p:sldId id="5468" r:id="rId42"/>
    <p:sldId id="4331" r:id="rId43"/>
    <p:sldId id="4267" r:id="rId44"/>
    <p:sldId id="4329" r:id="rId45"/>
    <p:sldId id="4330" r:id="rId46"/>
    <p:sldId id="4327" r:id="rId47"/>
    <p:sldId id="4328" r:id="rId48"/>
    <p:sldId id="5470" r:id="rId49"/>
    <p:sldId id="4269" r:id="rId50"/>
    <p:sldId id="4258" r:id="rId51"/>
    <p:sldId id="4261" r:id="rId52"/>
    <p:sldId id="4260" r:id="rId53"/>
    <p:sldId id="4335" r:id="rId54"/>
    <p:sldId id="4262" r:id="rId55"/>
    <p:sldId id="4264" r:id="rId56"/>
    <p:sldId id="5472" r:id="rId57"/>
    <p:sldId id="309" r:id="rId58"/>
    <p:sldId id="4248" r:id="rId59"/>
  </p:sldIdLst>
  <p:sldSz cx="9144000" cy="5143500" type="screen16x9"/>
  <p:notesSz cx="6858000" cy="9144000"/>
  <p:defaultTextStyle>
    <a:defPPr marL="0" marR="0" indent="0" algn="l" defTabSz="573969" rtl="0" fontAlgn="auto" latinLnBrk="1" hangingPunct="0">
      <a:lnSpc>
        <a:spcPct val="100000"/>
      </a:lnSpc>
      <a:spcBef>
        <a:spcPts val="0"/>
      </a:spcBef>
      <a:spcAft>
        <a:spcPts val="0"/>
      </a:spcAft>
      <a:buClrTx/>
      <a:buSzTx/>
      <a:buFontTx/>
      <a:buNone/>
      <a:tabLst/>
      <a:defRPr kumimoji="0" sz="1100" b="0" i="0" u="none" strike="noStrike" cap="none" spc="0" normalizeH="0" baseline="0">
        <a:ln>
          <a:noFill/>
        </a:ln>
        <a:solidFill>
          <a:srgbClr val="000000"/>
        </a:solidFill>
        <a:effectLst/>
        <a:uFillTx/>
      </a:defRPr>
    </a:defPPr>
    <a:lvl1pPr marL="0" marR="0" indent="0" algn="ctr" defTabSz="366702" rtl="0" fontAlgn="auto" latinLnBrk="0" hangingPunct="0">
      <a:lnSpc>
        <a:spcPct val="100000"/>
      </a:lnSpc>
      <a:spcBef>
        <a:spcPts val="0"/>
      </a:spcBef>
      <a:spcAft>
        <a:spcPts val="0"/>
      </a:spcAft>
      <a:buClrTx/>
      <a:buSzTx/>
      <a:buFontTx/>
      <a:buNone/>
      <a:tabLst/>
      <a:defRPr kumimoji="0" sz="2300" b="0" i="0" u="none" strike="noStrike" cap="none" spc="0" normalizeH="0" baseline="0">
        <a:ln>
          <a:noFill/>
        </a:ln>
        <a:solidFill>
          <a:srgbClr val="000000"/>
        </a:solidFill>
        <a:effectLst/>
        <a:uFillTx/>
        <a:latin typeface="+mn-lt"/>
        <a:ea typeface="+mn-ea"/>
        <a:cs typeface="+mn-cs"/>
        <a:sym typeface="Arial"/>
      </a:defRPr>
    </a:lvl1pPr>
    <a:lvl2pPr marL="0" marR="0" indent="143492" algn="ctr" defTabSz="366702" rtl="0" fontAlgn="auto" latinLnBrk="0" hangingPunct="0">
      <a:lnSpc>
        <a:spcPct val="100000"/>
      </a:lnSpc>
      <a:spcBef>
        <a:spcPts val="0"/>
      </a:spcBef>
      <a:spcAft>
        <a:spcPts val="0"/>
      </a:spcAft>
      <a:buClrTx/>
      <a:buSzTx/>
      <a:buFontTx/>
      <a:buNone/>
      <a:tabLst/>
      <a:defRPr kumimoji="0" sz="2300" b="0" i="0" u="none" strike="noStrike" cap="none" spc="0" normalizeH="0" baseline="0">
        <a:ln>
          <a:noFill/>
        </a:ln>
        <a:solidFill>
          <a:srgbClr val="000000"/>
        </a:solidFill>
        <a:effectLst/>
        <a:uFillTx/>
        <a:latin typeface="+mn-lt"/>
        <a:ea typeface="+mn-ea"/>
        <a:cs typeface="+mn-cs"/>
        <a:sym typeface="Arial"/>
      </a:defRPr>
    </a:lvl2pPr>
    <a:lvl3pPr marL="0" marR="0" indent="286984" algn="ctr" defTabSz="366702" rtl="0" fontAlgn="auto" latinLnBrk="0" hangingPunct="0">
      <a:lnSpc>
        <a:spcPct val="100000"/>
      </a:lnSpc>
      <a:spcBef>
        <a:spcPts val="0"/>
      </a:spcBef>
      <a:spcAft>
        <a:spcPts val="0"/>
      </a:spcAft>
      <a:buClrTx/>
      <a:buSzTx/>
      <a:buFontTx/>
      <a:buNone/>
      <a:tabLst/>
      <a:defRPr kumimoji="0" sz="2300" b="0" i="0" u="none" strike="noStrike" cap="none" spc="0" normalizeH="0" baseline="0">
        <a:ln>
          <a:noFill/>
        </a:ln>
        <a:solidFill>
          <a:srgbClr val="000000"/>
        </a:solidFill>
        <a:effectLst/>
        <a:uFillTx/>
        <a:latin typeface="+mn-lt"/>
        <a:ea typeface="+mn-ea"/>
        <a:cs typeface="+mn-cs"/>
        <a:sym typeface="Arial"/>
      </a:defRPr>
    </a:lvl3pPr>
    <a:lvl4pPr marL="0" marR="0" indent="430477" algn="ctr" defTabSz="366702" rtl="0" fontAlgn="auto" latinLnBrk="0" hangingPunct="0">
      <a:lnSpc>
        <a:spcPct val="100000"/>
      </a:lnSpc>
      <a:spcBef>
        <a:spcPts val="0"/>
      </a:spcBef>
      <a:spcAft>
        <a:spcPts val="0"/>
      </a:spcAft>
      <a:buClrTx/>
      <a:buSzTx/>
      <a:buFontTx/>
      <a:buNone/>
      <a:tabLst/>
      <a:defRPr kumimoji="0" sz="2300" b="0" i="0" u="none" strike="noStrike" cap="none" spc="0" normalizeH="0" baseline="0">
        <a:ln>
          <a:noFill/>
        </a:ln>
        <a:solidFill>
          <a:srgbClr val="000000"/>
        </a:solidFill>
        <a:effectLst/>
        <a:uFillTx/>
        <a:latin typeface="+mn-lt"/>
        <a:ea typeface="+mn-ea"/>
        <a:cs typeface="+mn-cs"/>
        <a:sym typeface="Arial"/>
      </a:defRPr>
    </a:lvl4pPr>
    <a:lvl5pPr marL="0" marR="0" indent="573969" algn="ctr" defTabSz="366702" rtl="0" fontAlgn="auto" latinLnBrk="0" hangingPunct="0">
      <a:lnSpc>
        <a:spcPct val="100000"/>
      </a:lnSpc>
      <a:spcBef>
        <a:spcPts val="0"/>
      </a:spcBef>
      <a:spcAft>
        <a:spcPts val="0"/>
      </a:spcAft>
      <a:buClrTx/>
      <a:buSzTx/>
      <a:buFontTx/>
      <a:buNone/>
      <a:tabLst/>
      <a:defRPr kumimoji="0" sz="2300" b="0" i="0" u="none" strike="noStrike" cap="none" spc="0" normalizeH="0" baseline="0">
        <a:ln>
          <a:noFill/>
        </a:ln>
        <a:solidFill>
          <a:srgbClr val="000000"/>
        </a:solidFill>
        <a:effectLst/>
        <a:uFillTx/>
        <a:latin typeface="+mn-lt"/>
        <a:ea typeface="+mn-ea"/>
        <a:cs typeface="+mn-cs"/>
        <a:sym typeface="Arial"/>
      </a:defRPr>
    </a:lvl5pPr>
    <a:lvl6pPr marL="0" marR="0" indent="717461" algn="ctr" defTabSz="366702" rtl="0" fontAlgn="auto" latinLnBrk="0" hangingPunct="0">
      <a:lnSpc>
        <a:spcPct val="100000"/>
      </a:lnSpc>
      <a:spcBef>
        <a:spcPts val="0"/>
      </a:spcBef>
      <a:spcAft>
        <a:spcPts val="0"/>
      </a:spcAft>
      <a:buClrTx/>
      <a:buSzTx/>
      <a:buFontTx/>
      <a:buNone/>
      <a:tabLst/>
      <a:defRPr kumimoji="0" sz="2300" b="0" i="0" u="none" strike="noStrike" cap="none" spc="0" normalizeH="0" baseline="0">
        <a:ln>
          <a:noFill/>
        </a:ln>
        <a:solidFill>
          <a:srgbClr val="000000"/>
        </a:solidFill>
        <a:effectLst/>
        <a:uFillTx/>
        <a:latin typeface="+mn-lt"/>
        <a:ea typeface="+mn-ea"/>
        <a:cs typeface="+mn-cs"/>
        <a:sym typeface="Arial"/>
      </a:defRPr>
    </a:lvl6pPr>
    <a:lvl7pPr marL="0" marR="0" indent="860953" algn="ctr" defTabSz="366702" rtl="0" fontAlgn="auto" latinLnBrk="0" hangingPunct="0">
      <a:lnSpc>
        <a:spcPct val="100000"/>
      </a:lnSpc>
      <a:spcBef>
        <a:spcPts val="0"/>
      </a:spcBef>
      <a:spcAft>
        <a:spcPts val="0"/>
      </a:spcAft>
      <a:buClrTx/>
      <a:buSzTx/>
      <a:buFontTx/>
      <a:buNone/>
      <a:tabLst/>
      <a:defRPr kumimoji="0" sz="2300" b="0" i="0" u="none" strike="noStrike" cap="none" spc="0" normalizeH="0" baseline="0">
        <a:ln>
          <a:noFill/>
        </a:ln>
        <a:solidFill>
          <a:srgbClr val="000000"/>
        </a:solidFill>
        <a:effectLst/>
        <a:uFillTx/>
        <a:latin typeface="+mn-lt"/>
        <a:ea typeface="+mn-ea"/>
        <a:cs typeface="+mn-cs"/>
        <a:sym typeface="Arial"/>
      </a:defRPr>
    </a:lvl7pPr>
    <a:lvl8pPr marL="0" marR="0" indent="1004446" algn="ctr" defTabSz="366702" rtl="0" fontAlgn="auto" latinLnBrk="0" hangingPunct="0">
      <a:lnSpc>
        <a:spcPct val="100000"/>
      </a:lnSpc>
      <a:spcBef>
        <a:spcPts val="0"/>
      </a:spcBef>
      <a:spcAft>
        <a:spcPts val="0"/>
      </a:spcAft>
      <a:buClrTx/>
      <a:buSzTx/>
      <a:buFontTx/>
      <a:buNone/>
      <a:tabLst/>
      <a:defRPr kumimoji="0" sz="2300" b="0" i="0" u="none" strike="noStrike" cap="none" spc="0" normalizeH="0" baseline="0">
        <a:ln>
          <a:noFill/>
        </a:ln>
        <a:solidFill>
          <a:srgbClr val="000000"/>
        </a:solidFill>
        <a:effectLst/>
        <a:uFillTx/>
        <a:latin typeface="+mn-lt"/>
        <a:ea typeface="+mn-ea"/>
        <a:cs typeface="+mn-cs"/>
        <a:sym typeface="Arial"/>
      </a:defRPr>
    </a:lvl8pPr>
    <a:lvl9pPr marL="0" marR="0" indent="1147938" algn="ctr" defTabSz="366702" rtl="0" fontAlgn="auto" latinLnBrk="0" hangingPunct="0">
      <a:lnSpc>
        <a:spcPct val="100000"/>
      </a:lnSpc>
      <a:spcBef>
        <a:spcPts val="0"/>
      </a:spcBef>
      <a:spcAft>
        <a:spcPts val="0"/>
      </a:spcAft>
      <a:buClrTx/>
      <a:buSzTx/>
      <a:buFontTx/>
      <a:buNone/>
      <a:tabLst/>
      <a:defRPr kumimoji="0" sz="2300" b="0" i="0" u="none" strike="noStrike" cap="none" spc="0" normalizeH="0" baseline="0">
        <a:ln>
          <a:noFill/>
        </a:ln>
        <a:solidFill>
          <a:srgbClr val="000000"/>
        </a:solidFill>
        <a:effectLst/>
        <a:uFillTx/>
        <a:latin typeface="+mn-lt"/>
        <a:ea typeface="+mn-ea"/>
        <a:cs typeface="+mn-cs"/>
        <a:sym typeface="Arial"/>
      </a:defRPr>
    </a:lvl9pPr>
  </p:defaultTextStyle>
  <p:extLst>
    <p:ext uri="{521415D9-36F7-43E2-AB2F-B90AF26B5E84}">
      <p14:sectionLst xmlns:p14="http://schemas.microsoft.com/office/powerpoint/2010/main">
        <p14:section name="Default Section" id="{D594E7D9-8A4A-4100-87F6-82912CA581A4}">
          <p14:sldIdLst>
            <p14:sldId id="256"/>
            <p14:sldId id="4291"/>
          </p14:sldIdLst>
        </p14:section>
        <p14:section name="Introduction" id="{550A3FA9-398E-8840-BE6C-9FE966B73BF0}">
          <p14:sldIdLst>
            <p14:sldId id="5460"/>
            <p14:sldId id="4292"/>
            <p14:sldId id="4325"/>
            <p14:sldId id="5471"/>
            <p14:sldId id="4293"/>
            <p14:sldId id="4307"/>
            <p14:sldId id="4324"/>
            <p14:sldId id="4304"/>
            <p14:sldId id="4308"/>
          </p14:sldIdLst>
        </p14:section>
        <p14:section name="PDPA" id="{A33237A5-B695-434D-910F-5EB68EF07F46}">
          <p14:sldIdLst>
            <p14:sldId id="4306"/>
            <p14:sldId id="4314"/>
            <p14:sldId id="4315"/>
            <p14:sldId id="4316"/>
            <p14:sldId id="4317"/>
          </p14:sldIdLst>
        </p14:section>
        <p14:section name="PSDSRC" id="{D34DD3D9-B692-4BB5-99E7-0EA3A72F9164}">
          <p14:sldIdLst>
            <p14:sldId id="4318"/>
            <p14:sldId id="5459"/>
          </p14:sldIdLst>
        </p14:section>
        <p14:section name="IM8" id="{FBC4A56F-D996-804B-A424-17A774629C48}">
          <p14:sldIdLst>
            <p14:sldId id="5461"/>
            <p14:sldId id="5462"/>
            <p14:sldId id="5463"/>
            <p14:sldId id="5464"/>
            <p14:sldId id="5465"/>
            <p14:sldId id="5466"/>
            <p14:sldId id="5467"/>
          </p14:sldIdLst>
        </p14:section>
        <p14:section name="PP-Tech" id="{DF9ABE32-105B-8F41-B104-80E7D3D9B80E}">
          <p14:sldIdLst>
            <p14:sldId id="4310"/>
            <p14:sldId id="5468"/>
            <p14:sldId id="4331"/>
            <p14:sldId id="4267"/>
            <p14:sldId id="4329"/>
            <p14:sldId id="4330"/>
            <p14:sldId id="4327"/>
            <p14:sldId id="4328"/>
            <p14:sldId id="5470"/>
            <p14:sldId id="4269"/>
            <p14:sldId id="4258"/>
            <p14:sldId id="4261"/>
            <p14:sldId id="4260"/>
            <p14:sldId id="4335"/>
            <p14:sldId id="4262"/>
            <p14:sldId id="4264"/>
            <p14:sldId id="5472"/>
            <p14:sldId id="309"/>
            <p14:sldId id="4248"/>
          </p14:sldIdLst>
        </p14:section>
      </p14:sectionLst>
    </p:ext>
    <p:ext uri="{EFAFB233-063F-42B5-8137-9DF3F51BA10A}">
      <p15:sldGuideLst xmlns:p15="http://schemas.microsoft.com/office/powerpoint/2012/main">
        <p15:guide id="1" orient="horz" pos="1234" userDrawn="1">
          <p15:clr>
            <a:srgbClr val="A4A3A4"/>
          </p15:clr>
        </p15:guide>
        <p15:guide id="2" orient="horz" pos="2021">
          <p15:clr>
            <a:srgbClr val="A4A3A4"/>
          </p15:clr>
        </p15:guide>
        <p15:guide id="3" orient="horz" pos="1507" userDrawn="1">
          <p15:clr>
            <a:srgbClr val="A4A3A4"/>
          </p15:clr>
        </p15:guide>
        <p15:guide id="4" pos="3540">
          <p15:clr>
            <a:srgbClr val="A4A3A4"/>
          </p15:clr>
        </p15:guide>
        <p15:guide id="5" pos="3710">
          <p15:clr>
            <a:srgbClr val="A4A3A4"/>
          </p15:clr>
        </p15:guide>
        <p15:guide id="6" pos="656">
          <p15:clr>
            <a:srgbClr val="A4A3A4"/>
          </p15:clr>
        </p15:guide>
        <p15:guide id="7" pos="2723">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oycelyn CHAN (IDA)" initials="JC(" lastIdx="1" clrIdx="0"/>
  <p:cmAuthor id="2" name="Melissa YEO (GOVTECH)" initials="MY(" lastIdx="1" clrIdx="1">
    <p:extLst/>
  </p:cmAuthor>
  <p:cmAuthor id="3" name="Tobias LEONG (GOVTECH)" initials="TL(" lastIdx="2" clrIdx="2">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519E"/>
    <a:srgbClr val="00984E"/>
    <a:srgbClr val="0070C0"/>
    <a:srgbClr val="BFE4FF"/>
    <a:srgbClr val="FFC000"/>
    <a:srgbClr val="FF5050"/>
    <a:srgbClr val="00B050"/>
    <a:srgbClr val="F47920"/>
    <a:srgbClr val="B41E8E"/>
    <a:srgbClr val="0061A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Arial"/>
          <a:ea typeface="Arial"/>
          <a:cs typeface="Arial"/>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Arial"/>
          <a:ea typeface="Arial"/>
          <a:cs typeface="Arial"/>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i="off">
        <a:font>
          <a:latin typeface="Arial"/>
          <a:ea typeface="Arial"/>
          <a:cs typeface="Arial"/>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
          <a:latin typeface="Arial"/>
          <a:ea typeface="Arial"/>
          <a:cs typeface="Arial"/>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a:tcStyle>
        <a:tcBdr/>
        <a:fill>
          <a:solidFill>
            <a:srgbClr val="C3C2C2"/>
          </a:solidFill>
        </a:fill>
      </a:tcStyle>
    </a:band2H>
    <a:firstCol>
      <a:tcTxStyle b="on" i="off">
        <a:font>
          <a:latin typeface="Arial"/>
          <a:ea typeface="Arial"/>
          <a:cs typeface="Arial"/>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
          <a:latin typeface="Arial"/>
          <a:ea typeface="Arial"/>
          <a:cs typeface="Arial"/>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
          <a:latin typeface="Arial"/>
          <a:ea typeface="Arial"/>
          <a:cs typeface="Arial"/>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i="off">
        <a:font>
          <a:latin typeface="Arial"/>
          <a:ea typeface="Arial"/>
          <a:cs typeface="Arial"/>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
          <a:latin typeface="Arial"/>
          <a:ea typeface="Arial"/>
          <a:cs typeface="Arial"/>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
          <a:latin typeface="Arial"/>
          <a:ea typeface="Arial"/>
          <a:cs typeface="Arial"/>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i="off">
        <a:font>
          <a:latin typeface="Arial"/>
          <a:ea typeface="Arial"/>
          <a:cs typeface="Arial"/>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
          <a:latin typeface="Arial"/>
          <a:ea typeface="Arial"/>
          <a:cs typeface="Arial"/>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
          <a:latin typeface="Arial"/>
          <a:ea typeface="Arial"/>
          <a:cs typeface="Arial"/>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Arial"/>
          <a:ea typeface="Arial"/>
          <a:cs typeface="Arial"/>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Arial"/>
          <a:ea typeface="Arial"/>
          <a:cs typeface="Arial"/>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Arial"/>
          <a:ea typeface="Arial"/>
          <a:cs typeface="Arial"/>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6969" autoAdjust="0"/>
    <p:restoredTop sz="87166" autoAdjust="0"/>
  </p:normalViewPr>
  <p:slideViewPr>
    <p:cSldViewPr snapToGrid="0" snapToObjects="1" showGuides="1">
      <p:cViewPr>
        <p:scale>
          <a:sx n="147" d="100"/>
          <a:sy n="147" d="100"/>
        </p:scale>
        <p:origin x="1136" y="384"/>
      </p:cViewPr>
      <p:guideLst>
        <p:guide orient="horz" pos="1234"/>
        <p:guide orient="horz" pos="2021"/>
        <p:guide orient="horz" pos="1507"/>
        <p:guide pos="3540"/>
        <p:guide pos="3710"/>
        <p:guide pos="656"/>
        <p:guide pos="2723"/>
      </p:guideLst>
    </p:cSldViewPr>
  </p:slideViewPr>
  <p:notesTextViewPr>
    <p:cViewPr>
      <p:scale>
        <a:sx n="100" d="100"/>
        <a:sy n="100" d="100"/>
      </p:scale>
      <p:origin x="0" y="0"/>
    </p:cViewPr>
  </p:notesTextViewPr>
  <p:sorterViewPr>
    <p:cViewPr>
      <p:scale>
        <a:sx n="66" d="100"/>
        <a:sy n="66" d="100"/>
      </p:scale>
      <p:origin x="0" y="0"/>
    </p:cViewPr>
  </p:sorterViewPr>
  <p:notesViewPr>
    <p:cSldViewPr snapToGrid="0" snapToObjects="1">
      <p:cViewPr varScale="1">
        <p:scale>
          <a:sx n="66" d="100"/>
          <a:sy n="66" d="100"/>
        </p:scale>
        <p:origin x="3134" y="7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4" Type="http://schemas.openxmlformats.org/officeDocument/2006/relationships/slideMaster" Target="slideMasters/slideMaster11.xml"/><Relationship Id="rId15" Type="http://schemas.openxmlformats.org/officeDocument/2006/relationships/slideMaster" Target="slideMasters/slideMaster12.xml"/><Relationship Id="rId16" Type="http://schemas.openxmlformats.org/officeDocument/2006/relationships/slide" Target="slides/slide1.xml"/><Relationship Id="rId17" Type="http://schemas.openxmlformats.org/officeDocument/2006/relationships/slide" Target="slides/slide2.xml"/><Relationship Id="rId18" Type="http://schemas.openxmlformats.org/officeDocument/2006/relationships/slide" Target="slides/slide3.xml"/><Relationship Id="rId19" Type="http://schemas.openxmlformats.org/officeDocument/2006/relationships/slide" Target="slides/slide4.xml"/><Relationship Id="rId63" Type="http://schemas.openxmlformats.org/officeDocument/2006/relationships/presProps" Target="presProps.xml"/><Relationship Id="rId64" Type="http://schemas.openxmlformats.org/officeDocument/2006/relationships/viewProps" Target="viewProps.xml"/><Relationship Id="rId65" Type="http://schemas.openxmlformats.org/officeDocument/2006/relationships/theme" Target="theme/theme1.xml"/><Relationship Id="rId66" Type="http://schemas.openxmlformats.org/officeDocument/2006/relationships/tableStyles" Target="tableStyles.xml"/><Relationship Id="rId50" Type="http://schemas.openxmlformats.org/officeDocument/2006/relationships/slide" Target="slides/slide35.xml"/><Relationship Id="rId51" Type="http://schemas.openxmlformats.org/officeDocument/2006/relationships/slide" Target="slides/slide36.xml"/><Relationship Id="rId52" Type="http://schemas.openxmlformats.org/officeDocument/2006/relationships/slide" Target="slides/slide37.xml"/><Relationship Id="rId53" Type="http://schemas.openxmlformats.org/officeDocument/2006/relationships/slide" Target="slides/slide38.xml"/><Relationship Id="rId54" Type="http://schemas.openxmlformats.org/officeDocument/2006/relationships/slide" Target="slides/slide39.xml"/><Relationship Id="rId55" Type="http://schemas.openxmlformats.org/officeDocument/2006/relationships/slide" Target="slides/slide40.xml"/><Relationship Id="rId56" Type="http://schemas.openxmlformats.org/officeDocument/2006/relationships/slide" Target="slides/slide41.xml"/><Relationship Id="rId57" Type="http://schemas.openxmlformats.org/officeDocument/2006/relationships/slide" Target="slides/slide42.xml"/><Relationship Id="rId58" Type="http://schemas.openxmlformats.org/officeDocument/2006/relationships/slide" Target="slides/slide43.xml"/><Relationship Id="rId59" Type="http://schemas.openxmlformats.org/officeDocument/2006/relationships/slide" Target="slides/slide44.xml"/><Relationship Id="rId40" Type="http://schemas.openxmlformats.org/officeDocument/2006/relationships/slide" Target="slides/slide25.xml"/><Relationship Id="rId41" Type="http://schemas.openxmlformats.org/officeDocument/2006/relationships/slide" Target="slides/slide26.xml"/><Relationship Id="rId42" Type="http://schemas.openxmlformats.org/officeDocument/2006/relationships/slide" Target="slides/slide27.xml"/><Relationship Id="rId43" Type="http://schemas.openxmlformats.org/officeDocument/2006/relationships/slide" Target="slides/slide28.xml"/><Relationship Id="rId44" Type="http://schemas.openxmlformats.org/officeDocument/2006/relationships/slide" Target="slides/slide29.xml"/><Relationship Id="rId45" Type="http://schemas.openxmlformats.org/officeDocument/2006/relationships/slide" Target="slides/slide30.xml"/><Relationship Id="rId46" Type="http://schemas.openxmlformats.org/officeDocument/2006/relationships/slide" Target="slides/slide31.xml"/><Relationship Id="rId47" Type="http://schemas.openxmlformats.org/officeDocument/2006/relationships/slide" Target="slides/slide32.xml"/><Relationship Id="rId48" Type="http://schemas.openxmlformats.org/officeDocument/2006/relationships/slide" Target="slides/slide33.xml"/><Relationship Id="rId49" Type="http://schemas.openxmlformats.org/officeDocument/2006/relationships/slide" Target="slides/slide34.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9" Type="http://schemas.openxmlformats.org/officeDocument/2006/relationships/slideMaster" Target="slideMasters/slideMaster6.xml"/><Relationship Id="rId30" Type="http://schemas.openxmlformats.org/officeDocument/2006/relationships/slide" Target="slides/slide15.xml"/><Relationship Id="rId31" Type="http://schemas.openxmlformats.org/officeDocument/2006/relationships/slide" Target="slides/slide16.xml"/><Relationship Id="rId32" Type="http://schemas.openxmlformats.org/officeDocument/2006/relationships/slide" Target="slides/slide17.xml"/><Relationship Id="rId33" Type="http://schemas.openxmlformats.org/officeDocument/2006/relationships/slide" Target="slides/slide18.xml"/><Relationship Id="rId34" Type="http://schemas.openxmlformats.org/officeDocument/2006/relationships/slide" Target="slides/slide19.xml"/><Relationship Id="rId35" Type="http://schemas.openxmlformats.org/officeDocument/2006/relationships/slide" Target="slides/slide20.xml"/><Relationship Id="rId36" Type="http://schemas.openxmlformats.org/officeDocument/2006/relationships/slide" Target="slides/slide21.xml"/><Relationship Id="rId37" Type="http://schemas.openxmlformats.org/officeDocument/2006/relationships/slide" Target="slides/slide22.xml"/><Relationship Id="rId38" Type="http://schemas.openxmlformats.org/officeDocument/2006/relationships/slide" Target="slides/slide23.xml"/><Relationship Id="rId39" Type="http://schemas.openxmlformats.org/officeDocument/2006/relationships/slide" Target="slides/slide24.xml"/><Relationship Id="rId20" Type="http://schemas.openxmlformats.org/officeDocument/2006/relationships/slide" Target="slides/slide5.xml"/><Relationship Id="rId21" Type="http://schemas.openxmlformats.org/officeDocument/2006/relationships/slide" Target="slides/slide6.xml"/><Relationship Id="rId22" Type="http://schemas.openxmlformats.org/officeDocument/2006/relationships/slide" Target="slides/slide7.xml"/><Relationship Id="rId23" Type="http://schemas.openxmlformats.org/officeDocument/2006/relationships/slide" Target="slides/slide8.xml"/><Relationship Id="rId24" Type="http://schemas.openxmlformats.org/officeDocument/2006/relationships/slide" Target="slides/slide9.xml"/><Relationship Id="rId25" Type="http://schemas.openxmlformats.org/officeDocument/2006/relationships/slide" Target="slides/slide10.xml"/><Relationship Id="rId26" Type="http://schemas.openxmlformats.org/officeDocument/2006/relationships/slide" Target="slides/slide11.xml"/><Relationship Id="rId27" Type="http://schemas.openxmlformats.org/officeDocument/2006/relationships/slide" Target="slides/slide12.xml"/><Relationship Id="rId28" Type="http://schemas.openxmlformats.org/officeDocument/2006/relationships/slide" Target="slides/slide13.xml"/><Relationship Id="rId29" Type="http://schemas.openxmlformats.org/officeDocument/2006/relationships/slide" Target="slides/slide14.xml"/><Relationship Id="rId60" Type="http://schemas.openxmlformats.org/officeDocument/2006/relationships/notesMaster" Target="notesMasters/notesMaster1.xml"/><Relationship Id="rId61" Type="http://schemas.openxmlformats.org/officeDocument/2006/relationships/handoutMaster" Target="handoutMasters/handoutMaster1.xml"/><Relationship Id="rId62" Type="http://schemas.openxmlformats.org/officeDocument/2006/relationships/commentAuthors" Target="commentAuthors.xml"/><Relationship Id="rId10" Type="http://schemas.openxmlformats.org/officeDocument/2006/relationships/slideMaster" Target="slideMasters/slideMaster7.xml"/><Relationship Id="rId11" Type="http://schemas.openxmlformats.org/officeDocument/2006/relationships/slideMaster" Target="slideMasters/slideMaster8.xml"/><Relationship Id="rId12" Type="http://schemas.openxmlformats.org/officeDocument/2006/relationships/slideMaster" Target="slideMasters/slideMaster9.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latin typeface="Segoe UI" panose="020B0502040204020203" pitchFamily="34" charset="0"/>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215888E-84D2-465C-95E6-7F4469C780A0}" type="datetimeFigureOut">
              <a:rPr lang="en-US" smtClean="0">
                <a:latin typeface="Segoe UI" panose="020B0502040204020203" pitchFamily="34" charset="0"/>
              </a:rPr>
              <a:t>1/26/22</a:t>
            </a:fld>
            <a:endParaRPr lang="en-US" dirty="0">
              <a:latin typeface="Segoe UI" panose="020B0502040204020203" pitchFamily="34" charset="0"/>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latin typeface="Segoe UI" panose="020B0502040204020203" pitchFamily="34" charset="0"/>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FE4DC00-7E2E-4133-B7A3-2E146DDAF992}" type="slidenum">
              <a:rPr lang="en-US" smtClean="0">
                <a:latin typeface="Segoe UI" panose="020B0502040204020203" pitchFamily="34" charset="0"/>
              </a:rPr>
              <a:t>‹#›</a:t>
            </a:fld>
            <a:endParaRPr lang="en-US" dirty="0">
              <a:latin typeface="Segoe UI" panose="020B0502040204020203" pitchFamily="34" charset="0"/>
            </a:endParaRPr>
          </a:p>
        </p:txBody>
      </p:sp>
    </p:spTree>
    <p:extLst>
      <p:ext uri="{BB962C8B-B14F-4D97-AF65-F5344CB8AC3E}">
        <p14:creationId xmlns:p14="http://schemas.microsoft.com/office/powerpoint/2010/main" val="149811125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86" name="Shape 186"/>
          <p:cNvSpPr>
            <a:spLocks noGrp="1" noRot="1" noChangeAspect="1"/>
          </p:cNvSpPr>
          <p:nvPr>
            <p:ph type="sldImg"/>
          </p:nvPr>
        </p:nvSpPr>
        <p:spPr>
          <a:xfrm>
            <a:off x="381000" y="685800"/>
            <a:ext cx="6096000" cy="3429000"/>
          </a:xfrm>
          <a:prstGeom prst="rect">
            <a:avLst/>
          </a:prstGeom>
        </p:spPr>
        <p:txBody>
          <a:bodyPr/>
          <a:lstStyle/>
          <a:p>
            <a:endParaRPr dirty="0"/>
          </a:p>
        </p:txBody>
      </p:sp>
      <p:sp>
        <p:nvSpPr>
          <p:cNvPr id="187" name="Shape 187"/>
          <p:cNvSpPr>
            <a:spLocks noGrp="1"/>
          </p:cNvSpPr>
          <p:nvPr>
            <p:ph type="body" sz="quarter" idx="1"/>
          </p:nvPr>
        </p:nvSpPr>
        <p:spPr>
          <a:xfrm>
            <a:off x="914400" y="4343400"/>
            <a:ext cx="5029200" cy="4114800"/>
          </a:xfrm>
          <a:prstGeom prst="rect">
            <a:avLst/>
          </a:prstGeom>
        </p:spPr>
        <p:txBody>
          <a:bodyPr/>
          <a:lstStyle/>
          <a:p>
            <a:endParaRPr dirty="0"/>
          </a:p>
        </p:txBody>
      </p:sp>
    </p:spTree>
    <p:extLst>
      <p:ext uri="{BB962C8B-B14F-4D97-AF65-F5344CB8AC3E}">
        <p14:creationId xmlns:p14="http://schemas.microsoft.com/office/powerpoint/2010/main" val="1271208806"/>
      </p:ext>
    </p:extLst>
  </p:cSld>
  <p:clrMap bg1="lt1" tx1="dk1" bg2="lt2" tx2="dk2" accent1="accent1" accent2="accent2" accent3="accent3" accent4="accent4" accent5="accent5" accent6="accent6" hlink="hlink" folHlink="folHlink"/>
  <p:notesStyle>
    <a:lvl1pPr defTabSz="286984" latinLnBrk="0">
      <a:lnSpc>
        <a:spcPct val="117999"/>
      </a:lnSpc>
      <a:defRPr sz="1400" b="0" i="0">
        <a:latin typeface="Segoe UI" panose="020B0502040204020203" pitchFamily="34" charset="0"/>
        <a:ea typeface="Segoe UI" panose="020B0502040204020203" pitchFamily="34" charset="0"/>
        <a:cs typeface="Segoe UI" panose="020B0502040204020203" pitchFamily="34" charset="0"/>
        <a:sym typeface="Arial"/>
      </a:defRPr>
    </a:lvl1pPr>
    <a:lvl2pPr indent="143492" defTabSz="286984" latinLnBrk="0">
      <a:lnSpc>
        <a:spcPct val="117999"/>
      </a:lnSpc>
      <a:defRPr sz="1400">
        <a:latin typeface="Arial"/>
        <a:ea typeface="Arial"/>
        <a:cs typeface="Arial"/>
        <a:sym typeface="Arial"/>
      </a:defRPr>
    </a:lvl2pPr>
    <a:lvl3pPr indent="286984" defTabSz="286984" latinLnBrk="0">
      <a:lnSpc>
        <a:spcPct val="117999"/>
      </a:lnSpc>
      <a:defRPr sz="1400">
        <a:latin typeface="Arial"/>
        <a:ea typeface="Arial"/>
        <a:cs typeface="Arial"/>
        <a:sym typeface="Arial"/>
      </a:defRPr>
    </a:lvl3pPr>
    <a:lvl4pPr indent="430477" defTabSz="286984" latinLnBrk="0">
      <a:lnSpc>
        <a:spcPct val="117999"/>
      </a:lnSpc>
      <a:defRPr sz="1400">
        <a:latin typeface="Arial"/>
        <a:ea typeface="Arial"/>
        <a:cs typeface="Arial"/>
        <a:sym typeface="Arial"/>
      </a:defRPr>
    </a:lvl4pPr>
    <a:lvl5pPr indent="573969" defTabSz="286984" latinLnBrk="0">
      <a:lnSpc>
        <a:spcPct val="117999"/>
      </a:lnSpc>
      <a:defRPr sz="1400">
        <a:latin typeface="Arial"/>
        <a:ea typeface="Arial"/>
        <a:cs typeface="Arial"/>
        <a:sym typeface="Arial"/>
      </a:defRPr>
    </a:lvl5pPr>
    <a:lvl6pPr indent="717461" defTabSz="286984" latinLnBrk="0">
      <a:lnSpc>
        <a:spcPct val="117999"/>
      </a:lnSpc>
      <a:defRPr sz="1400">
        <a:latin typeface="Arial"/>
        <a:ea typeface="Arial"/>
        <a:cs typeface="Arial"/>
        <a:sym typeface="Arial"/>
      </a:defRPr>
    </a:lvl6pPr>
    <a:lvl7pPr indent="860953" defTabSz="286984" latinLnBrk="0">
      <a:lnSpc>
        <a:spcPct val="117999"/>
      </a:lnSpc>
      <a:defRPr sz="1400">
        <a:latin typeface="Arial"/>
        <a:ea typeface="Arial"/>
        <a:cs typeface="Arial"/>
        <a:sym typeface="Arial"/>
      </a:defRPr>
    </a:lvl7pPr>
    <a:lvl8pPr indent="1004446" defTabSz="286984" latinLnBrk="0">
      <a:lnSpc>
        <a:spcPct val="117999"/>
      </a:lnSpc>
      <a:defRPr sz="1400">
        <a:latin typeface="Arial"/>
        <a:ea typeface="Arial"/>
        <a:cs typeface="Arial"/>
        <a:sym typeface="Arial"/>
      </a:defRPr>
    </a:lvl8pPr>
    <a:lvl9pPr indent="1147938" defTabSz="286984" latinLnBrk="0">
      <a:lnSpc>
        <a:spcPct val="117999"/>
      </a:lnSpc>
      <a:defRPr sz="1400">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286984" eaLnBrk="1" fontAlgn="auto" latinLnBrk="0" hangingPunct="1">
              <a:lnSpc>
                <a:spcPct val="117999"/>
              </a:lnSpc>
              <a:spcBef>
                <a:spcPts val="0"/>
              </a:spcBef>
              <a:spcAft>
                <a:spcPts val="0"/>
              </a:spcAft>
              <a:buClrTx/>
              <a:buSzTx/>
              <a:buFontTx/>
              <a:buNone/>
              <a:tabLst/>
              <a:defRPr/>
            </a:pPr>
            <a:endParaRPr lang="en-SG" b="0" i="0" baseline="0" dirty="0" smtClean="0">
              <a:effectLst/>
              <a:latin typeface="Segoe UI" panose="020B0502040204020203" pitchFamily="34"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B919F5-F63D-44FD-AF94-288469B690E0}" type="slidenum">
              <a:rPr kumimoji="0" lang="en-SG" sz="1200" b="0" i="0" u="none" strike="noStrike" kern="1200" cap="none" spc="0" normalizeH="0" baseline="0" noProof="0" smtClean="0">
                <a:ln>
                  <a:noFill/>
                </a:ln>
                <a:solidFill>
                  <a:prstClr val="black"/>
                </a:solidFill>
                <a:effectLst/>
                <a:uLnTx/>
                <a:uFillTx/>
                <a:latin typeface="Calibri" panose="020F0502020204030204"/>
                <a:ea typeface="+mn-ea"/>
                <a:cs typeface="Arial"/>
                <a:sym typeface="Arial"/>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SG" sz="1200" b="0" i="0" u="none" strike="noStrike" kern="1200" cap="none" spc="0" normalizeH="0" baseline="0" noProof="0">
              <a:ln>
                <a:noFill/>
              </a:ln>
              <a:solidFill>
                <a:prstClr val="black"/>
              </a:solidFill>
              <a:effectLst/>
              <a:uLnTx/>
              <a:uFillTx/>
              <a:latin typeface="Calibri" panose="020F0502020204030204"/>
              <a:ea typeface="+mn-ea"/>
              <a:cs typeface="Arial"/>
              <a:sym typeface="Arial"/>
            </a:endParaRPr>
          </a:p>
        </p:txBody>
      </p:sp>
    </p:spTree>
    <p:extLst>
      <p:ext uri="{BB962C8B-B14F-4D97-AF65-F5344CB8AC3E}">
        <p14:creationId xmlns:p14="http://schemas.microsoft.com/office/powerpoint/2010/main" val="35527525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Tree>
    <p:extLst>
      <p:ext uri="{BB962C8B-B14F-4D97-AF65-F5344CB8AC3E}">
        <p14:creationId xmlns:p14="http://schemas.microsoft.com/office/powerpoint/2010/main" val="16288400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Tree>
    <p:extLst>
      <p:ext uri="{BB962C8B-B14F-4D97-AF65-F5344CB8AC3E}">
        <p14:creationId xmlns:p14="http://schemas.microsoft.com/office/powerpoint/2010/main" val="41771372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Tree>
    <p:extLst>
      <p:ext uri="{BB962C8B-B14F-4D97-AF65-F5344CB8AC3E}">
        <p14:creationId xmlns:p14="http://schemas.microsoft.com/office/powerpoint/2010/main" val="9441330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Tree>
    <p:extLst>
      <p:ext uri="{BB962C8B-B14F-4D97-AF65-F5344CB8AC3E}">
        <p14:creationId xmlns:p14="http://schemas.microsoft.com/office/powerpoint/2010/main" val="17371808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Tree>
    <p:extLst>
      <p:ext uri="{BB962C8B-B14F-4D97-AF65-F5344CB8AC3E}">
        <p14:creationId xmlns:p14="http://schemas.microsoft.com/office/powerpoint/2010/main" val="1084141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Tree>
    <p:extLst>
      <p:ext uri="{BB962C8B-B14F-4D97-AF65-F5344CB8AC3E}">
        <p14:creationId xmlns:p14="http://schemas.microsoft.com/office/powerpoint/2010/main" val="11489348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Tree>
    <p:extLst>
      <p:ext uri="{BB962C8B-B14F-4D97-AF65-F5344CB8AC3E}">
        <p14:creationId xmlns:p14="http://schemas.microsoft.com/office/powerpoint/2010/main" val="8234008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Tree>
    <p:extLst>
      <p:ext uri="{BB962C8B-B14F-4D97-AF65-F5344CB8AC3E}">
        <p14:creationId xmlns:p14="http://schemas.microsoft.com/office/powerpoint/2010/main" val="25763941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969050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Tree>
    <p:extLst>
      <p:ext uri="{BB962C8B-B14F-4D97-AF65-F5344CB8AC3E}">
        <p14:creationId xmlns:p14="http://schemas.microsoft.com/office/powerpoint/2010/main" val="5197928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1676857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620281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978174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4022451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4015558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1402345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1" indent="0" algn="l">
              <a:lnSpc>
                <a:spcPct val="107000"/>
              </a:lnSpc>
              <a:buFont typeface="Arial" panose="020B0604020202020204" pitchFamily="34" charset="0"/>
              <a:buNone/>
            </a:pPr>
            <a:endParaRPr lang="en-US" sz="1600" dirty="0">
              <a:latin typeface="Arial"/>
              <a:ea typeface="Calibri" panose="020F0502020204030204" pitchFamily="34" charset="0"/>
              <a:cs typeface="Times New Roman" panose="02020603050405020304" pitchFamily="18" charset="0"/>
              <a:sym typeface="Arial"/>
            </a:endParaRPr>
          </a:p>
        </p:txBody>
      </p:sp>
    </p:spTree>
    <p:extLst>
      <p:ext uri="{BB962C8B-B14F-4D97-AF65-F5344CB8AC3E}">
        <p14:creationId xmlns:p14="http://schemas.microsoft.com/office/powerpoint/2010/main" val="27835370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Tree>
    <p:extLst>
      <p:ext uri="{BB962C8B-B14F-4D97-AF65-F5344CB8AC3E}">
        <p14:creationId xmlns:p14="http://schemas.microsoft.com/office/powerpoint/2010/main" val="1182423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Tree>
    <p:extLst>
      <p:ext uri="{BB962C8B-B14F-4D97-AF65-F5344CB8AC3E}">
        <p14:creationId xmlns:p14="http://schemas.microsoft.com/office/powerpoint/2010/main" val="136453552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Tree>
    <p:extLst>
      <p:ext uri="{BB962C8B-B14F-4D97-AF65-F5344CB8AC3E}">
        <p14:creationId xmlns:p14="http://schemas.microsoft.com/office/powerpoint/2010/main" val="330217965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Tree>
    <p:extLst>
      <p:ext uri="{BB962C8B-B14F-4D97-AF65-F5344CB8AC3E}">
        <p14:creationId xmlns:p14="http://schemas.microsoft.com/office/powerpoint/2010/main" val="36121385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baseline="0" dirty="0" smtClean="0"/>
          </a:p>
        </p:txBody>
      </p:sp>
    </p:spTree>
    <p:extLst>
      <p:ext uri="{BB962C8B-B14F-4D97-AF65-F5344CB8AC3E}">
        <p14:creationId xmlns:p14="http://schemas.microsoft.com/office/powerpoint/2010/main" val="87722758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Tree>
    <p:extLst>
      <p:ext uri="{BB962C8B-B14F-4D97-AF65-F5344CB8AC3E}">
        <p14:creationId xmlns:p14="http://schemas.microsoft.com/office/powerpoint/2010/main" val="67585157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Tree>
    <p:extLst>
      <p:ext uri="{BB962C8B-B14F-4D97-AF65-F5344CB8AC3E}">
        <p14:creationId xmlns:p14="http://schemas.microsoft.com/office/powerpoint/2010/main" val="199828062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AutoNum type="arabicParenR"/>
            </a:pPr>
            <a:r>
              <a:rPr lang="en-US" sz="1400" b="0" i="0" cap="all" dirty="0" smtClean="0">
                <a:effectLst/>
                <a:latin typeface="Segoe UI" panose="020B0502040204020203" pitchFamily="34" charset="0"/>
                <a:ea typeface="Segoe UI" panose="020B0502040204020203" pitchFamily="34" charset="0"/>
                <a:cs typeface="Segoe UI" panose="020B0502040204020203" pitchFamily="34" charset="0"/>
                <a:sym typeface="Arial"/>
              </a:rPr>
              <a:t>Netflix</a:t>
            </a:r>
            <a:r>
              <a:rPr lang="en-US" sz="1400" b="0" i="0" dirty="0" smtClean="0">
                <a:effectLst/>
                <a:latin typeface="Segoe UI" panose="020B0502040204020203" pitchFamily="34" charset="0"/>
                <a:ea typeface="Segoe UI" panose="020B0502040204020203" pitchFamily="34" charset="0"/>
                <a:cs typeface="Segoe UI" panose="020B0502040204020203" pitchFamily="34" charset="0"/>
                <a:sym typeface="Arial"/>
              </a:rPr>
              <a:t> published 10 million movie rankings by 500,000 customers, as part of a challenge for people to come up with better recommendation systems than the one the company was using. The data was anonymized by removing personal details and replacing names with random numbers, to protect the privacy of the recommenders. Arvind Narayanan and </a:t>
            </a:r>
            <a:r>
              <a:rPr lang="en-US" sz="1400" b="0" i="0" dirty="0" err="1" smtClean="0">
                <a:effectLst/>
                <a:latin typeface="Segoe UI" panose="020B0502040204020203" pitchFamily="34" charset="0"/>
                <a:ea typeface="Segoe UI" panose="020B0502040204020203" pitchFamily="34" charset="0"/>
                <a:cs typeface="Segoe UI" panose="020B0502040204020203" pitchFamily="34" charset="0"/>
                <a:sym typeface="Arial"/>
              </a:rPr>
              <a:t>Vitaly</a:t>
            </a:r>
            <a:r>
              <a:rPr lang="en-US" sz="1400" b="0" i="0" dirty="0" smtClean="0">
                <a:effectLst/>
                <a:latin typeface="Segoe UI" panose="020B0502040204020203" pitchFamily="34" charset="0"/>
                <a:ea typeface="Segoe UI" panose="020B0502040204020203" pitchFamily="34" charset="0"/>
                <a:cs typeface="Segoe UI" panose="020B0502040204020203" pitchFamily="34" charset="0"/>
                <a:sym typeface="Arial"/>
              </a:rPr>
              <a:t> </a:t>
            </a:r>
            <a:r>
              <a:rPr lang="en-US" sz="1400" b="0" i="0" dirty="0" err="1" smtClean="0">
                <a:effectLst/>
                <a:latin typeface="Segoe UI" panose="020B0502040204020203" pitchFamily="34" charset="0"/>
                <a:ea typeface="Segoe UI" panose="020B0502040204020203" pitchFamily="34" charset="0"/>
                <a:cs typeface="Segoe UI" panose="020B0502040204020203" pitchFamily="34" charset="0"/>
                <a:sym typeface="Arial"/>
              </a:rPr>
              <a:t>Shmatikov</a:t>
            </a:r>
            <a:r>
              <a:rPr lang="en-US" sz="1400" b="0" i="0" dirty="0" smtClean="0">
                <a:effectLst/>
                <a:latin typeface="Segoe UI" panose="020B0502040204020203" pitchFamily="34" charset="0"/>
                <a:ea typeface="Segoe UI" panose="020B0502040204020203" pitchFamily="34" charset="0"/>
                <a:cs typeface="Segoe UI" panose="020B0502040204020203" pitchFamily="34" charset="0"/>
                <a:sym typeface="Arial"/>
              </a:rPr>
              <a:t>, researchers at the University of Texas at Austin, de-anonymized some of the Netflix data by comparing rankings and timestamps with public information in IMDb.</a:t>
            </a:r>
            <a:r>
              <a:rPr lang="en-US" sz="1400" b="0" i="0" baseline="0" dirty="0" smtClean="0">
                <a:effectLst/>
                <a:latin typeface="Segoe UI" panose="020B0502040204020203" pitchFamily="34" charset="0"/>
                <a:ea typeface="Segoe UI" panose="020B0502040204020203" pitchFamily="34" charset="0"/>
                <a:cs typeface="Segoe UI" panose="020B0502040204020203" pitchFamily="34" charset="0"/>
                <a:sym typeface="Arial"/>
              </a:rPr>
              <a:t> </a:t>
            </a:r>
            <a:r>
              <a:rPr lang="en-US" sz="1400" b="0" i="0" dirty="0" smtClean="0">
                <a:effectLst/>
                <a:latin typeface="Segoe UI" panose="020B0502040204020203" pitchFamily="34" charset="0"/>
                <a:ea typeface="Segoe UI" panose="020B0502040204020203" pitchFamily="34" charset="0"/>
                <a:cs typeface="Segoe UI" panose="020B0502040204020203" pitchFamily="34" charset="0"/>
                <a:sym typeface="Arial"/>
              </a:rPr>
              <a:t>It turns out that if you eliminate the top 100 movies everyone watches, our movie-watching habits are all pretty individual. This would certainly hold true for our book reading habits, our internet shopping habits, our telephone habits and our web searching habits.</a:t>
            </a:r>
          </a:p>
          <a:p>
            <a:pPr marL="342900" indent="-342900">
              <a:buAutoNum type="arabicParenR"/>
            </a:pPr>
            <a:endParaRPr lang="en-US" sz="1400" b="0" i="0" dirty="0" smtClean="0">
              <a:effectLst/>
              <a:latin typeface="Segoe UI" panose="020B0502040204020203" pitchFamily="34" charset="0"/>
              <a:ea typeface="Segoe UI" panose="020B0502040204020203" pitchFamily="34" charset="0"/>
              <a:cs typeface="Segoe UI" panose="020B0502040204020203" pitchFamily="34" charset="0"/>
              <a:sym typeface="Arial"/>
            </a:endParaRPr>
          </a:p>
          <a:p>
            <a:pPr marL="342900" indent="-342900">
              <a:buAutoNum type="arabicParenR"/>
            </a:pPr>
            <a:r>
              <a:rPr lang="en-US" sz="1400" b="0" i="0" dirty="0" smtClean="0">
                <a:effectLst/>
                <a:latin typeface="Segoe UI" panose="020B0502040204020203" pitchFamily="34" charset="0"/>
                <a:ea typeface="Segoe UI" panose="020B0502040204020203" pitchFamily="34" charset="0"/>
                <a:cs typeface="Segoe UI" panose="020B0502040204020203" pitchFamily="34" charset="0"/>
                <a:sym typeface="Arial"/>
              </a:rPr>
              <a:t>In 1996, a Ph.D. student at MIT called </a:t>
            </a:r>
            <a:r>
              <a:rPr lang="en-US" sz="1400" b="0" i="0" dirty="0" err="1" smtClean="0">
                <a:effectLst/>
                <a:latin typeface="Segoe UI" panose="020B0502040204020203" pitchFamily="34" charset="0"/>
                <a:ea typeface="Segoe UI" panose="020B0502040204020203" pitchFamily="34" charset="0"/>
                <a:cs typeface="Segoe UI" panose="020B0502040204020203" pitchFamily="34" charset="0"/>
                <a:sym typeface="Arial"/>
              </a:rPr>
              <a:t>Latanya</a:t>
            </a:r>
            <a:r>
              <a:rPr lang="en-US" sz="1400" b="0" i="0" dirty="0" smtClean="0">
                <a:effectLst/>
                <a:latin typeface="Segoe UI" panose="020B0502040204020203" pitchFamily="34" charset="0"/>
                <a:ea typeface="Segoe UI" panose="020B0502040204020203" pitchFamily="34" charset="0"/>
                <a:cs typeface="Segoe UI" panose="020B0502040204020203" pitchFamily="34" charset="0"/>
                <a:sym typeface="Arial"/>
              </a:rPr>
              <a:t> Sweeney combined publicly released and anonymous medical data released by the Group Insurance Company (GIC) with public voter records (which she purchased for $20) and was able to </a:t>
            </a:r>
            <a:r>
              <a:rPr lang="en-US" sz="1400" b="0" i="0" dirty="0" err="1" smtClean="0">
                <a:effectLst/>
                <a:latin typeface="Segoe UI" panose="020B0502040204020203" pitchFamily="34" charset="0"/>
                <a:ea typeface="Segoe UI" panose="020B0502040204020203" pitchFamily="34" charset="0"/>
                <a:cs typeface="Segoe UI" panose="020B0502040204020203" pitchFamily="34" charset="0"/>
                <a:sym typeface="Arial"/>
              </a:rPr>
              <a:t>reidentify</a:t>
            </a:r>
            <a:r>
              <a:rPr lang="en-US" sz="1400" b="0" i="0" dirty="0" smtClean="0">
                <a:effectLst/>
                <a:latin typeface="Segoe UI" panose="020B0502040204020203" pitchFamily="34" charset="0"/>
                <a:ea typeface="Segoe UI" panose="020B0502040204020203" pitchFamily="34" charset="0"/>
                <a:cs typeface="Segoe UI" panose="020B0502040204020203" pitchFamily="34" charset="0"/>
                <a:sym typeface="Arial"/>
              </a:rPr>
              <a:t> Massachusetts governor William Weld from the dataset.</a:t>
            </a:r>
          </a:p>
          <a:p>
            <a:pPr marL="342900" indent="-342900">
              <a:buAutoNum type="arabicParenR"/>
            </a:pPr>
            <a:endParaRPr lang="en-US" sz="1400" b="0" i="0" dirty="0" smtClean="0">
              <a:effectLst/>
              <a:latin typeface="Segoe UI" panose="020B0502040204020203" pitchFamily="34" charset="0"/>
              <a:ea typeface="Segoe UI" panose="020B0502040204020203" pitchFamily="34" charset="0"/>
              <a:cs typeface="Segoe UI" panose="020B0502040204020203" pitchFamily="34" charset="0"/>
              <a:sym typeface="Arial"/>
            </a:endParaRPr>
          </a:p>
          <a:p>
            <a:pPr marL="342900" indent="-342900">
              <a:buAutoNum type="arabicParenR"/>
            </a:pPr>
            <a:r>
              <a:rPr lang="en-US" sz="1400" b="0" i="0" dirty="0" smtClean="0">
                <a:effectLst/>
                <a:latin typeface="Segoe UI" panose="020B0502040204020203" pitchFamily="34" charset="0"/>
                <a:ea typeface="Segoe UI" panose="020B0502040204020203" pitchFamily="34" charset="0"/>
                <a:cs typeface="Segoe UI" panose="020B0502040204020203" pitchFamily="34" charset="0"/>
                <a:sym typeface="Arial"/>
              </a:rPr>
              <a:t>This paper concludes that 87% of individuals in the U.S. can be uniquely identified alone by knowing 3 pieces of information: gender, date of birth, and zip </a:t>
            </a:r>
            <a:r>
              <a:rPr lang="en-US" sz="1400" b="0" i="0" dirty="0" err="1" smtClean="0">
                <a:effectLst/>
                <a:latin typeface="Segoe UI" panose="020B0502040204020203" pitchFamily="34" charset="0"/>
                <a:ea typeface="Segoe UI" panose="020B0502040204020203" pitchFamily="34" charset="0"/>
                <a:cs typeface="Segoe UI" panose="020B0502040204020203" pitchFamily="34" charset="0"/>
                <a:sym typeface="Arial"/>
              </a:rPr>
              <a:t>code.About</a:t>
            </a:r>
            <a:r>
              <a:rPr lang="en-US" sz="1400" b="0" i="0" dirty="0" smtClean="0">
                <a:effectLst/>
                <a:latin typeface="Segoe UI" panose="020B0502040204020203" pitchFamily="34" charset="0"/>
                <a:ea typeface="Segoe UI" panose="020B0502040204020203" pitchFamily="34" charset="0"/>
                <a:cs typeface="Segoe UI" panose="020B0502040204020203" pitchFamily="34" charset="0"/>
                <a:sym typeface="Arial"/>
              </a:rPr>
              <a:t> half of the U.S. population (132 million of 248 million or 53%) are likely to be uniquely identified by only {place, gender, date of birth}, where place is basically the city, town, or municipality in which the person resides</a:t>
            </a:r>
          </a:p>
        </p:txBody>
      </p:sp>
    </p:spTree>
    <p:extLst>
      <p:ext uri="{BB962C8B-B14F-4D97-AF65-F5344CB8AC3E}">
        <p14:creationId xmlns:p14="http://schemas.microsoft.com/office/powerpoint/2010/main" val="404006851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1053612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2821379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Tree>
    <p:extLst>
      <p:ext uri="{BB962C8B-B14F-4D97-AF65-F5344CB8AC3E}">
        <p14:creationId xmlns:p14="http://schemas.microsoft.com/office/powerpoint/2010/main" val="92338222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5248562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5524286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9746010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348615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593551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6911556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Tree>
    <p:extLst>
      <p:ext uri="{BB962C8B-B14F-4D97-AF65-F5344CB8AC3E}">
        <p14:creationId xmlns:p14="http://schemas.microsoft.com/office/powerpoint/2010/main" val="8893557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Tree>
    <p:extLst>
      <p:ext uri="{BB962C8B-B14F-4D97-AF65-F5344CB8AC3E}">
        <p14:creationId xmlns:p14="http://schemas.microsoft.com/office/powerpoint/2010/main" val="19226497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Tree>
    <p:extLst>
      <p:ext uri="{BB962C8B-B14F-4D97-AF65-F5344CB8AC3E}">
        <p14:creationId xmlns:p14="http://schemas.microsoft.com/office/powerpoint/2010/main" val="9838074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Tree>
    <p:extLst>
      <p:ext uri="{BB962C8B-B14F-4D97-AF65-F5344CB8AC3E}">
        <p14:creationId xmlns:p14="http://schemas.microsoft.com/office/powerpoint/2010/main" val="13215939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Tree>
    <p:extLst>
      <p:ext uri="{BB962C8B-B14F-4D97-AF65-F5344CB8AC3E}">
        <p14:creationId xmlns:p14="http://schemas.microsoft.com/office/powerpoint/2010/main" val="35776344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Tree>
    <p:extLst>
      <p:ext uri="{BB962C8B-B14F-4D97-AF65-F5344CB8AC3E}">
        <p14:creationId xmlns:p14="http://schemas.microsoft.com/office/powerpoint/2010/main" val="32922611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 Id="rId3" Type="http://schemas.openxmlformats.org/officeDocument/2006/relationships/image" Target="../media/image2.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1.jpg"/><Relationship Id="rId3" Type="http://schemas.openxmlformats.org/officeDocument/2006/relationships/image" Target="../media/image3.png"/></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1.jpg"/><Relationship Id="rId3"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 Id="rId3"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 Id="rId3" Type="http://schemas.openxmlformats.org/officeDocument/2006/relationships/image" Target="../media/image4.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 Id="rId3" Type="http://schemas.openxmlformats.org/officeDocument/2006/relationships/image" Target="../media/image4.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5.emf"/><Relationship Id="rId4" Type="http://schemas.openxmlformats.org/officeDocument/2006/relationships/image" Target="../media/image4.png"/><Relationship Id="rId1" Type="http://schemas.openxmlformats.org/officeDocument/2006/relationships/slideMaster" Target="../slideMasters/slideMaster6.xml"/><Relationship Id="rId2" Type="http://schemas.openxmlformats.org/officeDocument/2006/relationships/image" Target="../media/image1.jp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jpg"/><Relationship Id="rId3" Type="http://schemas.openxmlformats.org/officeDocument/2006/relationships/image" Target="../media/image6.gif"/></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jpg"/><Relationship Id="rId3" Type="http://schemas.openxmlformats.org/officeDocument/2006/relationships/image" Target="../media/image3.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jpg"/><Relationship Id="rId3" Type="http://schemas.openxmlformats.org/officeDocument/2006/relationships/image" Target="../media/image4.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jpg"/><Relationship Id="rId3" Type="http://schemas.openxmlformats.org/officeDocument/2006/relationships/image" Target="../media/image4.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jp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jp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5.emf"/><Relationship Id="rId4" Type="http://schemas.openxmlformats.org/officeDocument/2006/relationships/image" Target="../media/image4.png"/><Relationship Id="rId1" Type="http://schemas.openxmlformats.org/officeDocument/2006/relationships/slideMaster" Target="../slideMasters/slideMaster7.xml"/><Relationship Id="rId2" Type="http://schemas.openxmlformats.org/officeDocument/2006/relationships/image" Target="../media/image1.jp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60.xml.rels><?xml version="1.0" encoding="UTF-8" standalone="yes"?>
<Relationships xmlns="http://schemas.openxmlformats.org/package/2006/relationships"><Relationship Id="rId3" Type="http://schemas.openxmlformats.org/officeDocument/2006/relationships/slideMaster" Target="../slideMasters/slideMaster8.xml"/><Relationship Id="rId4" Type="http://schemas.openxmlformats.org/officeDocument/2006/relationships/image" Target="../media/image7.png"/><Relationship Id="rId5" Type="http://schemas.openxmlformats.org/officeDocument/2006/relationships/image" Target="../media/image6.gif"/><Relationship Id="rId1" Type="http://schemas.microsoft.com/office/2007/relationships/media" Target="../media/media1.mp4"/><Relationship Id="rId2" Type="http://schemas.openxmlformats.org/officeDocument/2006/relationships/video" Target="../media/media1.mp4"/></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jpg"/><Relationship Id="rId3" Type="http://schemas.openxmlformats.org/officeDocument/2006/relationships/image" Target="../media/image3.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jpg"/><Relationship Id="rId3" Type="http://schemas.openxmlformats.org/officeDocument/2006/relationships/image" Target="../media/image4.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jpg"/><Relationship Id="rId3" Type="http://schemas.openxmlformats.org/officeDocument/2006/relationships/image" Target="../media/image4.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jp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jp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5.emf"/><Relationship Id="rId4" Type="http://schemas.openxmlformats.org/officeDocument/2006/relationships/image" Target="../media/image4.png"/><Relationship Id="rId1" Type="http://schemas.openxmlformats.org/officeDocument/2006/relationships/slideMaster" Target="../slideMasters/slideMaster8.xml"/><Relationship Id="rId2" Type="http://schemas.openxmlformats.org/officeDocument/2006/relationships/image" Target="../media/image1.jp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emf"/><Relationship Id="rId4"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jpg"/><Relationship Id="rId3" Type="http://schemas.openxmlformats.org/officeDocument/2006/relationships/image" Target="../media/image6.gif"/></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jpg"/><Relationship Id="rId3" Type="http://schemas.openxmlformats.org/officeDocument/2006/relationships/image" Target="../media/image3.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jpg"/><Relationship Id="rId3" Type="http://schemas.openxmlformats.org/officeDocument/2006/relationships/image" Target="../media/image4.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jpg"/><Relationship Id="rId3" Type="http://schemas.openxmlformats.org/officeDocument/2006/relationships/image" Target="../media/image4.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jp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jp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5.emf"/><Relationship Id="rId4" Type="http://schemas.openxmlformats.org/officeDocument/2006/relationships/image" Target="../media/image4.png"/><Relationship Id="rId1" Type="http://schemas.openxmlformats.org/officeDocument/2006/relationships/slideMaster" Target="../slideMasters/slideMaster10.xml"/><Relationship Id="rId2" Type="http://schemas.openxmlformats.org/officeDocument/2006/relationships/image" Target="../media/image1.jp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Cover Page + Animated Logo &amp; BG">
    <p:bg>
      <p:bgPr>
        <a:solidFill>
          <a:srgbClr val="262626"/>
        </a:solidFill>
        <a:effectLst/>
      </p:bgPr>
    </p:bg>
    <p:spTree>
      <p:nvGrpSpPr>
        <p:cNvPr id="1" name="Shape 101"/>
        <p:cNvGrpSpPr/>
        <p:nvPr/>
      </p:nvGrpSpPr>
      <p:grpSpPr>
        <a:xfrm>
          <a:off x="0" y="0"/>
          <a:ext cx="0" cy="0"/>
          <a:chOff x="0" y="0"/>
          <a:chExt cx="0" cy="0"/>
        </a:xfrm>
      </p:grpSpPr>
      <p:sp>
        <p:nvSpPr>
          <p:cNvPr id="11" name="Background Image"/>
          <p:cNvSpPr/>
          <p:nvPr userDrawn="1"/>
        </p:nvSpPr>
        <p:spPr>
          <a:xfrm>
            <a:off x="0" y="0"/>
            <a:ext cx="9144000" cy="51435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3" name="Blue Filter"/>
          <p:cNvSpPr/>
          <p:nvPr userDrawn="1"/>
        </p:nvSpPr>
        <p:spPr>
          <a:xfrm>
            <a:off x="0" y="0"/>
            <a:ext cx="9144000" cy="5153193"/>
          </a:xfrm>
          <a:prstGeom prst="rect">
            <a:avLst/>
          </a:prstGeom>
          <a:solidFill>
            <a:srgbClr val="2F2883">
              <a:alpha val="7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2" name="Left_Shape_02">
            <a:extLst>
              <a:ext uri="{FF2B5EF4-FFF2-40B4-BE49-F238E27FC236}">
                <a16:creationId xmlns:a16="http://schemas.microsoft.com/office/drawing/2014/main" xmlns="" id="{9547D362-8746-904A-BA49-73D3B6A3B0DC}"/>
              </a:ext>
            </a:extLst>
          </p:cNvPr>
          <p:cNvSpPr/>
          <p:nvPr userDrawn="1"/>
        </p:nvSpPr>
        <p:spPr>
          <a:xfrm rot="21343726">
            <a:off x="-16933" y="-108652"/>
            <a:ext cx="3357646" cy="5312883"/>
          </a:xfrm>
          <a:custGeom>
            <a:avLst/>
            <a:gdLst>
              <a:gd name="connsiteX0" fmla="*/ 3357646 w 3357646"/>
              <a:gd name="connsiteY0" fmla="*/ 211478 h 5312883"/>
              <a:gd name="connsiteX1" fmla="*/ 2320772 w 3357646"/>
              <a:gd name="connsiteY1" fmla="*/ 5312883 h 5312883"/>
              <a:gd name="connsiteX2" fmla="*/ 0 w 3357646"/>
              <a:gd name="connsiteY2" fmla="*/ 5139555 h 5312883"/>
              <a:gd name="connsiteX3" fmla="*/ 0 w 3357646"/>
              <a:gd name="connsiteY3" fmla="*/ 2821194 h 5312883"/>
              <a:gd name="connsiteX4" fmla="*/ 210702 w 3357646"/>
              <a:gd name="connsiteY4" fmla="*/ 0 h 5312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57646" h="5312883">
                <a:moveTo>
                  <a:pt x="3357646" y="211478"/>
                </a:moveTo>
                <a:lnTo>
                  <a:pt x="2320772" y="5312883"/>
                </a:lnTo>
                <a:lnTo>
                  <a:pt x="0" y="5139555"/>
                </a:lnTo>
                <a:lnTo>
                  <a:pt x="0" y="2821194"/>
                </a:lnTo>
                <a:lnTo>
                  <a:pt x="210702" y="0"/>
                </a:lnTo>
                <a:close/>
              </a:path>
            </a:pathLst>
          </a:custGeom>
          <a:solidFill>
            <a:schemeClr val="bg1">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0" name="Left_Shape_01">
            <a:extLst>
              <a:ext uri="{FF2B5EF4-FFF2-40B4-BE49-F238E27FC236}">
                <a16:creationId xmlns:a16="http://schemas.microsoft.com/office/drawing/2014/main" xmlns="" id="{6F422B53-EF7A-0D48-95F6-0B654978D329}"/>
              </a:ext>
            </a:extLst>
          </p:cNvPr>
          <p:cNvSpPr/>
          <p:nvPr userDrawn="1"/>
        </p:nvSpPr>
        <p:spPr>
          <a:xfrm>
            <a:off x="0" y="0"/>
            <a:ext cx="3153620" cy="5153194"/>
          </a:xfrm>
          <a:custGeom>
            <a:avLst/>
            <a:gdLst>
              <a:gd name="connsiteX0" fmla="*/ 0 w 3839592"/>
              <a:gd name="connsiteY0" fmla="*/ 0 h 6956154"/>
              <a:gd name="connsiteX1" fmla="*/ 3839592 w 3839592"/>
              <a:gd name="connsiteY1" fmla="*/ 0 h 6956154"/>
              <a:gd name="connsiteX2" fmla="*/ 2611396 w 3839592"/>
              <a:gd name="connsiteY2" fmla="*/ 6956154 h 6956154"/>
              <a:gd name="connsiteX3" fmla="*/ 0 w 3839592"/>
              <a:gd name="connsiteY3" fmla="*/ 6956154 h 6956154"/>
            </a:gdLst>
            <a:ahLst/>
            <a:cxnLst>
              <a:cxn ang="0">
                <a:pos x="connsiteX0" y="connsiteY0"/>
              </a:cxn>
              <a:cxn ang="0">
                <a:pos x="connsiteX1" y="connsiteY1"/>
              </a:cxn>
              <a:cxn ang="0">
                <a:pos x="connsiteX2" y="connsiteY2"/>
              </a:cxn>
              <a:cxn ang="0">
                <a:pos x="connsiteX3" y="connsiteY3"/>
              </a:cxn>
            </a:cxnLst>
            <a:rect l="l" t="t" r="r" b="b"/>
            <a:pathLst>
              <a:path w="3839592" h="6956154">
                <a:moveTo>
                  <a:pt x="0" y="0"/>
                </a:moveTo>
                <a:lnTo>
                  <a:pt x="3839592" y="0"/>
                </a:lnTo>
                <a:lnTo>
                  <a:pt x="2611396" y="6956154"/>
                </a:lnTo>
                <a:lnTo>
                  <a:pt x="0" y="695615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Subtext Placeholder"/>
          <p:cNvSpPr txBox="1">
            <a:spLocks noGrp="1"/>
          </p:cNvSpPr>
          <p:nvPr>
            <p:ph type="body" idx="1" hasCustomPrompt="1"/>
          </p:nvPr>
        </p:nvSpPr>
        <p:spPr>
          <a:xfrm>
            <a:off x="3485834" y="2751454"/>
            <a:ext cx="4885038" cy="997200"/>
          </a:xfrm>
          <a:prstGeom prst="rect">
            <a:avLst/>
          </a:prstGeom>
          <a:noFill/>
          <a:ln>
            <a:noFill/>
          </a:ln>
        </p:spPr>
        <p:txBody>
          <a:bodyPr lIns="91425" tIns="91425" rIns="91425" bIns="91425" anchor="t" anchorCtr="0"/>
          <a:lstStyle>
            <a:lvl1pPr marL="0" marR="0" lvl="0" indent="0" algn="l" rtl="0">
              <a:lnSpc>
                <a:spcPct val="120000"/>
              </a:lnSpc>
              <a:spcBef>
                <a:spcPts val="0"/>
              </a:spcBef>
              <a:buClr>
                <a:schemeClr val="lt1"/>
              </a:buClr>
              <a:buSzPct val="100000"/>
              <a:buFont typeface="Wingdings" panose="05000000000000000000" pitchFamily="2" charset="2"/>
              <a:buNone/>
              <a:defRPr sz="1200" b="0" i="0" u="none" strike="noStrike" cap="none">
                <a:solidFill>
                  <a:schemeClr val="lt1"/>
                </a:solidFill>
                <a:latin typeface="Segoe UI" panose="020B0502040204020203" pitchFamily="34" charset="0"/>
                <a:ea typeface="Segoe UI" panose="020B0502040204020203" pitchFamily="34" charset="0"/>
                <a:cs typeface="Segoe UI" panose="020B0502040204020203" pitchFamily="34" charset="0"/>
                <a:sym typeface="Segoe UI"/>
              </a:defRPr>
            </a:lvl1pPr>
            <a:lvl2pPr marL="552443" marR="0" lvl="1" indent="-285750" algn="l" rtl="0">
              <a:lnSpc>
                <a:spcPct val="90000"/>
              </a:lnSpc>
              <a:spcBef>
                <a:spcPts val="0"/>
              </a:spcBef>
              <a:buClr>
                <a:schemeClr val="bg1"/>
              </a:buClr>
              <a:buSzPct val="100000"/>
              <a:buFont typeface="Wingdings" panose="05000000000000000000" pitchFamily="2" charset="2"/>
              <a:buChar char="§"/>
              <a:defRPr sz="1200" b="0" i="0" u="none" strike="noStrike" cap="none">
                <a:solidFill>
                  <a:schemeClr val="bg1"/>
                </a:solidFill>
                <a:latin typeface="Segoe UI"/>
                <a:ea typeface="Segoe UI"/>
                <a:cs typeface="Segoe UI"/>
                <a:sym typeface="Segoe UI"/>
              </a:defRPr>
            </a:lvl2pPr>
            <a:lvl3pPr marL="831836" marR="0" lvl="2" indent="-285750" algn="l" rtl="0">
              <a:lnSpc>
                <a:spcPct val="90000"/>
              </a:lnSpc>
              <a:spcBef>
                <a:spcPts val="0"/>
              </a:spcBef>
              <a:buClr>
                <a:schemeClr val="bg1"/>
              </a:buClr>
              <a:buSzPct val="100000"/>
              <a:buFont typeface="Wingdings" panose="05000000000000000000" pitchFamily="2" charset="2"/>
              <a:buChar char="§"/>
              <a:defRPr sz="1200" b="0" i="0" u="none" strike="noStrike" cap="none">
                <a:solidFill>
                  <a:schemeClr val="bg1"/>
                </a:solidFill>
                <a:latin typeface="Segoe UI"/>
                <a:ea typeface="Segoe UI"/>
                <a:cs typeface="Segoe UI"/>
                <a:sym typeface="Segoe UI"/>
              </a:defRPr>
            </a:lvl3pPr>
            <a:lvl4pPr marL="1111229" marR="0" lvl="3" indent="-285750" algn="l" rtl="0">
              <a:lnSpc>
                <a:spcPct val="90000"/>
              </a:lnSpc>
              <a:spcBef>
                <a:spcPts val="0"/>
              </a:spcBef>
              <a:buClr>
                <a:schemeClr val="bg1"/>
              </a:buClr>
              <a:buSzPct val="100000"/>
              <a:buFont typeface="Wingdings" panose="05000000000000000000" pitchFamily="2" charset="2"/>
              <a:buChar char="§"/>
              <a:defRPr sz="1200" b="0" i="0" u="none" strike="noStrike" cap="none">
                <a:solidFill>
                  <a:schemeClr val="bg1"/>
                </a:solidFill>
                <a:latin typeface="Segoe UI"/>
                <a:ea typeface="Segoe UI"/>
                <a:cs typeface="Segoe UI"/>
                <a:sym typeface="Segoe UI"/>
              </a:defRPr>
            </a:lvl4pPr>
            <a:lvl5pPr marL="1390622" marR="0" lvl="4" indent="-285750" algn="l" rtl="0">
              <a:lnSpc>
                <a:spcPct val="90000"/>
              </a:lnSpc>
              <a:spcBef>
                <a:spcPts val="0"/>
              </a:spcBef>
              <a:buClr>
                <a:schemeClr val="bg1"/>
              </a:buClr>
              <a:buSzPct val="100000"/>
              <a:buFont typeface="Wingdings" panose="05000000000000000000" pitchFamily="2" charset="2"/>
              <a:buChar char="§"/>
              <a:defRPr sz="1200" b="0" i="0" u="none" strike="noStrike" cap="none">
                <a:solidFill>
                  <a:schemeClr val="bg1"/>
                </a:solidFill>
                <a:latin typeface="Segoe UI"/>
                <a:ea typeface="Segoe UI"/>
                <a:cs typeface="Segoe UI"/>
                <a:sym typeface="Segoe UI"/>
              </a:defRPr>
            </a:lvl5pPr>
            <a:lvl6pPr marL="2400240" marR="0" lvl="5" indent="0" algn="l" rtl="0">
              <a:lnSpc>
                <a:spcPct val="90000"/>
              </a:lnSpc>
              <a:spcBef>
                <a:spcPts val="500"/>
              </a:spcBef>
              <a:buClr>
                <a:schemeClr val="dk1"/>
              </a:buClr>
              <a:buSzPct val="100000"/>
              <a:buFont typeface="Wingdings" panose="05000000000000000000" pitchFamily="2" charset="2"/>
              <a:buNone/>
              <a:defRPr sz="1000" b="0" i="0" u="none" strike="noStrike" cap="none">
                <a:solidFill>
                  <a:schemeClr val="bg1"/>
                </a:solidFill>
                <a:latin typeface="Segoe UI"/>
                <a:ea typeface="Segoe UI"/>
                <a:cs typeface="Segoe UI"/>
                <a:sym typeface="Segoe UI"/>
              </a:defRPr>
            </a:lvl6pPr>
            <a:lvl7pPr marL="2971726" marR="0" lvl="6" indent="-114297" algn="l" rtl="0">
              <a:lnSpc>
                <a:spcPct val="90000"/>
              </a:lnSpc>
              <a:spcBef>
                <a:spcPts val="500"/>
              </a:spcBef>
              <a:buClr>
                <a:schemeClr val="dk1"/>
              </a:buClr>
              <a:buSzPct val="100000"/>
              <a:buFont typeface="Segoe UI"/>
              <a:buChar char="•"/>
              <a:defRPr sz="1800" b="0" i="0" u="none" strike="noStrike" cap="none">
                <a:solidFill>
                  <a:schemeClr val="dk1"/>
                </a:solidFill>
                <a:latin typeface="Segoe UI"/>
                <a:ea typeface="Segoe UI"/>
                <a:cs typeface="Segoe UI"/>
                <a:sym typeface="Segoe UI"/>
              </a:defRPr>
            </a:lvl7pPr>
            <a:lvl8pPr marL="3428915" marR="0" lvl="7" indent="-114297" algn="l" rtl="0">
              <a:lnSpc>
                <a:spcPct val="90000"/>
              </a:lnSpc>
              <a:spcBef>
                <a:spcPts val="500"/>
              </a:spcBef>
              <a:buClr>
                <a:schemeClr val="dk1"/>
              </a:buClr>
              <a:buSzPct val="100000"/>
              <a:buFont typeface="Segoe UI"/>
              <a:buChar char="•"/>
              <a:defRPr sz="1800" b="0" i="0" u="none" strike="noStrike" cap="none">
                <a:solidFill>
                  <a:schemeClr val="dk1"/>
                </a:solidFill>
                <a:latin typeface="Segoe UI"/>
                <a:ea typeface="Segoe UI"/>
                <a:cs typeface="Segoe UI"/>
                <a:sym typeface="Segoe UI"/>
              </a:defRPr>
            </a:lvl8pPr>
            <a:lvl9pPr marL="3886103" marR="0" lvl="8" indent="-114297" algn="l" rtl="0">
              <a:lnSpc>
                <a:spcPct val="90000"/>
              </a:lnSpc>
              <a:spcBef>
                <a:spcPts val="500"/>
              </a:spcBef>
              <a:buClr>
                <a:schemeClr val="dk1"/>
              </a:buClr>
              <a:buSzPct val="100000"/>
              <a:buFont typeface="Segoe UI"/>
              <a:buChar char="•"/>
              <a:defRPr sz="1800" b="0" i="0" u="none" strike="noStrike" cap="none">
                <a:solidFill>
                  <a:schemeClr val="dk1"/>
                </a:solidFill>
                <a:latin typeface="Segoe UI"/>
                <a:ea typeface="Segoe UI"/>
                <a:cs typeface="Segoe UI"/>
                <a:sym typeface="Segoe UI"/>
              </a:defRPr>
            </a:lvl9pPr>
          </a:lstStyle>
          <a:p>
            <a:r>
              <a:rPr lang="en-SG" dirty="0"/>
              <a:t>[Segoe UI 12pt White Top-Align]</a:t>
            </a:r>
          </a:p>
        </p:txBody>
      </p:sp>
      <p:sp>
        <p:nvSpPr>
          <p:cNvPr id="102" name="Title Placeholder"/>
          <p:cNvSpPr txBox="1">
            <a:spLocks noGrp="1"/>
          </p:cNvSpPr>
          <p:nvPr>
            <p:ph type="title" hasCustomPrompt="1"/>
          </p:nvPr>
        </p:nvSpPr>
        <p:spPr>
          <a:xfrm>
            <a:off x="3486378" y="1215516"/>
            <a:ext cx="4884676" cy="1384066"/>
          </a:xfrm>
          <a:prstGeom prst="rect">
            <a:avLst/>
          </a:prstGeom>
          <a:noFill/>
          <a:ln>
            <a:noFill/>
          </a:ln>
        </p:spPr>
        <p:txBody>
          <a:bodyPr lIns="91425" tIns="91425" rIns="91425" bIns="91425" anchor="t" anchorCtr="0"/>
          <a:lstStyle>
            <a:lvl1pPr marL="0" marR="0" lvl="0" indent="0" algn="l" rtl="0">
              <a:lnSpc>
                <a:spcPct val="100000"/>
              </a:lnSpc>
              <a:spcBef>
                <a:spcPts val="0"/>
              </a:spcBef>
              <a:buClr>
                <a:schemeClr val="bg1"/>
              </a:buClr>
              <a:buSzPct val="100000"/>
              <a:buFont typeface="Wingdings" panose="05000000000000000000" pitchFamily="2" charset="2"/>
              <a:buNone/>
              <a:defRPr sz="2800" b="1" i="0" u="none" strike="noStrike" cap="none" baseline="0">
                <a:solidFill>
                  <a:schemeClr val="lt1"/>
                </a:solidFill>
                <a:latin typeface="Segoe UI" panose="020B0502040204020203" pitchFamily="34" charset="0"/>
                <a:ea typeface="Segoe UI" panose="020B0502040204020203" pitchFamily="34" charset="0"/>
                <a:cs typeface="Segoe UI" panose="020B0502040204020203" pitchFamily="34" charset="0"/>
                <a:sym typeface="Segoe UI"/>
              </a:defRPr>
            </a:lvl1pPr>
            <a:lvl2pPr lvl="1" indent="0" rtl="0">
              <a:spcBef>
                <a:spcPts val="0"/>
              </a:spcBef>
              <a:buSzPct val="77777"/>
              <a:buNone/>
              <a:defRPr sz="1800"/>
            </a:lvl2pPr>
            <a:lvl3pPr lvl="2" indent="0" rtl="0">
              <a:spcBef>
                <a:spcPts val="0"/>
              </a:spcBef>
              <a:buSzPct val="77777"/>
              <a:buNone/>
              <a:defRPr sz="1800"/>
            </a:lvl3pPr>
            <a:lvl4pPr lvl="3" indent="0" rtl="0">
              <a:spcBef>
                <a:spcPts val="0"/>
              </a:spcBef>
              <a:buSzPct val="77777"/>
              <a:buNone/>
              <a:defRPr sz="1800"/>
            </a:lvl4pPr>
            <a:lvl5pPr lvl="4" indent="0" rtl="0">
              <a:spcBef>
                <a:spcPts val="0"/>
              </a:spcBef>
              <a:buSzPct val="77777"/>
              <a:buNone/>
              <a:defRPr sz="1800"/>
            </a:lvl5pPr>
            <a:lvl6pPr lvl="5" indent="0" rtl="0">
              <a:spcBef>
                <a:spcPts val="0"/>
              </a:spcBef>
              <a:buSzPct val="77777"/>
              <a:buNone/>
              <a:defRPr sz="1800"/>
            </a:lvl6pPr>
            <a:lvl7pPr lvl="6" indent="0" rtl="0">
              <a:spcBef>
                <a:spcPts val="0"/>
              </a:spcBef>
              <a:buSzPct val="77777"/>
              <a:buNone/>
              <a:defRPr sz="1800"/>
            </a:lvl7pPr>
            <a:lvl8pPr lvl="7" indent="0" rtl="0">
              <a:spcBef>
                <a:spcPts val="0"/>
              </a:spcBef>
              <a:buSzPct val="77777"/>
              <a:buNone/>
              <a:defRPr sz="1800"/>
            </a:lvl8pPr>
            <a:lvl9pPr lvl="8" indent="0" rtl="0">
              <a:spcBef>
                <a:spcPts val="0"/>
              </a:spcBef>
              <a:buSzPct val="77777"/>
              <a:buNone/>
              <a:defRPr sz="1800"/>
            </a:lvl9pPr>
          </a:lstStyle>
          <a:p>
            <a:r>
              <a:rPr lang="en-SG" dirty="0"/>
              <a:t>[Segoe UI 28pt White Bold Top-Align]</a:t>
            </a:r>
            <a:endParaRPr dirty="0"/>
          </a:p>
        </p:txBody>
      </p:sp>
      <p:pic>
        <p:nvPicPr>
          <p:cNvPr id="5" name="Animated Logo">
            <a:extLst>
              <a:ext uri="{FF2B5EF4-FFF2-40B4-BE49-F238E27FC236}">
                <a16:creationId xmlns:a16="http://schemas.microsoft.com/office/drawing/2014/main" xmlns="" id="{E6E1D7E0-330B-644F-B56A-897AAAA9D14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22212" y="1463232"/>
            <a:ext cx="2014959" cy="2014959"/>
          </a:xfrm>
          <a:prstGeom prst="rect">
            <a:avLst/>
          </a:prstGeom>
        </p:spPr>
      </p:pic>
      <p:sp>
        <p:nvSpPr>
          <p:cNvPr id="9" name="Footer Placeholder 4"/>
          <p:cNvSpPr>
            <a:spLocks noGrp="1"/>
          </p:cNvSpPr>
          <p:nvPr>
            <p:ph type="ftr" sz="quarter" idx="3"/>
          </p:nvPr>
        </p:nvSpPr>
        <p:spPr>
          <a:xfrm>
            <a:off x="5262883" y="4749529"/>
            <a:ext cx="1330939" cy="165102"/>
          </a:xfrm>
          <a:prstGeom prst="rect">
            <a:avLst/>
          </a:prstGeom>
        </p:spPr>
        <p:txBody>
          <a:bodyPr vert="horz" lIns="91440" tIns="45720" rIns="91440" bIns="45720" rtlCol="0" anchor="ctr"/>
          <a:lstStyle>
            <a:lvl1pPr algn="l">
              <a:defRPr sz="700" b="0">
                <a:solidFill>
                  <a:schemeClr val="accent4">
                    <a:lumMod val="60000"/>
                    <a:lumOff val="40000"/>
                  </a:schemeClr>
                </a:solidFill>
                <a:latin typeface="Segoe UI" panose="020B0502040204020203" pitchFamily="34" charset="0"/>
                <a:cs typeface="Segoe UI" panose="020B0502040204020203" pitchFamily="34" charset="0"/>
              </a:defRPr>
            </a:lvl1pPr>
          </a:lstStyle>
          <a:p>
            <a:pPr algn="ctr"/>
            <a:r>
              <a:rPr lang="en-SG"/>
              <a:t>RESTRICTED</a:t>
            </a:r>
            <a:endParaRPr lang="en-SG" dirty="0"/>
          </a:p>
        </p:txBody>
      </p:sp>
    </p:spTree>
    <p:extLst>
      <p:ext uri="{BB962C8B-B14F-4D97-AF65-F5344CB8AC3E}">
        <p14:creationId xmlns:p14="http://schemas.microsoft.com/office/powerpoint/2010/main" val="1531997883"/>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mp; 1Col Image">
    <p:spTree>
      <p:nvGrpSpPr>
        <p:cNvPr id="1" name=""/>
        <p:cNvGrpSpPr/>
        <p:nvPr/>
      </p:nvGrpSpPr>
      <p:grpSpPr>
        <a:xfrm>
          <a:off x="0" y="0"/>
          <a:ext cx="0" cy="0"/>
          <a:chOff x="0" y="0"/>
          <a:chExt cx="0" cy="0"/>
        </a:xfrm>
      </p:grpSpPr>
      <p:sp>
        <p:nvSpPr>
          <p:cNvPr id="10" name="Pagination"/>
          <p:cNvSpPr>
            <a:spLocks noGrp="1"/>
          </p:cNvSpPr>
          <p:nvPr>
            <p:ph type="sldNum" sz="quarter" idx="4"/>
          </p:nvPr>
        </p:nvSpPr>
        <p:spPr>
          <a:xfrm>
            <a:off x="8850007" y="4889009"/>
            <a:ext cx="294144" cy="158337"/>
          </a:xfrm>
          <a:prstGeom prst="rect">
            <a:avLst/>
          </a:prstGeom>
          <a:extLst>
            <a:ext uri="{C572A759-6A51-4108-AA02-DFA0A04FC94B}">
              <ma14:wrappingTextBoxFlag xmlns:ma14="http://schemas.microsoft.com/office/mac/drawingml/2011/main" val="1"/>
            </a:ext>
          </a:extLst>
        </p:spPr>
        <p:txBody>
          <a:bodyPr lIns="57397" tIns="28698" rIns="57397" bIns="28698" anchor="ctr"/>
          <a:lstStyle>
            <a:lvl1pPr algn="ctr">
              <a:defRPr sz="700">
                <a:solidFill>
                  <a:schemeClr val="bg1">
                    <a:lumMod val="65000"/>
                  </a:schemeClr>
                </a:solidFill>
                <a:latin typeface="Segoe UI" panose="020B0502040204020203" pitchFamily="34" charset="0"/>
                <a:ea typeface="Segoe UI" panose="020B0502040204020203" pitchFamily="34" charset="0"/>
                <a:cs typeface="Segoe UI" panose="020B0502040204020203" pitchFamily="34" charset="0"/>
                <a:sym typeface="Lucida Sans"/>
              </a:defRPr>
            </a:lvl1pPr>
          </a:lstStyle>
          <a:p>
            <a:fld id="{86CB4B4D-7CA3-9044-876B-883B54F8677D}" type="slidenum">
              <a:rPr lang="uk-UA" smtClean="0"/>
              <a:pPr/>
              <a:t>‹#›</a:t>
            </a:fld>
            <a:endParaRPr lang="uk-UA" dirty="0"/>
          </a:p>
        </p:txBody>
      </p:sp>
      <p:sp>
        <p:nvSpPr>
          <p:cNvPr id="15" name="Footer Placeholder 4"/>
          <p:cNvSpPr>
            <a:spLocks noGrp="1"/>
          </p:cNvSpPr>
          <p:nvPr>
            <p:ph type="ftr" sz="quarter" idx="3"/>
          </p:nvPr>
        </p:nvSpPr>
        <p:spPr>
          <a:xfrm rot="16200000">
            <a:off x="8331610" y="4119385"/>
            <a:ext cx="1330939" cy="165102"/>
          </a:xfrm>
          <a:prstGeom prst="rect">
            <a:avLst/>
          </a:prstGeom>
        </p:spPr>
        <p:txBody>
          <a:bodyPr vert="horz" lIns="91440" tIns="45720" rIns="91440" bIns="45720" rtlCol="0" anchor="ctr"/>
          <a:lstStyle>
            <a:lvl1pPr algn="l">
              <a:defRPr sz="700" b="0">
                <a:solidFill>
                  <a:schemeClr val="bg1">
                    <a:lumMod val="75000"/>
                  </a:schemeClr>
                </a:solidFill>
                <a:latin typeface="Segoe UI" panose="020B0502040204020203" pitchFamily="34" charset="0"/>
                <a:cs typeface="Segoe UI" panose="020B0502040204020203" pitchFamily="34" charset="0"/>
              </a:defRPr>
            </a:lvl1pPr>
          </a:lstStyle>
          <a:p>
            <a:r>
              <a:rPr lang="en-SG"/>
              <a:t>RESTRICTED</a:t>
            </a:r>
            <a:endParaRPr lang="en-SG" dirty="0"/>
          </a:p>
        </p:txBody>
      </p:sp>
      <p:sp>
        <p:nvSpPr>
          <p:cNvPr id="7" name="Title 6"/>
          <p:cNvSpPr>
            <a:spLocks noGrp="1"/>
          </p:cNvSpPr>
          <p:nvPr>
            <p:ph type="title" hasCustomPrompt="1"/>
          </p:nvPr>
        </p:nvSpPr>
        <p:spPr>
          <a:xfrm>
            <a:off x="456579" y="236422"/>
            <a:ext cx="8189282" cy="713992"/>
          </a:xfrm>
          <a:prstGeom prst="rect">
            <a:avLst/>
          </a:prstGeom>
        </p:spPr>
        <p:txBody>
          <a:bodyPr anchor="ctr"/>
          <a:lstStyle>
            <a:lvl1pPr>
              <a:defRPr sz="2400" b="1">
                <a:solidFill>
                  <a:schemeClr val="bg1"/>
                </a:solidFill>
                <a:latin typeface="Segoe UI" panose="020B0502040204020203" pitchFamily="34" charset="0"/>
                <a:cs typeface="Segoe UI" panose="020B0502040204020203" pitchFamily="34" charset="0"/>
              </a:defRPr>
            </a:lvl1pPr>
          </a:lstStyle>
          <a:p>
            <a:r>
              <a:rPr lang="en-US" dirty="0"/>
              <a:t>[Segoe UI 24pt White Bold Middle-Align]</a:t>
            </a:r>
          </a:p>
        </p:txBody>
      </p:sp>
      <p:sp>
        <p:nvSpPr>
          <p:cNvPr id="18" name="Date Placeholder 3"/>
          <p:cNvSpPr>
            <a:spLocks noGrp="1"/>
          </p:cNvSpPr>
          <p:nvPr>
            <p:ph type="dt" sz="half" idx="2"/>
          </p:nvPr>
        </p:nvSpPr>
        <p:spPr>
          <a:xfrm rot="16200000">
            <a:off x="8615838" y="2976516"/>
            <a:ext cx="762488" cy="165104"/>
          </a:xfrm>
          <a:prstGeom prst="rect">
            <a:avLst/>
          </a:prstGeom>
        </p:spPr>
        <p:txBody>
          <a:bodyPr vert="horz" lIns="91440" tIns="45720" rIns="91440" bIns="45720" rtlCol="0" anchor="ctr"/>
          <a:lstStyle>
            <a:lvl1pPr algn="l">
              <a:defRPr sz="700">
                <a:solidFill>
                  <a:schemeClr val="bg1">
                    <a:lumMod val="75000"/>
                  </a:schemeClr>
                </a:solidFill>
                <a:latin typeface="Segoe UI" panose="020B0502040204020203" pitchFamily="34" charset="0"/>
                <a:cs typeface="Segoe UI" panose="020B0502040204020203" pitchFamily="34" charset="0"/>
              </a:defRPr>
            </a:lvl1pPr>
          </a:lstStyle>
          <a:p>
            <a:endParaRPr lang="en-SG" dirty="0"/>
          </a:p>
        </p:txBody>
      </p:sp>
      <p:sp>
        <p:nvSpPr>
          <p:cNvPr id="11" name="Picture Placeholder 2"/>
          <p:cNvSpPr>
            <a:spLocks noGrp="1"/>
          </p:cNvSpPr>
          <p:nvPr>
            <p:ph type="pic" sz="quarter" idx="11"/>
          </p:nvPr>
        </p:nvSpPr>
        <p:spPr>
          <a:xfrm>
            <a:off x="452438" y="1325001"/>
            <a:ext cx="8193424" cy="3672000"/>
          </a:xfrm>
          <a:prstGeom prst="rect">
            <a:avLst/>
          </a:prstGeom>
        </p:spPr>
        <p:txBody>
          <a:bodyPr/>
          <a:lstStyle/>
          <a:p>
            <a:endParaRPr lang="en-SG" dirty="0"/>
          </a:p>
        </p:txBody>
      </p:sp>
    </p:spTree>
    <p:extLst>
      <p:ext uri="{BB962C8B-B14F-4D97-AF65-F5344CB8AC3E}">
        <p14:creationId xmlns:p14="http://schemas.microsoft.com/office/powerpoint/2010/main" val="3931539589"/>
      </p:ext>
    </p:extLst>
  </p:cSld>
  <p:clrMapOvr>
    <a:masterClrMapping/>
  </p:clrMapOvr>
  <p:timing>
    <p:tnLst>
      <p:par>
        <p:cT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amp; 2Col Text(T) + 1Col Image(B)">
    <p:spTree>
      <p:nvGrpSpPr>
        <p:cNvPr id="1" name=""/>
        <p:cNvGrpSpPr/>
        <p:nvPr/>
      </p:nvGrpSpPr>
      <p:grpSpPr>
        <a:xfrm>
          <a:off x="0" y="0"/>
          <a:ext cx="0" cy="0"/>
          <a:chOff x="0" y="0"/>
          <a:chExt cx="0" cy="0"/>
        </a:xfrm>
      </p:grpSpPr>
      <p:sp>
        <p:nvSpPr>
          <p:cNvPr id="24" name="Pagination"/>
          <p:cNvSpPr>
            <a:spLocks noGrp="1"/>
          </p:cNvSpPr>
          <p:nvPr>
            <p:ph type="sldNum" sz="quarter" idx="4"/>
          </p:nvPr>
        </p:nvSpPr>
        <p:spPr>
          <a:xfrm>
            <a:off x="8850007" y="4889009"/>
            <a:ext cx="294144" cy="158337"/>
          </a:xfrm>
          <a:prstGeom prst="rect">
            <a:avLst/>
          </a:prstGeom>
          <a:extLst>
            <a:ext uri="{C572A759-6A51-4108-AA02-DFA0A04FC94B}">
              <ma14:wrappingTextBoxFlag xmlns:ma14="http://schemas.microsoft.com/office/mac/drawingml/2011/main" val="1"/>
            </a:ext>
          </a:extLst>
        </p:spPr>
        <p:txBody>
          <a:bodyPr lIns="57397" tIns="28698" rIns="57397" bIns="28698" anchor="ctr"/>
          <a:lstStyle>
            <a:lvl1pPr algn="ctr">
              <a:defRPr sz="700">
                <a:solidFill>
                  <a:schemeClr val="bg1">
                    <a:lumMod val="65000"/>
                  </a:schemeClr>
                </a:solidFill>
                <a:latin typeface="Segoe UI" panose="020B0502040204020203" pitchFamily="34" charset="0"/>
                <a:ea typeface="Segoe UI" panose="020B0502040204020203" pitchFamily="34" charset="0"/>
                <a:cs typeface="Segoe UI" panose="020B0502040204020203" pitchFamily="34" charset="0"/>
                <a:sym typeface="Lucida Sans"/>
              </a:defRPr>
            </a:lvl1pPr>
          </a:lstStyle>
          <a:p>
            <a:fld id="{86CB4B4D-7CA3-9044-876B-883B54F8677D}" type="slidenum">
              <a:rPr lang="uk-UA" smtClean="0">
                <a:solidFill>
                  <a:prstClr val="white">
                    <a:lumMod val="65000"/>
                  </a:prstClr>
                </a:solidFill>
              </a:rPr>
              <a:pPr/>
              <a:t>‹#›</a:t>
            </a:fld>
            <a:endParaRPr lang="uk-UA" dirty="0">
              <a:solidFill>
                <a:prstClr val="white">
                  <a:lumMod val="65000"/>
                </a:prstClr>
              </a:solidFill>
            </a:endParaRPr>
          </a:p>
        </p:txBody>
      </p:sp>
      <p:sp>
        <p:nvSpPr>
          <p:cNvPr id="25" name="Footer Placeholder 4"/>
          <p:cNvSpPr>
            <a:spLocks noGrp="1"/>
          </p:cNvSpPr>
          <p:nvPr>
            <p:ph type="ftr" sz="quarter" idx="3"/>
          </p:nvPr>
        </p:nvSpPr>
        <p:spPr>
          <a:xfrm rot="16200000">
            <a:off x="8331610" y="4119385"/>
            <a:ext cx="1330939" cy="165102"/>
          </a:xfrm>
          <a:prstGeom prst="rect">
            <a:avLst/>
          </a:prstGeom>
        </p:spPr>
        <p:txBody>
          <a:bodyPr vert="horz" lIns="91440" tIns="45720" rIns="91440" bIns="45720" rtlCol="0" anchor="ctr"/>
          <a:lstStyle>
            <a:lvl1pPr algn="l">
              <a:defRPr sz="700" b="0">
                <a:solidFill>
                  <a:schemeClr val="bg1">
                    <a:lumMod val="75000"/>
                  </a:schemeClr>
                </a:solidFill>
                <a:latin typeface="Segoe UI" panose="020B0502040204020203" pitchFamily="34" charset="0"/>
                <a:cs typeface="Segoe UI" panose="020B0502040204020203" pitchFamily="34" charset="0"/>
              </a:defRPr>
            </a:lvl1pPr>
          </a:lstStyle>
          <a:p>
            <a:r>
              <a:rPr lang="en-SG">
                <a:solidFill>
                  <a:prstClr val="white">
                    <a:lumMod val="75000"/>
                  </a:prstClr>
                </a:solidFill>
              </a:rPr>
              <a:t>RESTRICTED</a:t>
            </a:r>
            <a:endParaRPr lang="en-SG" dirty="0">
              <a:solidFill>
                <a:prstClr val="white">
                  <a:lumMod val="75000"/>
                </a:prstClr>
              </a:solidFill>
            </a:endParaRPr>
          </a:p>
        </p:txBody>
      </p:sp>
      <p:sp>
        <p:nvSpPr>
          <p:cNvPr id="20" name="Title 6"/>
          <p:cNvSpPr>
            <a:spLocks noGrp="1"/>
          </p:cNvSpPr>
          <p:nvPr>
            <p:ph type="title" hasCustomPrompt="1"/>
          </p:nvPr>
        </p:nvSpPr>
        <p:spPr>
          <a:xfrm>
            <a:off x="456579" y="236422"/>
            <a:ext cx="8189282" cy="713992"/>
          </a:xfrm>
          <a:prstGeom prst="rect">
            <a:avLst/>
          </a:prstGeom>
        </p:spPr>
        <p:txBody>
          <a:bodyPr anchor="ctr"/>
          <a:lstStyle>
            <a:lvl1pPr>
              <a:defRPr sz="2400" b="1">
                <a:solidFill>
                  <a:schemeClr val="bg1"/>
                </a:solidFill>
                <a:latin typeface="Segoe UI" panose="020B0502040204020203" pitchFamily="34" charset="0"/>
                <a:cs typeface="Segoe UI" panose="020B0502040204020203" pitchFamily="34" charset="0"/>
              </a:defRPr>
            </a:lvl1pPr>
          </a:lstStyle>
          <a:p>
            <a:r>
              <a:rPr lang="en-US" dirty="0"/>
              <a:t>[Segoe UI 24pt White Bold Middle-Align]</a:t>
            </a:r>
          </a:p>
        </p:txBody>
      </p:sp>
      <p:sp>
        <p:nvSpPr>
          <p:cNvPr id="28" name="Date Placeholder 3"/>
          <p:cNvSpPr>
            <a:spLocks noGrp="1"/>
          </p:cNvSpPr>
          <p:nvPr>
            <p:ph type="dt" sz="half" idx="2"/>
          </p:nvPr>
        </p:nvSpPr>
        <p:spPr>
          <a:xfrm rot="16200000">
            <a:off x="8615838" y="2976516"/>
            <a:ext cx="762488" cy="165104"/>
          </a:xfrm>
          <a:prstGeom prst="rect">
            <a:avLst/>
          </a:prstGeom>
        </p:spPr>
        <p:txBody>
          <a:bodyPr vert="horz" lIns="91440" tIns="45720" rIns="91440" bIns="45720" rtlCol="0" anchor="ctr"/>
          <a:lstStyle>
            <a:lvl1pPr algn="l">
              <a:defRPr sz="700">
                <a:solidFill>
                  <a:schemeClr val="bg1">
                    <a:lumMod val="75000"/>
                  </a:schemeClr>
                </a:solidFill>
                <a:latin typeface="Segoe UI" panose="020B0502040204020203" pitchFamily="34" charset="0"/>
                <a:cs typeface="Segoe UI" panose="020B0502040204020203" pitchFamily="34" charset="0"/>
              </a:defRPr>
            </a:lvl1pPr>
          </a:lstStyle>
          <a:p>
            <a:endParaRPr lang="en-SG" dirty="0">
              <a:solidFill>
                <a:prstClr val="white">
                  <a:lumMod val="75000"/>
                </a:prstClr>
              </a:solidFill>
            </a:endParaRPr>
          </a:p>
        </p:txBody>
      </p:sp>
      <p:sp>
        <p:nvSpPr>
          <p:cNvPr id="11" name="Content Placeholder 2"/>
          <p:cNvSpPr>
            <a:spLocks noGrp="1"/>
          </p:cNvSpPr>
          <p:nvPr>
            <p:ph sz="quarter" idx="10" hasCustomPrompt="1"/>
          </p:nvPr>
        </p:nvSpPr>
        <p:spPr>
          <a:xfrm>
            <a:off x="452966" y="1325001"/>
            <a:ext cx="4004734" cy="1352823"/>
          </a:xfrm>
          <a:prstGeom prst="rect">
            <a:avLst/>
          </a:prstGeom>
        </p:spPr>
        <p:txBody>
          <a:bodyPr/>
          <a:lstStyle>
            <a:lvl1pPr marL="228600" indent="-228600">
              <a:lnSpc>
                <a:spcPct val="120000"/>
              </a:lnSpc>
              <a:spcBef>
                <a:spcPts val="0"/>
              </a:spcBef>
              <a:buClr>
                <a:srgbClr val="2F2883"/>
              </a:buClr>
              <a:buSzPct val="100000"/>
              <a:buFont typeface="Wingdings" panose="05000000000000000000" pitchFamily="2" charset="2"/>
              <a:buChar char="§"/>
              <a:defRPr sz="1600" b="0" i="0">
                <a:solidFill>
                  <a:srgbClr val="53585F"/>
                </a:solidFill>
                <a:latin typeface="Segoe UI" panose="020B0502040204020203" pitchFamily="34" charset="0"/>
                <a:ea typeface="Segoe UI" panose="020B0502040204020203" pitchFamily="34" charset="0"/>
                <a:cs typeface="Segoe UI" panose="020B0502040204020203" pitchFamily="34" charset="0"/>
              </a:defRPr>
            </a:lvl1pPr>
            <a:lvl2pPr marL="466350" indent="-179365">
              <a:lnSpc>
                <a:spcPct val="120000"/>
              </a:lnSpc>
              <a:spcBef>
                <a:spcPts val="0"/>
              </a:spcBef>
              <a:buClr>
                <a:srgbClr val="2F2883"/>
              </a:buClr>
              <a:buSzPct val="90000"/>
              <a:buFont typeface="Wingdings" panose="05000000000000000000" pitchFamily="2" charset="2"/>
              <a:buChar char="§"/>
              <a:defRPr sz="1400" b="0" i="0">
                <a:solidFill>
                  <a:srgbClr val="53585F"/>
                </a:solidFill>
                <a:latin typeface="Segoe UI" panose="020B0502040204020203" pitchFamily="34" charset="0"/>
                <a:ea typeface="Segoe UI" panose="020B0502040204020203" pitchFamily="34" charset="0"/>
                <a:cs typeface="Segoe UI" panose="020B0502040204020203" pitchFamily="34" charset="0"/>
              </a:defRPr>
            </a:lvl2pPr>
            <a:lvl3pPr marL="717461" indent="-143492">
              <a:lnSpc>
                <a:spcPct val="120000"/>
              </a:lnSpc>
              <a:spcBef>
                <a:spcPts val="0"/>
              </a:spcBef>
              <a:buClr>
                <a:srgbClr val="2F2883"/>
              </a:buClr>
              <a:buFont typeface="Wingdings" panose="05000000000000000000" pitchFamily="2" charset="2"/>
              <a:buChar char="§"/>
              <a:defRPr sz="1200" b="0" i="0">
                <a:solidFill>
                  <a:srgbClr val="53585F"/>
                </a:solidFill>
                <a:latin typeface="Segoe UI" panose="020B0502040204020203" pitchFamily="34" charset="0"/>
                <a:ea typeface="Segoe UI" panose="020B0502040204020203" pitchFamily="34" charset="0"/>
                <a:cs typeface="Segoe UI" panose="020B0502040204020203" pitchFamily="34" charset="0"/>
              </a:defRPr>
            </a:lvl3pPr>
            <a:lvl4pPr marL="1600200" indent="-228600">
              <a:lnSpc>
                <a:spcPct val="120000"/>
              </a:lnSpc>
              <a:spcBef>
                <a:spcPts val="0"/>
              </a:spcBef>
              <a:buClr>
                <a:srgbClr val="2F2883"/>
              </a:buClr>
              <a:buFont typeface="Wingdings" panose="05000000000000000000" pitchFamily="2" charset="2"/>
              <a:buChar char="§"/>
              <a:defRPr sz="1100" b="0" i="0">
                <a:solidFill>
                  <a:srgbClr val="53585F"/>
                </a:solidFill>
                <a:latin typeface="Segoe UI" panose="020B0502040204020203" pitchFamily="34" charset="0"/>
                <a:ea typeface="Segoe UI" panose="020B0502040204020203" pitchFamily="34" charset="0"/>
                <a:cs typeface="Segoe UI" panose="020B0502040204020203" pitchFamily="34" charset="0"/>
              </a:defRPr>
            </a:lvl4pPr>
            <a:lvl5pPr marL="2057400" indent="-228600">
              <a:lnSpc>
                <a:spcPct val="120000"/>
              </a:lnSpc>
              <a:spcBef>
                <a:spcPts val="0"/>
              </a:spcBef>
              <a:buClr>
                <a:srgbClr val="2F2883"/>
              </a:buClr>
              <a:buFont typeface="Wingdings" panose="05000000000000000000" pitchFamily="2" charset="2"/>
              <a:buChar char="§"/>
              <a:defRPr sz="1100" b="0" i="0">
                <a:solidFill>
                  <a:srgbClr val="53585F"/>
                </a:solidFill>
                <a:latin typeface="Segoe UI" panose="020B0502040204020203" pitchFamily="34" charset="0"/>
                <a:ea typeface="Segoe UI" panose="020B0502040204020203" pitchFamily="34" charset="0"/>
                <a:cs typeface="Segoe UI" panose="020B0502040204020203" pitchFamily="34" charset="0"/>
              </a:defRPr>
            </a:lvl5pPr>
          </a:lstStyle>
          <a:p>
            <a:pPr lvl="0"/>
            <a:r>
              <a:rPr lang="en-US" dirty="0"/>
              <a:t>Segoe UI 16pt Grey</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2"/>
          <p:cNvSpPr>
            <a:spLocks noGrp="1"/>
          </p:cNvSpPr>
          <p:nvPr>
            <p:ph sz="quarter" idx="13" hasCustomPrompt="1"/>
          </p:nvPr>
        </p:nvSpPr>
        <p:spPr>
          <a:xfrm>
            <a:off x="4641128" y="1325001"/>
            <a:ext cx="4004734" cy="1352823"/>
          </a:xfrm>
          <a:prstGeom prst="rect">
            <a:avLst/>
          </a:prstGeom>
        </p:spPr>
        <p:txBody>
          <a:bodyPr/>
          <a:lstStyle>
            <a:lvl1pPr marL="228600" indent="-228600">
              <a:lnSpc>
                <a:spcPct val="120000"/>
              </a:lnSpc>
              <a:spcBef>
                <a:spcPts val="0"/>
              </a:spcBef>
              <a:buClr>
                <a:srgbClr val="2F2883"/>
              </a:buClr>
              <a:buSzPct val="100000"/>
              <a:buFont typeface="Wingdings" panose="05000000000000000000" pitchFamily="2" charset="2"/>
              <a:buChar char="§"/>
              <a:defRPr sz="1600" b="0" i="0">
                <a:solidFill>
                  <a:srgbClr val="53585F"/>
                </a:solidFill>
                <a:latin typeface="Segoe UI" panose="020B0502040204020203" pitchFamily="34" charset="0"/>
                <a:ea typeface="Segoe UI" panose="020B0502040204020203" pitchFamily="34" charset="0"/>
                <a:cs typeface="Segoe UI" panose="020B0502040204020203" pitchFamily="34" charset="0"/>
              </a:defRPr>
            </a:lvl1pPr>
            <a:lvl2pPr marL="466350" indent="-179365">
              <a:lnSpc>
                <a:spcPct val="120000"/>
              </a:lnSpc>
              <a:spcBef>
                <a:spcPts val="0"/>
              </a:spcBef>
              <a:buClr>
                <a:srgbClr val="2F2883"/>
              </a:buClr>
              <a:buSzPct val="90000"/>
              <a:buFont typeface="Wingdings" panose="05000000000000000000" pitchFamily="2" charset="2"/>
              <a:buChar char="§"/>
              <a:defRPr sz="1400" b="0" i="0">
                <a:solidFill>
                  <a:srgbClr val="53585F"/>
                </a:solidFill>
                <a:latin typeface="Segoe UI" panose="020B0502040204020203" pitchFamily="34" charset="0"/>
                <a:ea typeface="Segoe UI" panose="020B0502040204020203" pitchFamily="34" charset="0"/>
                <a:cs typeface="Segoe UI" panose="020B0502040204020203" pitchFamily="34" charset="0"/>
              </a:defRPr>
            </a:lvl2pPr>
            <a:lvl3pPr marL="717461" indent="-143492">
              <a:lnSpc>
                <a:spcPct val="120000"/>
              </a:lnSpc>
              <a:spcBef>
                <a:spcPts val="0"/>
              </a:spcBef>
              <a:buClr>
                <a:srgbClr val="2F2883"/>
              </a:buClr>
              <a:buFont typeface="Wingdings" panose="05000000000000000000" pitchFamily="2" charset="2"/>
              <a:buChar char="§"/>
              <a:defRPr sz="1200" b="0" i="0">
                <a:solidFill>
                  <a:srgbClr val="53585F"/>
                </a:solidFill>
                <a:latin typeface="Segoe UI" panose="020B0502040204020203" pitchFamily="34" charset="0"/>
                <a:ea typeface="Segoe UI" panose="020B0502040204020203" pitchFamily="34" charset="0"/>
                <a:cs typeface="Segoe UI" panose="020B0502040204020203" pitchFamily="34" charset="0"/>
              </a:defRPr>
            </a:lvl3pPr>
            <a:lvl4pPr marL="1600200" indent="-228600">
              <a:lnSpc>
                <a:spcPct val="120000"/>
              </a:lnSpc>
              <a:spcBef>
                <a:spcPts val="0"/>
              </a:spcBef>
              <a:buClr>
                <a:srgbClr val="2F2883"/>
              </a:buClr>
              <a:buFont typeface="Wingdings" panose="05000000000000000000" pitchFamily="2" charset="2"/>
              <a:buChar char="§"/>
              <a:defRPr sz="1100" b="0" i="0">
                <a:solidFill>
                  <a:srgbClr val="53585F"/>
                </a:solidFill>
                <a:latin typeface="Segoe UI" panose="020B0502040204020203" pitchFamily="34" charset="0"/>
                <a:ea typeface="Segoe UI" panose="020B0502040204020203" pitchFamily="34" charset="0"/>
                <a:cs typeface="Segoe UI" panose="020B0502040204020203" pitchFamily="34" charset="0"/>
              </a:defRPr>
            </a:lvl4pPr>
            <a:lvl5pPr marL="2057400" indent="-228600">
              <a:lnSpc>
                <a:spcPct val="120000"/>
              </a:lnSpc>
              <a:spcBef>
                <a:spcPts val="0"/>
              </a:spcBef>
              <a:buClr>
                <a:srgbClr val="2F2883"/>
              </a:buClr>
              <a:buFont typeface="Wingdings" panose="05000000000000000000" pitchFamily="2" charset="2"/>
              <a:buChar char="§"/>
              <a:defRPr sz="1100" b="0" i="0">
                <a:solidFill>
                  <a:srgbClr val="53585F"/>
                </a:solidFill>
                <a:latin typeface="Segoe UI" panose="020B0502040204020203" pitchFamily="34" charset="0"/>
                <a:ea typeface="Segoe UI" panose="020B0502040204020203" pitchFamily="34" charset="0"/>
                <a:cs typeface="Segoe UI" panose="020B0502040204020203" pitchFamily="34" charset="0"/>
              </a:defRPr>
            </a:lvl5pPr>
          </a:lstStyle>
          <a:p>
            <a:pPr lvl="0"/>
            <a:r>
              <a:rPr lang="en-US" dirty="0"/>
              <a:t>Segoe UI 16pt Grey</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Picture Placeholder 2"/>
          <p:cNvSpPr>
            <a:spLocks noGrp="1"/>
          </p:cNvSpPr>
          <p:nvPr>
            <p:ph type="pic" sz="quarter" idx="11"/>
          </p:nvPr>
        </p:nvSpPr>
        <p:spPr>
          <a:xfrm>
            <a:off x="452438" y="2821354"/>
            <a:ext cx="8193424" cy="2176208"/>
          </a:xfrm>
          <a:prstGeom prst="rect">
            <a:avLst/>
          </a:prstGeom>
        </p:spPr>
        <p:txBody>
          <a:bodyPr/>
          <a:lstStyle/>
          <a:p>
            <a:endParaRPr lang="en-SG" dirty="0"/>
          </a:p>
        </p:txBody>
      </p:sp>
    </p:spTree>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amp; 2Col Image(T) + 2Col Text(B)">
    <p:spTree>
      <p:nvGrpSpPr>
        <p:cNvPr id="1" name=""/>
        <p:cNvGrpSpPr/>
        <p:nvPr/>
      </p:nvGrpSpPr>
      <p:grpSpPr>
        <a:xfrm>
          <a:off x="0" y="0"/>
          <a:ext cx="0" cy="0"/>
          <a:chOff x="0" y="0"/>
          <a:chExt cx="0" cy="0"/>
        </a:xfrm>
      </p:grpSpPr>
      <p:sp>
        <p:nvSpPr>
          <p:cNvPr id="24" name="Pagination"/>
          <p:cNvSpPr>
            <a:spLocks noGrp="1"/>
          </p:cNvSpPr>
          <p:nvPr>
            <p:ph type="sldNum" sz="quarter" idx="4"/>
          </p:nvPr>
        </p:nvSpPr>
        <p:spPr>
          <a:xfrm>
            <a:off x="8850007" y="4889009"/>
            <a:ext cx="294144" cy="158337"/>
          </a:xfrm>
          <a:prstGeom prst="rect">
            <a:avLst/>
          </a:prstGeom>
          <a:extLst>
            <a:ext uri="{C572A759-6A51-4108-AA02-DFA0A04FC94B}">
              <ma14:wrappingTextBoxFlag xmlns:ma14="http://schemas.microsoft.com/office/mac/drawingml/2011/main" val="1"/>
            </a:ext>
          </a:extLst>
        </p:spPr>
        <p:txBody>
          <a:bodyPr lIns="57397" tIns="28698" rIns="57397" bIns="28698" anchor="ctr"/>
          <a:lstStyle>
            <a:lvl1pPr algn="ctr">
              <a:defRPr sz="700">
                <a:solidFill>
                  <a:schemeClr val="bg1">
                    <a:lumMod val="65000"/>
                  </a:schemeClr>
                </a:solidFill>
                <a:latin typeface="Segoe UI" panose="020B0502040204020203" pitchFamily="34" charset="0"/>
                <a:ea typeface="Segoe UI" panose="020B0502040204020203" pitchFamily="34" charset="0"/>
                <a:cs typeface="Segoe UI" panose="020B0502040204020203" pitchFamily="34" charset="0"/>
                <a:sym typeface="Lucida Sans"/>
              </a:defRPr>
            </a:lvl1pPr>
          </a:lstStyle>
          <a:p>
            <a:fld id="{86CB4B4D-7CA3-9044-876B-883B54F8677D}" type="slidenum">
              <a:rPr lang="uk-UA" smtClean="0">
                <a:solidFill>
                  <a:prstClr val="white">
                    <a:lumMod val="65000"/>
                  </a:prstClr>
                </a:solidFill>
              </a:rPr>
              <a:pPr/>
              <a:t>‹#›</a:t>
            </a:fld>
            <a:endParaRPr lang="uk-UA" dirty="0">
              <a:solidFill>
                <a:prstClr val="white">
                  <a:lumMod val="65000"/>
                </a:prstClr>
              </a:solidFill>
            </a:endParaRPr>
          </a:p>
        </p:txBody>
      </p:sp>
      <p:sp>
        <p:nvSpPr>
          <p:cNvPr id="25" name="Footer Placeholder 4"/>
          <p:cNvSpPr>
            <a:spLocks noGrp="1"/>
          </p:cNvSpPr>
          <p:nvPr>
            <p:ph type="ftr" sz="quarter" idx="3"/>
          </p:nvPr>
        </p:nvSpPr>
        <p:spPr>
          <a:xfrm rot="16200000">
            <a:off x="8331610" y="4119385"/>
            <a:ext cx="1330939" cy="165102"/>
          </a:xfrm>
          <a:prstGeom prst="rect">
            <a:avLst/>
          </a:prstGeom>
        </p:spPr>
        <p:txBody>
          <a:bodyPr vert="horz" lIns="91440" tIns="45720" rIns="91440" bIns="45720" rtlCol="0" anchor="ctr"/>
          <a:lstStyle>
            <a:lvl1pPr algn="l">
              <a:defRPr sz="700" b="0">
                <a:solidFill>
                  <a:schemeClr val="bg1">
                    <a:lumMod val="75000"/>
                  </a:schemeClr>
                </a:solidFill>
                <a:latin typeface="Segoe UI" panose="020B0502040204020203" pitchFamily="34" charset="0"/>
                <a:cs typeface="Segoe UI" panose="020B0502040204020203" pitchFamily="34" charset="0"/>
              </a:defRPr>
            </a:lvl1pPr>
          </a:lstStyle>
          <a:p>
            <a:r>
              <a:rPr lang="en-SG">
                <a:solidFill>
                  <a:prstClr val="white">
                    <a:lumMod val="75000"/>
                  </a:prstClr>
                </a:solidFill>
              </a:rPr>
              <a:t>RESTRICTED</a:t>
            </a:r>
            <a:endParaRPr lang="en-SG" dirty="0">
              <a:solidFill>
                <a:prstClr val="white">
                  <a:lumMod val="75000"/>
                </a:prstClr>
              </a:solidFill>
            </a:endParaRPr>
          </a:p>
        </p:txBody>
      </p:sp>
      <p:sp>
        <p:nvSpPr>
          <p:cNvPr id="28" name="Date Placeholder 3"/>
          <p:cNvSpPr>
            <a:spLocks noGrp="1"/>
          </p:cNvSpPr>
          <p:nvPr>
            <p:ph type="dt" sz="half" idx="2"/>
          </p:nvPr>
        </p:nvSpPr>
        <p:spPr>
          <a:xfrm rot="16200000">
            <a:off x="8615838" y="2976516"/>
            <a:ext cx="762488" cy="165104"/>
          </a:xfrm>
          <a:prstGeom prst="rect">
            <a:avLst/>
          </a:prstGeom>
        </p:spPr>
        <p:txBody>
          <a:bodyPr vert="horz" lIns="91440" tIns="45720" rIns="91440" bIns="45720" rtlCol="0" anchor="ctr"/>
          <a:lstStyle>
            <a:lvl1pPr algn="l">
              <a:defRPr sz="700">
                <a:solidFill>
                  <a:schemeClr val="bg1">
                    <a:lumMod val="75000"/>
                  </a:schemeClr>
                </a:solidFill>
                <a:latin typeface="Segoe UI" panose="020B0502040204020203" pitchFamily="34" charset="0"/>
                <a:cs typeface="Segoe UI" panose="020B0502040204020203" pitchFamily="34" charset="0"/>
              </a:defRPr>
            </a:lvl1pPr>
          </a:lstStyle>
          <a:p>
            <a:endParaRPr lang="en-SG" dirty="0">
              <a:solidFill>
                <a:prstClr val="white">
                  <a:lumMod val="75000"/>
                </a:prstClr>
              </a:solidFill>
            </a:endParaRPr>
          </a:p>
        </p:txBody>
      </p:sp>
      <p:sp>
        <p:nvSpPr>
          <p:cNvPr id="11" name="Picture Placeholder 3"/>
          <p:cNvSpPr>
            <a:spLocks noGrp="1"/>
          </p:cNvSpPr>
          <p:nvPr>
            <p:ph type="pic" sz="quarter" idx="14"/>
          </p:nvPr>
        </p:nvSpPr>
        <p:spPr>
          <a:xfrm>
            <a:off x="452438" y="1325001"/>
            <a:ext cx="4005262" cy="1352550"/>
          </a:xfrm>
          <a:prstGeom prst="rect">
            <a:avLst/>
          </a:prstGeom>
        </p:spPr>
        <p:txBody>
          <a:bodyPr/>
          <a:lstStyle/>
          <a:p>
            <a:endParaRPr lang="en-SG"/>
          </a:p>
        </p:txBody>
      </p:sp>
      <p:sp>
        <p:nvSpPr>
          <p:cNvPr id="13" name="Picture Placeholder 3"/>
          <p:cNvSpPr>
            <a:spLocks noGrp="1"/>
          </p:cNvSpPr>
          <p:nvPr>
            <p:ph type="pic" sz="quarter" idx="15"/>
          </p:nvPr>
        </p:nvSpPr>
        <p:spPr>
          <a:xfrm>
            <a:off x="4640599" y="1325001"/>
            <a:ext cx="4005262" cy="1352550"/>
          </a:xfrm>
          <a:prstGeom prst="rect">
            <a:avLst/>
          </a:prstGeom>
        </p:spPr>
        <p:txBody>
          <a:bodyPr/>
          <a:lstStyle/>
          <a:p>
            <a:endParaRPr lang="en-SG"/>
          </a:p>
        </p:txBody>
      </p:sp>
      <p:sp>
        <p:nvSpPr>
          <p:cNvPr id="14" name="Content Placeholder 2"/>
          <p:cNvSpPr>
            <a:spLocks noGrp="1"/>
          </p:cNvSpPr>
          <p:nvPr>
            <p:ph sz="quarter" idx="10" hasCustomPrompt="1"/>
          </p:nvPr>
        </p:nvSpPr>
        <p:spPr>
          <a:xfrm>
            <a:off x="452965" y="2677824"/>
            <a:ext cx="4004735" cy="2319738"/>
          </a:xfrm>
          <a:prstGeom prst="rect">
            <a:avLst/>
          </a:prstGeom>
        </p:spPr>
        <p:txBody>
          <a:bodyPr/>
          <a:lstStyle>
            <a:lvl1pPr marL="228600" indent="-228600">
              <a:lnSpc>
                <a:spcPct val="120000"/>
              </a:lnSpc>
              <a:spcBef>
                <a:spcPts val="0"/>
              </a:spcBef>
              <a:buClr>
                <a:srgbClr val="2F2883"/>
              </a:buClr>
              <a:buSzPct val="100000"/>
              <a:buFont typeface="Wingdings" panose="05000000000000000000" pitchFamily="2" charset="2"/>
              <a:buChar char="§"/>
              <a:defRPr sz="1600" b="0" i="0">
                <a:solidFill>
                  <a:srgbClr val="53585F"/>
                </a:solidFill>
                <a:latin typeface="Segoe UI" panose="020B0502040204020203" pitchFamily="34" charset="0"/>
                <a:ea typeface="Segoe UI" panose="020B0502040204020203" pitchFamily="34" charset="0"/>
                <a:cs typeface="Segoe UI" panose="020B0502040204020203" pitchFamily="34" charset="0"/>
              </a:defRPr>
            </a:lvl1pPr>
            <a:lvl2pPr marL="466350" indent="-179365">
              <a:lnSpc>
                <a:spcPct val="120000"/>
              </a:lnSpc>
              <a:spcBef>
                <a:spcPts val="0"/>
              </a:spcBef>
              <a:buClr>
                <a:srgbClr val="2F2883"/>
              </a:buClr>
              <a:buSzPct val="90000"/>
              <a:buFont typeface="Wingdings" panose="05000000000000000000" pitchFamily="2" charset="2"/>
              <a:buChar char="§"/>
              <a:defRPr sz="1400" b="0" i="0">
                <a:solidFill>
                  <a:srgbClr val="53585F"/>
                </a:solidFill>
                <a:latin typeface="Segoe UI" panose="020B0502040204020203" pitchFamily="34" charset="0"/>
                <a:ea typeface="Segoe UI" panose="020B0502040204020203" pitchFamily="34" charset="0"/>
                <a:cs typeface="Segoe UI" panose="020B0502040204020203" pitchFamily="34" charset="0"/>
              </a:defRPr>
            </a:lvl2pPr>
            <a:lvl3pPr marL="717461" indent="-143492">
              <a:lnSpc>
                <a:spcPct val="120000"/>
              </a:lnSpc>
              <a:spcBef>
                <a:spcPts val="0"/>
              </a:spcBef>
              <a:buClr>
                <a:srgbClr val="2F2883"/>
              </a:buClr>
              <a:buFont typeface="Wingdings" panose="05000000000000000000" pitchFamily="2" charset="2"/>
              <a:buChar char="§"/>
              <a:defRPr sz="1200" b="0" i="0">
                <a:solidFill>
                  <a:srgbClr val="53585F"/>
                </a:solidFill>
                <a:latin typeface="Segoe UI" panose="020B0502040204020203" pitchFamily="34" charset="0"/>
                <a:ea typeface="Segoe UI" panose="020B0502040204020203" pitchFamily="34" charset="0"/>
                <a:cs typeface="Segoe UI" panose="020B0502040204020203" pitchFamily="34" charset="0"/>
              </a:defRPr>
            </a:lvl3pPr>
            <a:lvl4pPr marL="1600200" indent="-228600">
              <a:lnSpc>
                <a:spcPct val="120000"/>
              </a:lnSpc>
              <a:spcBef>
                <a:spcPts val="0"/>
              </a:spcBef>
              <a:buClr>
                <a:srgbClr val="2F2883"/>
              </a:buClr>
              <a:buFont typeface="Wingdings" panose="05000000000000000000" pitchFamily="2" charset="2"/>
              <a:buChar char="§"/>
              <a:defRPr sz="1100" b="0" i="0">
                <a:solidFill>
                  <a:srgbClr val="53585F"/>
                </a:solidFill>
                <a:latin typeface="Segoe UI" panose="020B0502040204020203" pitchFamily="34" charset="0"/>
                <a:ea typeface="Segoe UI" panose="020B0502040204020203" pitchFamily="34" charset="0"/>
                <a:cs typeface="Segoe UI" panose="020B0502040204020203" pitchFamily="34" charset="0"/>
              </a:defRPr>
            </a:lvl4pPr>
            <a:lvl5pPr marL="2057400" indent="-228600">
              <a:lnSpc>
                <a:spcPct val="120000"/>
              </a:lnSpc>
              <a:spcBef>
                <a:spcPts val="0"/>
              </a:spcBef>
              <a:buClr>
                <a:srgbClr val="2F2883"/>
              </a:buClr>
              <a:buFont typeface="Wingdings" panose="05000000000000000000" pitchFamily="2" charset="2"/>
              <a:buChar char="§"/>
              <a:defRPr sz="1100" b="0" i="0">
                <a:solidFill>
                  <a:srgbClr val="53585F"/>
                </a:solidFill>
                <a:latin typeface="Segoe UI" panose="020B0502040204020203" pitchFamily="34" charset="0"/>
                <a:ea typeface="Segoe UI" panose="020B0502040204020203" pitchFamily="34" charset="0"/>
                <a:cs typeface="Segoe UI" panose="020B0502040204020203" pitchFamily="34" charset="0"/>
              </a:defRPr>
            </a:lvl5pPr>
          </a:lstStyle>
          <a:p>
            <a:pPr lvl="0"/>
            <a:r>
              <a:rPr lang="en-US" dirty="0"/>
              <a:t>Segoe UI 16pt Grey</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2"/>
          <p:cNvSpPr>
            <a:spLocks noGrp="1"/>
          </p:cNvSpPr>
          <p:nvPr>
            <p:ph sz="quarter" idx="16" hasCustomPrompt="1"/>
          </p:nvPr>
        </p:nvSpPr>
        <p:spPr>
          <a:xfrm>
            <a:off x="4641126" y="2677824"/>
            <a:ext cx="4004735" cy="2319738"/>
          </a:xfrm>
          <a:prstGeom prst="rect">
            <a:avLst/>
          </a:prstGeom>
        </p:spPr>
        <p:txBody>
          <a:bodyPr/>
          <a:lstStyle>
            <a:lvl1pPr marL="228600" indent="-228600">
              <a:lnSpc>
                <a:spcPct val="120000"/>
              </a:lnSpc>
              <a:spcBef>
                <a:spcPts val="0"/>
              </a:spcBef>
              <a:buClr>
                <a:srgbClr val="2F2883"/>
              </a:buClr>
              <a:buSzPct val="100000"/>
              <a:buFont typeface="Wingdings" panose="05000000000000000000" pitchFamily="2" charset="2"/>
              <a:buChar char="§"/>
              <a:defRPr sz="1600" b="0" i="0">
                <a:solidFill>
                  <a:srgbClr val="53585F"/>
                </a:solidFill>
                <a:latin typeface="Segoe UI" panose="020B0502040204020203" pitchFamily="34" charset="0"/>
                <a:ea typeface="Segoe UI" panose="020B0502040204020203" pitchFamily="34" charset="0"/>
                <a:cs typeface="Segoe UI" panose="020B0502040204020203" pitchFamily="34" charset="0"/>
              </a:defRPr>
            </a:lvl1pPr>
            <a:lvl2pPr marL="466350" indent="-179365">
              <a:lnSpc>
                <a:spcPct val="120000"/>
              </a:lnSpc>
              <a:spcBef>
                <a:spcPts val="0"/>
              </a:spcBef>
              <a:buClr>
                <a:srgbClr val="2F2883"/>
              </a:buClr>
              <a:buSzPct val="90000"/>
              <a:buFont typeface="Wingdings" panose="05000000000000000000" pitchFamily="2" charset="2"/>
              <a:buChar char="§"/>
              <a:defRPr sz="1400" b="0" i="0">
                <a:solidFill>
                  <a:srgbClr val="53585F"/>
                </a:solidFill>
                <a:latin typeface="Segoe UI" panose="020B0502040204020203" pitchFamily="34" charset="0"/>
                <a:ea typeface="Segoe UI" panose="020B0502040204020203" pitchFamily="34" charset="0"/>
                <a:cs typeface="Segoe UI" panose="020B0502040204020203" pitchFamily="34" charset="0"/>
              </a:defRPr>
            </a:lvl2pPr>
            <a:lvl3pPr marL="717461" indent="-143492">
              <a:lnSpc>
                <a:spcPct val="120000"/>
              </a:lnSpc>
              <a:spcBef>
                <a:spcPts val="0"/>
              </a:spcBef>
              <a:buClr>
                <a:srgbClr val="2F2883"/>
              </a:buClr>
              <a:buFont typeface="Wingdings" panose="05000000000000000000" pitchFamily="2" charset="2"/>
              <a:buChar char="§"/>
              <a:defRPr sz="1200" b="0" i="0">
                <a:solidFill>
                  <a:srgbClr val="53585F"/>
                </a:solidFill>
                <a:latin typeface="Segoe UI" panose="020B0502040204020203" pitchFamily="34" charset="0"/>
                <a:ea typeface="Segoe UI" panose="020B0502040204020203" pitchFamily="34" charset="0"/>
                <a:cs typeface="Segoe UI" panose="020B0502040204020203" pitchFamily="34" charset="0"/>
              </a:defRPr>
            </a:lvl3pPr>
            <a:lvl4pPr marL="1600200" indent="-228600">
              <a:lnSpc>
                <a:spcPct val="120000"/>
              </a:lnSpc>
              <a:spcBef>
                <a:spcPts val="0"/>
              </a:spcBef>
              <a:buClr>
                <a:srgbClr val="2F2883"/>
              </a:buClr>
              <a:buFont typeface="Wingdings" panose="05000000000000000000" pitchFamily="2" charset="2"/>
              <a:buChar char="§"/>
              <a:defRPr sz="1100" b="0" i="0">
                <a:solidFill>
                  <a:srgbClr val="53585F"/>
                </a:solidFill>
                <a:latin typeface="Segoe UI" panose="020B0502040204020203" pitchFamily="34" charset="0"/>
                <a:ea typeface="Segoe UI" panose="020B0502040204020203" pitchFamily="34" charset="0"/>
                <a:cs typeface="Segoe UI" panose="020B0502040204020203" pitchFamily="34" charset="0"/>
              </a:defRPr>
            </a:lvl4pPr>
            <a:lvl5pPr marL="2057400" indent="-228600">
              <a:lnSpc>
                <a:spcPct val="120000"/>
              </a:lnSpc>
              <a:spcBef>
                <a:spcPts val="0"/>
              </a:spcBef>
              <a:buClr>
                <a:srgbClr val="2F2883"/>
              </a:buClr>
              <a:buFont typeface="Wingdings" panose="05000000000000000000" pitchFamily="2" charset="2"/>
              <a:buChar char="§"/>
              <a:defRPr sz="1100" b="0" i="0">
                <a:solidFill>
                  <a:srgbClr val="53585F"/>
                </a:solidFill>
                <a:latin typeface="Segoe UI" panose="020B0502040204020203" pitchFamily="34" charset="0"/>
                <a:ea typeface="Segoe UI" panose="020B0502040204020203" pitchFamily="34" charset="0"/>
                <a:cs typeface="Segoe UI" panose="020B0502040204020203" pitchFamily="34" charset="0"/>
              </a:defRPr>
            </a:lvl5pPr>
          </a:lstStyle>
          <a:p>
            <a:pPr lvl="0"/>
            <a:r>
              <a:rPr lang="en-US" dirty="0"/>
              <a:t>Segoe UI 16pt Grey</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Title 6"/>
          <p:cNvSpPr>
            <a:spLocks noGrp="1"/>
          </p:cNvSpPr>
          <p:nvPr>
            <p:ph type="title" hasCustomPrompt="1"/>
          </p:nvPr>
        </p:nvSpPr>
        <p:spPr>
          <a:xfrm>
            <a:off x="456579" y="236422"/>
            <a:ext cx="8189282" cy="713992"/>
          </a:xfrm>
          <a:prstGeom prst="rect">
            <a:avLst/>
          </a:prstGeom>
        </p:spPr>
        <p:txBody>
          <a:bodyPr anchor="ctr"/>
          <a:lstStyle>
            <a:lvl1pPr>
              <a:defRPr sz="2400" b="1">
                <a:solidFill>
                  <a:schemeClr val="bg1"/>
                </a:solidFill>
                <a:latin typeface="Segoe UI" panose="020B0502040204020203" pitchFamily="34" charset="0"/>
                <a:cs typeface="Segoe UI" panose="020B0502040204020203" pitchFamily="34" charset="0"/>
              </a:defRPr>
            </a:lvl1pPr>
          </a:lstStyle>
          <a:p>
            <a:r>
              <a:rPr lang="en-US" dirty="0"/>
              <a:t>[Segoe UI 24pt White Bold Middle-Align]</a:t>
            </a:r>
          </a:p>
        </p:txBody>
      </p:sp>
    </p:spTree>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9" name="Pagination"/>
          <p:cNvSpPr>
            <a:spLocks noGrp="1"/>
          </p:cNvSpPr>
          <p:nvPr>
            <p:ph type="sldNum" sz="quarter" idx="4"/>
          </p:nvPr>
        </p:nvSpPr>
        <p:spPr>
          <a:xfrm>
            <a:off x="8850007" y="4889009"/>
            <a:ext cx="294144" cy="158337"/>
          </a:xfrm>
          <a:prstGeom prst="rect">
            <a:avLst/>
          </a:prstGeom>
          <a:extLst>
            <a:ext uri="{C572A759-6A51-4108-AA02-DFA0A04FC94B}">
              <ma14:wrappingTextBoxFlag xmlns:ma14="http://schemas.microsoft.com/office/mac/drawingml/2011/main" val="1"/>
            </a:ext>
          </a:extLst>
        </p:spPr>
        <p:txBody>
          <a:bodyPr lIns="57397" tIns="28698" rIns="57397" bIns="28698" anchor="ctr"/>
          <a:lstStyle>
            <a:lvl1pPr algn="ctr">
              <a:defRPr sz="700">
                <a:solidFill>
                  <a:schemeClr val="bg1">
                    <a:lumMod val="65000"/>
                  </a:schemeClr>
                </a:solidFill>
                <a:latin typeface="Segoe UI" panose="020B0502040204020203" pitchFamily="34" charset="0"/>
                <a:ea typeface="Segoe UI" panose="020B0502040204020203" pitchFamily="34" charset="0"/>
                <a:cs typeface="Segoe UI" panose="020B0502040204020203" pitchFamily="34" charset="0"/>
                <a:sym typeface="Lucida Sans"/>
              </a:defRPr>
            </a:lvl1pPr>
          </a:lstStyle>
          <a:p>
            <a:fld id="{86CB4B4D-7CA3-9044-876B-883B54F8677D}" type="slidenum">
              <a:rPr lang="uk-UA" smtClean="0">
                <a:solidFill>
                  <a:prstClr val="white">
                    <a:lumMod val="65000"/>
                  </a:prstClr>
                </a:solidFill>
              </a:rPr>
              <a:pPr/>
              <a:t>‹#›</a:t>
            </a:fld>
            <a:endParaRPr lang="uk-UA" dirty="0">
              <a:solidFill>
                <a:prstClr val="white">
                  <a:lumMod val="65000"/>
                </a:prstClr>
              </a:solidFill>
            </a:endParaRPr>
          </a:p>
        </p:txBody>
      </p:sp>
      <p:sp>
        <p:nvSpPr>
          <p:cNvPr id="10" name="Footer Placeholder 4"/>
          <p:cNvSpPr>
            <a:spLocks noGrp="1"/>
          </p:cNvSpPr>
          <p:nvPr>
            <p:ph type="ftr" sz="quarter" idx="3"/>
          </p:nvPr>
        </p:nvSpPr>
        <p:spPr>
          <a:xfrm rot="16200000">
            <a:off x="8331610" y="4119385"/>
            <a:ext cx="1330939" cy="165102"/>
          </a:xfrm>
          <a:prstGeom prst="rect">
            <a:avLst/>
          </a:prstGeom>
        </p:spPr>
        <p:txBody>
          <a:bodyPr vert="horz" lIns="91440" tIns="45720" rIns="91440" bIns="45720" rtlCol="0" anchor="ctr"/>
          <a:lstStyle>
            <a:lvl1pPr algn="l">
              <a:defRPr sz="700" b="0">
                <a:solidFill>
                  <a:schemeClr val="bg1">
                    <a:lumMod val="75000"/>
                  </a:schemeClr>
                </a:solidFill>
                <a:latin typeface="Segoe UI" panose="020B0502040204020203" pitchFamily="34" charset="0"/>
                <a:cs typeface="Segoe UI" panose="020B0502040204020203" pitchFamily="34" charset="0"/>
              </a:defRPr>
            </a:lvl1pPr>
          </a:lstStyle>
          <a:p>
            <a:r>
              <a:rPr lang="en-SG">
                <a:solidFill>
                  <a:prstClr val="white">
                    <a:lumMod val="75000"/>
                  </a:prstClr>
                </a:solidFill>
              </a:rPr>
              <a:t>RESTRICTED</a:t>
            </a:r>
            <a:endParaRPr lang="en-SG" dirty="0">
              <a:solidFill>
                <a:prstClr val="white">
                  <a:lumMod val="75000"/>
                </a:prstClr>
              </a:solidFill>
            </a:endParaRPr>
          </a:p>
        </p:txBody>
      </p:sp>
      <p:sp>
        <p:nvSpPr>
          <p:cNvPr id="24" name="Title 6"/>
          <p:cNvSpPr>
            <a:spLocks noGrp="1"/>
          </p:cNvSpPr>
          <p:nvPr>
            <p:ph type="title" hasCustomPrompt="1"/>
          </p:nvPr>
        </p:nvSpPr>
        <p:spPr>
          <a:xfrm>
            <a:off x="456579" y="236422"/>
            <a:ext cx="8189282" cy="713992"/>
          </a:xfrm>
          <a:prstGeom prst="rect">
            <a:avLst/>
          </a:prstGeom>
        </p:spPr>
        <p:txBody>
          <a:bodyPr anchor="ctr"/>
          <a:lstStyle>
            <a:lvl1pPr>
              <a:defRPr sz="2400" b="1">
                <a:solidFill>
                  <a:schemeClr val="bg1"/>
                </a:solidFill>
                <a:latin typeface="Segoe UI" panose="020B0502040204020203" pitchFamily="34" charset="0"/>
                <a:cs typeface="Segoe UI" panose="020B0502040204020203" pitchFamily="34" charset="0"/>
              </a:defRPr>
            </a:lvl1pPr>
          </a:lstStyle>
          <a:p>
            <a:r>
              <a:rPr lang="en-US" dirty="0"/>
              <a:t>[Segoe UI 24pt White Bold Middle-Align]</a:t>
            </a:r>
          </a:p>
        </p:txBody>
      </p:sp>
      <p:sp>
        <p:nvSpPr>
          <p:cNvPr id="16" name="Date Placeholder 3"/>
          <p:cNvSpPr>
            <a:spLocks noGrp="1"/>
          </p:cNvSpPr>
          <p:nvPr>
            <p:ph type="dt" sz="half" idx="2"/>
          </p:nvPr>
        </p:nvSpPr>
        <p:spPr>
          <a:xfrm rot="16200000">
            <a:off x="8615838" y="2976516"/>
            <a:ext cx="762488" cy="165104"/>
          </a:xfrm>
          <a:prstGeom prst="rect">
            <a:avLst/>
          </a:prstGeom>
        </p:spPr>
        <p:txBody>
          <a:bodyPr vert="horz" lIns="91440" tIns="45720" rIns="91440" bIns="45720" rtlCol="0" anchor="ctr"/>
          <a:lstStyle>
            <a:lvl1pPr algn="l">
              <a:defRPr sz="700">
                <a:solidFill>
                  <a:schemeClr val="bg1">
                    <a:lumMod val="75000"/>
                  </a:schemeClr>
                </a:solidFill>
                <a:latin typeface="Segoe UI" panose="020B0502040204020203" pitchFamily="34" charset="0"/>
                <a:cs typeface="Segoe UI" panose="020B0502040204020203" pitchFamily="34" charset="0"/>
              </a:defRPr>
            </a:lvl1pPr>
          </a:lstStyle>
          <a:p>
            <a:endParaRPr lang="en-SG" dirty="0">
              <a:solidFill>
                <a:prstClr val="white">
                  <a:lumMod val="75000"/>
                </a:prstClr>
              </a:solidFill>
            </a:endParaRPr>
          </a:p>
        </p:txBody>
      </p:sp>
    </p:spTree>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userDrawn="1">
  <p:cSld name="Objective Page">
    <p:bg>
      <p:bgPr>
        <a:solidFill>
          <a:srgbClr val="2F2883"/>
        </a:solidFill>
        <a:effectLst/>
      </p:bgPr>
    </p:bg>
    <p:spTree>
      <p:nvGrpSpPr>
        <p:cNvPr id="1" name=""/>
        <p:cNvGrpSpPr/>
        <p:nvPr/>
      </p:nvGrpSpPr>
      <p:grpSpPr>
        <a:xfrm>
          <a:off x="0" y="0"/>
          <a:ext cx="0" cy="0"/>
          <a:chOff x="0" y="0"/>
          <a:chExt cx="0" cy="0"/>
        </a:xfrm>
      </p:grpSpPr>
      <p:sp>
        <p:nvSpPr>
          <p:cNvPr id="8" name="Background Image"/>
          <p:cNvSpPr/>
          <p:nvPr userDrawn="1"/>
        </p:nvSpPr>
        <p:spPr>
          <a:xfrm>
            <a:off x="0" y="0"/>
            <a:ext cx="9144000" cy="51435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SG" sz="1800">
              <a:solidFill>
                <a:prstClr val="white"/>
              </a:solidFill>
            </a:endParaRPr>
          </a:p>
        </p:txBody>
      </p:sp>
      <p:sp>
        <p:nvSpPr>
          <p:cNvPr id="9" name="Blue Filter"/>
          <p:cNvSpPr/>
          <p:nvPr userDrawn="1"/>
        </p:nvSpPr>
        <p:spPr>
          <a:xfrm>
            <a:off x="0" y="9693"/>
            <a:ext cx="9144000" cy="5143500"/>
          </a:xfrm>
          <a:prstGeom prst="rect">
            <a:avLst/>
          </a:prstGeom>
          <a:solidFill>
            <a:srgbClr val="2F2883">
              <a:alpha val="7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SG" sz="1800">
              <a:solidFill>
                <a:prstClr val="white"/>
              </a:solidFill>
            </a:endParaRPr>
          </a:p>
        </p:txBody>
      </p:sp>
      <p:sp>
        <p:nvSpPr>
          <p:cNvPr id="10" name="Title Placeholder"/>
          <p:cNvSpPr>
            <a:spLocks noGrp="1"/>
          </p:cNvSpPr>
          <p:nvPr>
            <p:ph type="body" sz="quarter" idx="10" hasCustomPrompt="1"/>
          </p:nvPr>
        </p:nvSpPr>
        <p:spPr>
          <a:xfrm>
            <a:off x="3211826" y="604434"/>
            <a:ext cx="5542065" cy="3890074"/>
          </a:xfrm>
          <a:prstGeom prst="rect">
            <a:avLst/>
          </a:prstGeom>
        </p:spPr>
        <p:txBody>
          <a:bodyPr anchor="ctr"/>
          <a:lstStyle>
            <a:lvl1pPr marL="0" marR="0" indent="0" algn="l" defTabSz="914378" rtl="0" eaLnBrk="1" fontAlgn="auto" latinLnBrk="0" hangingPunct="1">
              <a:lnSpc>
                <a:spcPct val="90000"/>
              </a:lnSpc>
              <a:spcBef>
                <a:spcPts val="1000"/>
              </a:spcBef>
              <a:spcAft>
                <a:spcPts val="0"/>
              </a:spcAft>
              <a:buClrTx/>
              <a:buSzTx/>
              <a:buFont typeface="Wingdings" panose="05000000000000000000" pitchFamily="2" charset="2"/>
              <a:buNone/>
              <a:tabLst/>
              <a:defRPr sz="3200" b="1" baseline="0">
                <a:solidFill>
                  <a:schemeClr val="bg1"/>
                </a:solidFill>
                <a:latin typeface="Segoe UI" panose="020B0502040204020203" pitchFamily="34" charset="0"/>
                <a:ea typeface="Segoe UI" panose="020B0502040204020203" pitchFamily="34" charset="0"/>
                <a:cs typeface="Segoe UI" panose="020B0502040204020203" pitchFamily="34" charset="0"/>
              </a:defRPr>
            </a:lvl1pPr>
            <a:lvl2pPr marL="629870" indent="-342892">
              <a:buFont typeface="Wingdings" panose="05000000000000000000" pitchFamily="2" charset="2"/>
              <a:buChar char="§"/>
              <a:defRPr>
                <a:solidFill>
                  <a:schemeClr val="bg1"/>
                </a:solidFill>
              </a:defRPr>
            </a:lvl2pPr>
            <a:lvl3pPr marL="916846" indent="-342892">
              <a:buFont typeface="Wingdings" panose="05000000000000000000" pitchFamily="2" charset="2"/>
              <a:buChar char="§"/>
              <a:defRPr>
                <a:solidFill>
                  <a:schemeClr val="bg1"/>
                </a:solidFill>
              </a:defRPr>
            </a:lvl3pPr>
            <a:lvl4pPr marL="1146675" indent="-285743">
              <a:buFont typeface="Wingdings" panose="05000000000000000000" pitchFamily="2" charset="2"/>
              <a:buChar char="§"/>
              <a:defRPr>
                <a:solidFill>
                  <a:schemeClr val="bg1"/>
                </a:solidFill>
              </a:defRPr>
            </a:lvl4pPr>
            <a:lvl5pPr marL="1147910" indent="0">
              <a:buFont typeface="Wingdings" panose="05000000000000000000" pitchFamily="2" charset="2"/>
              <a:buNone/>
              <a:defRPr>
                <a:solidFill>
                  <a:schemeClr val="bg1"/>
                </a:solidFill>
              </a:defRPr>
            </a:lvl5pPr>
          </a:lstStyle>
          <a:p>
            <a:pPr lvl="0"/>
            <a:r>
              <a:rPr lang="en-US" dirty="0"/>
              <a:t>[Segoe UI 32pt White Bold Middle-Align]</a:t>
            </a:r>
          </a:p>
          <a:p>
            <a:pPr lvl="0"/>
            <a:r>
              <a:rPr lang="en-US" dirty="0"/>
              <a:t>Use 28pt square white bullet regular for pointers</a:t>
            </a:r>
          </a:p>
        </p:txBody>
      </p:sp>
      <p:sp>
        <p:nvSpPr>
          <p:cNvPr id="13" name="Left_Shape_02">
            <a:extLst>
              <a:ext uri="{FF2B5EF4-FFF2-40B4-BE49-F238E27FC236}">
                <a16:creationId xmlns:a16="http://schemas.microsoft.com/office/drawing/2014/main" xmlns="" id="{9547D362-8746-904A-BA49-73D3B6A3B0DC}"/>
              </a:ext>
            </a:extLst>
          </p:cNvPr>
          <p:cNvSpPr/>
          <p:nvPr userDrawn="1"/>
        </p:nvSpPr>
        <p:spPr>
          <a:xfrm rot="21343726">
            <a:off x="-16933" y="-114194"/>
            <a:ext cx="3357646" cy="5312883"/>
          </a:xfrm>
          <a:custGeom>
            <a:avLst/>
            <a:gdLst>
              <a:gd name="connsiteX0" fmla="*/ 3357646 w 3357646"/>
              <a:gd name="connsiteY0" fmla="*/ 211478 h 5312883"/>
              <a:gd name="connsiteX1" fmla="*/ 2320772 w 3357646"/>
              <a:gd name="connsiteY1" fmla="*/ 5312883 h 5312883"/>
              <a:gd name="connsiteX2" fmla="*/ 0 w 3357646"/>
              <a:gd name="connsiteY2" fmla="*/ 5139555 h 5312883"/>
              <a:gd name="connsiteX3" fmla="*/ 0 w 3357646"/>
              <a:gd name="connsiteY3" fmla="*/ 2821194 h 5312883"/>
              <a:gd name="connsiteX4" fmla="*/ 210702 w 3357646"/>
              <a:gd name="connsiteY4" fmla="*/ 0 h 5312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57646" h="5312883">
                <a:moveTo>
                  <a:pt x="3357646" y="211478"/>
                </a:moveTo>
                <a:lnTo>
                  <a:pt x="2320772" y="5312883"/>
                </a:lnTo>
                <a:lnTo>
                  <a:pt x="0" y="5139555"/>
                </a:lnTo>
                <a:lnTo>
                  <a:pt x="0" y="2821194"/>
                </a:lnTo>
                <a:lnTo>
                  <a:pt x="210702" y="0"/>
                </a:lnTo>
                <a:close/>
              </a:path>
            </a:pathLst>
          </a:custGeom>
          <a:solidFill>
            <a:schemeClr val="bg1">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r>
              <a:rPr lang="en-US" sz="1800">
                <a:solidFill>
                  <a:prstClr val="white"/>
                </a:solidFill>
              </a:rPr>
              <a:t>Left_Shape_01</a:t>
            </a:r>
          </a:p>
        </p:txBody>
      </p:sp>
      <p:sp>
        <p:nvSpPr>
          <p:cNvPr id="14" name="Left_Shape_01">
            <a:extLst>
              <a:ext uri="{FF2B5EF4-FFF2-40B4-BE49-F238E27FC236}">
                <a16:creationId xmlns:a16="http://schemas.microsoft.com/office/drawing/2014/main" xmlns="" id="{6F422B53-EF7A-0D48-95F6-0B654978D329}"/>
              </a:ext>
            </a:extLst>
          </p:cNvPr>
          <p:cNvSpPr/>
          <p:nvPr userDrawn="1"/>
        </p:nvSpPr>
        <p:spPr>
          <a:xfrm>
            <a:off x="-54708" y="1"/>
            <a:ext cx="3208328" cy="5178096"/>
          </a:xfrm>
          <a:custGeom>
            <a:avLst/>
            <a:gdLst>
              <a:gd name="connsiteX0" fmla="*/ 0 w 3839592"/>
              <a:gd name="connsiteY0" fmla="*/ 0 h 6956154"/>
              <a:gd name="connsiteX1" fmla="*/ 3839592 w 3839592"/>
              <a:gd name="connsiteY1" fmla="*/ 0 h 6956154"/>
              <a:gd name="connsiteX2" fmla="*/ 2611396 w 3839592"/>
              <a:gd name="connsiteY2" fmla="*/ 6956154 h 6956154"/>
              <a:gd name="connsiteX3" fmla="*/ 0 w 3839592"/>
              <a:gd name="connsiteY3" fmla="*/ 6956154 h 6956154"/>
            </a:gdLst>
            <a:ahLst/>
            <a:cxnLst>
              <a:cxn ang="0">
                <a:pos x="connsiteX0" y="connsiteY0"/>
              </a:cxn>
              <a:cxn ang="0">
                <a:pos x="connsiteX1" y="connsiteY1"/>
              </a:cxn>
              <a:cxn ang="0">
                <a:pos x="connsiteX2" y="connsiteY2"/>
              </a:cxn>
              <a:cxn ang="0">
                <a:pos x="connsiteX3" y="connsiteY3"/>
              </a:cxn>
            </a:cxnLst>
            <a:rect l="l" t="t" r="r" b="b"/>
            <a:pathLst>
              <a:path w="3839592" h="6956154">
                <a:moveTo>
                  <a:pt x="0" y="0"/>
                </a:moveTo>
                <a:lnTo>
                  <a:pt x="3839592" y="0"/>
                </a:lnTo>
                <a:lnTo>
                  <a:pt x="2611396" y="6956154"/>
                </a:lnTo>
                <a:lnTo>
                  <a:pt x="0" y="695615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800">
              <a:solidFill>
                <a:prstClr val="white"/>
              </a:solidFill>
            </a:endParaRPr>
          </a:p>
        </p:txBody>
      </p:sp>
      <p:pic>
        <p:nvPicPr>
          <p:cNvPr id="2" name="Logo"/>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44252" y="1881759"/>
            <a:ext cx="1420487" cy="1377304"/>
          </a:xfrm>
          <a:prstGeom prst="rect">
            <a:avLst/>
          </a:prstGeom>
        </p:spPr>
      </p:pic>
      <p:sp>
        <p:nvSpPr>
          <p:cNvPr id="12" name="Footer Placeholder 4"/>
          <p:cNvSpPr>
            <a:spLocks noGrp="1"/>
          </p:cNvSpPr>
          <p:nvPr>
            <p:ph type="ftr" sz="quarter" idx="3"/>
          </p:nvPr>
        </p:nvSpPr>
        <p:spPr>
          <a:xfrm>
            <a:off x="5262884" y="4749529"/>
            <a:ext cx="1330939" cy="165102"/>
          </a:xfrm>
          <a:prstGeom prst="rect">
            <a:avLst/>
          </a:prstGeom>
        </p:spPr>
        <p:txBody>
          <a:bodyPr vert="horz" lIns="91440" tIns="45720" rIns="91440" bIns="45720" rtlCol="0" anchor="ctr"/>
          <a:lstStyle>
            <a:lvl1pPr algn="l">
              <a:defRPr sz="700" b="0">
                <a:solidFill>
                  <a:schemeClr val="accent4">
                    <a:lumMod val="60000"/>
                    <a:lumOff val="40000"/>
                  </a:schemeClr>
                </a:solidFill>
                <a:latin typeface="Segoe UI" panose="020B0502040204020203" pitchFamily="34" charset="0"/>
                <a:cs typeface="Segoe UI" panose="020B0502040204020203" pitchFamily="34" charset="0"/>
              </a:defRPr>
            </a:lvl1pPr>
          </a:lstStyle>
          <a:p>
            <a:pPr algn="ctr"/>
            <a:r>
              <a:rPr lang="en-SG">
                <a:solidFill>
                  <a:srgbClr val="2F2871">
                    <a:lumMod val="60000"/>
                    <a:lumOff val="40000"/>
                  </a:srgbClr>
                </a:solidFill>
              </a:rPr>
              <a:t>RESTRICTED</a:t>
            </a:r>
            <a:endParaRPr lang="en-SG" dirty="0">
              <a:solidFill>
                <a:srgbClr val="2F2871">
                  <a:lumMod val="60000"/>
                  <a:lumOff val="40000"/>
                </a:srgbClr>
              </a:solidFill>
            </a:endParaRPr>
          </a:p>
        </p:txBody>
      </p:sp>
    </p:spTree>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amp; 1Col Text">
    <p:spTree>
      <p:nvGrpSpPr>
        <p:cNvPr id="1" name=""/>
        <p:cNvGrpSpPr/>
        <p:nvPr/>
      </p:nvGrpSpPr>
      <p:grpSpPr>
        <a:xfrm>
          <a:off x="0" y="0"/>
          <a:ext cx="0" cy="0"/>
          <a:chOff x="0" y="0"/>
          <a:chExt cx="0" cy="0"/>
        </a:xfrm>
      </p:grpSpPr>
      <p:sp>
        <p:nvSpPr>
          <p:cNvPr id="10" name="Pagination"/>
          <p:cNvSpPr>
            <a:spLocks noGrp="1"/>
          </p:cNvSpPr>
          <p:nvPr>
            <p:ph type="sldNum" sz="quarter" idx="4"/>
          </p:nvPr>
        </p:nvSpPr>
        <p:spPr>
          <a:xfrm>
            <a:off x="8850007" y="4889009"/>
            <a:ext cx="294144" cy="158337"/>
          </a:xfrm>
          <a:prstGeom prst="rect">
            <a:avLst/>
          </a:prstGeom>
          <a:extLst>
            <a:ext uri="{C572A759-6A51-4108-AA02-DFA0A04FC94B}">
              <ma14:wrappingTextBoxFlag xmlns:ma14="http://schemas.microsoft.com/office/mac/drawingml/2011/main" val="1"/>
            </a:ext>
          </a:extLst>
        </p:spPr>
        <p:txBody>
          <a:bodyPr lIns="57397" tIns="28698" rIns="57397" bIns="28698" anchor="ctr"/>
          <a:lstStyle>
            <a:lvl1pPr algn="ctr">
              <a:defRPr sz="700">
                <a:solidFill>
                  <a:schemeClr val="bg1">
                    <a:lumMod val="65000"/>
                  </a:schemeClr>
                </a:solidFill>
                <a:latin typeface="Segoe UI" panose="020B0502040204020203" pitchFamily="34" charset="0"/>
                <a:ea typeface="Segoe UI" panose="020B0502040204020203" pitchFamily="34" charset="0"/>
                <a:cs typeface="Segoe UI" panose="020B0502040204020203" pitchFamily="34" charset="0"/>
                <a:sym typeface="Lucida Sans"/>
              </a:defRPr>
            </a:lvl1pPr>
          </a:lstStyle>
          <a:p>
            <a:fld id="{86CB4B4D-7CA3-9044-876B-883B54F8677D}" type="slidenum">
              <a:rPr lang="uk-UA" smtClean="0">
                <a:solidFill>
                  <a:prstClr val="white">
                    <a:lumMod val="65000"/>
                  </a:prstClr>
                </a:solidFill>
              </a:rPr>
              <a:pPr/>
              <a:t>‹#›</a:t>
            </a:fld>
            <a:endParaRPr lang="uk-UA" dirty="0">
              <a:solidFill>
                <a:prstClr val="white">
                  <a:lumMod val="65000"/>
                </a:prstClr>
              </a:solidFill>
            </a:endParaRPr>
          </a:p>
        </p:txBody>
      </p:sp>
      <p:sp>
        <p:nvSpPr>
          <p:cNvPr id="15" name="Footer Placeholder 4"/>
          <p:cNvSpPr>
            <a:spLocks noGrp="1"/>
          </p:cNvSpPr>
          <p:nvPr>
            <p:ph type="ftr" sz="quarter" idx="3"/>
          </p:nvPr>
        </p:nvSpPr>
        <p:spPr>
          <a:xfrm rot="16200000">
            <a:off x="8331610" y="4119385"/>
            <a:ext cx="1330939" cy="165102"/>
          </a:xfrm>
          <a:prstGeom prst="rect">
            <a:avLst/>
          </a:prstGeom>
        </p:spPr>
        <p:txBody>
          <a:bodyPr vert="horz" lIns="91440" tIns="45720" rIns="91440" bIns="45720" rtlCol="0" anchor="ctr"/>
          <a:lstStyle>
            <a:lvl1pPr algn="l">
              <a:defRPr sz="700" b="0">
                <a:solidFill>
                  <a:schemeClr val="bg1">
                    <a:lumMod val="75000"/>
                  </a:schemeClr>
                </a:solidFill>
                <a:latin typeface="Segoe UI" panose="020B0502040204020203" pitchFamily="34" charset="0"/>
                <a:cs typeface="Segoe UI" panose="020B0502040204020203" pitchFamily="34" charset="0"/>
              </a:defRPr>
            </a:lvl1pPr>
          </a:lstStyle>
          <a:p>
            <a:r>
              <a:rPr lang="en-SG">
                <a:solidFill>
                  <a:prstClr val="white">
                    <a:lumMod val="75000"/>
                  </a:prstClr>
                </a:solidFill>
              </a:rPr>
              <a:t>RESTRICTED</a:t>
            </a:r>
            <a:endParaRPr lang="en-SG" dirty="0">
              <a:solidFill>
                <a:prstClr val="white">
                  <a:lumMod val="75000"/>
                </a:prstClr>
              </a:solidFill>
            </a:endParaRPr>
          </a:p>
        </p:txBody>
      </p:sp>
      <p:sp>
        <p:nvSpPr>
          <p:cNvPr id="11" name="Content Placeholder 2"/>
          <p:cNvSpPr>
            <a:spLocks noGrp="1"/>
          </p:cNvSpPr>
          <p:nvPr>
            <p:ph sz="quarter" idx="10" hasCustomPrompt="1"/>
          </p:nvPr>
        </p:nvSpPr>
        <p:spPr>
          <a:xfrm>
            <a:off x="452967" y="1325001"/>
            <a:ext cx="8192894" cy="3672000"/>
          </a:xfrm>
          <a:prstGeom prst="rect">
            <a:avLst/>
          </a:prstGeom>
        </p:spPr>
        <p:txBody>
          <a:bodyPr/>
          <a:lstStyle>
            <a:lvl1pPr marL="228600" indent="-228600">
              <a:lnSpc>
                <a:spcPct val="120000"/>
              </a:lnSpc>
              <a:spcBef>
                <a:spcPts val="0"/>
              </a:spcBef>
              <a:buClr>
                <a:srgbClr val="2F2883"/>
              </a:buClr>
              <a:buSzPct val="100000"/>
              <a:buFont typeface="Wingdings" panose="05000000000000000000" pitchFamily="2" charset="2"/>
              <a:buChar char="§"/>
              <a:defRPr sz="1600" b="0" i="0" baseline="0">
                <a:solidFill>
                  <a:schemeClr val="tx1">
                    <a:lumMod val="75000"/>
                    <a:lumOff val="25000"/>
                  </a:schemeClr>
                </a:solidFill>
                <a:latin typeface="Segoe UI" panose="020B0502040204020203" pitchFamily="34" charset="0"/>
                <a:ea typeface="Segoe UI" panose="020B0502040204020203" pitchFamily="34" charset="0"/>
                <a:cs typeface="Segoe UI" panose="020B0502040204020203" pitchFamily="34" charset="0"/>
              </a:defRPr>
            </a:lvl1pPr>
            <a:lvl2pPr marL="466350" indent="-179365">
              <a:lnSpc>
                <a:spcPct val="120000"/>
              </a:lnSpc>
              <a:spcBef>
                <a:spcPts val="0"/>
              </a:spcBef>
              <a:buClr>
                <a:srgbClr val="2F2883"/>
              </a:buClr>
              <a:buSzPct val="90000"/>
              <a:buFont typeface="Wingdings" panose="05000000000000000000" pitchFamily="2" charset="2"/>
              <a:buChar char="§"/>
              <a:defRPr sz="1400" b="0" i="0">
                <a:solidFill>
                  <a:schemeClr val="tx1">
                    <a:lumMod val="75000"/>
                    <a:lumOff val="25000"/>
                  </a:schemeClr>
                </a:solidFill>
                <a:latin typeface="Segoe UI" panose="020B0502040204020203" pitchFamily="34" charset="0"/>
                <a:ea typeface="Segoe UI" panose="020B0502040204020203" pitchFamily="34" charset="0"/>
                <a:cs typeface="Segoe UI" panose="020B0502040204020203" pitchFamily="34" charset="0"/>
              </a:defRPr>
            </a:lvl2pPr>
            <a:lvl3pPr marL="717461" indent="-143492">
              <a:lnSpc>
                <a:spcPct val="120000"/>
              </a:lnSpc>
              <a:spcBef>
                <a:spcPts val="0"/>
              </a:spcBef>
              <a:buClr>
                <a:srgbClr val="2F2883"/>
              </a:buClr>
              <a:buFont typeface="Wingdings" panose="05000000000000000000" pitchFamily="2" charset="2"/>
              <a:buChar char="§"/>
              <a:defRPr sz="1200" b="0" i="0">
                <a:solidFill>
                  <a:schemeClr val="tx1">
                    <a:lumMod val="75000"/>
                    <a:lumOff val="25000"/>
                  </a:schemeClr>
                </a:solidFill>
                <a:latin typeface="Segoe UI" panose="020B0502040204020203" pitchFamily="34" charset="0"/>
                <a:ea typeface="Segoe UI" panose="020B0502040204020203" pitchFamily="34" charset="0"/>
                <a:cs typeface="Segoe UI" panose="020B0502040204020203" pitchFamily="34" charset="0"/>
              </a:defRPr>
            </a:lvl3pPr>
            <a:lvl4pPr marL="1600200" indent="-228600">
              <a:lnSpc>
                <a:spcPct val="120000"/>
              </a:lnSpc>
              <a:spcBef>
                <a:spcPts val="0"/>
              </a:spcBef>
              <a:buClr>
                <a:srgbClr val="2F2883"/>
              </a:buClr>
              <a:buFont typeface="Wingdings" panose="05000000000000000000" pitchFamily="2" charset="2"/>
              <a:buChar char="§"/>
              <a:defRPr sz="1100" b="0" i="0">
                <a:solidFill>
                  <a:schemeClr val="tx1">
                    <a:lumMod val="75000"/>
                    <a:lumOff val="25000"/>
                  </a:schemeClr>
                </a:solidFill>
                <a:latin typeface="Segoe UI" panose="020B0502040204020203" pitchFamily="34" charset="0"/>
                <a:ea typeface="Segoe UI" panose="020B0502040204020203" pitchFamily="34" charset="0"/>
                <a:cs typeface="Segoe UI" panose="020B0502040204020203" pitchFamily="34" charset="0"/>
              </a:defRPr>
            </a:lvl4pPr>
            <a:lvl5pPr marL="2057400" indent="-228600">
              <a:lnSpc>
                <a:spcPct val="120000"/>
              </a:lnSpc>
              <a:spcBef>
                <a:spcPts val="0"/>
              </a:spcBef>
              <a:buClr>
                <a:srgbClr val="2F2883"/>
              </a:buClr>
              <a:buFont typeface="Wingdings" panose="05000000000000000000" pitchFamily="2" charset="2"/>
              <a:buChar char="§"/>
              <a:defRPr sz="1100" b="0" i="0">
                <a:solidFill>
                  <a:schemeClr val="tx1">
                    <a:lumMod val="75000"/>
                    <a:lumOff val="25000"/>
                  </a:schemeClr>
                </a:solidFill>
                <a:latin typeface="Segoe UI" panose="020B0502040204020203" pitchFamily="34" charset="0"/>
                <a:ea typeface="Segoe UI" panose="020B0502040204020203" pitchFamily="34" charset="0"/>
                <a:cs typeface="Segoe UI" panose="020B0502040204020203" pitchFamily="34" charset="0"/>
              </a:defRPr>
            </a:lvl5pPr>
          </a:lstStyle>
          <a:p>
            <a:pPr lvl="0"/>
            <a:r>
              <a:rPr lang="en-US" dirty="0"/>
              <a:t>Segoe UI 16pt Grey</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6"/>
          <p:cNvSpPr>
            <a:spLocks noGrp="1"/>
          </p:cNvSpPr>
          <p:nvPr>
            <p:ph type="title" hasCustomPrompt="1"/>
          </p:nvPr>
        </p:nvSpPr>
        <p:spPr>
          <a:xfrm>
            <a:off x="456579" y="236422"/>
            <a:ext cx="8189282" cy="713992"/>
          </a:xfrm>
          <a:prstGeom prst="rect">
            <a:avLst/>
          </a:prstGeom>
        </p:spPr>
        <p:txBody>
          <a:bodyPr anchor="ctr"/>
          <a:lstStyle>
            <a:lvl1pPr>
              <a:defRPr sz="2400" b="1">
                <a:solidFill>
                  <a:schemeClr val="bg1"/>
                </a:solidFill>
                <a:latin typeface="Segoe UI" panose="020B0502040204020203" pitchFamily="34" charset="0"/>
                <a:cs typeface="Segoe UI" panose="020B0502040204020203" pitchFamily="34" charset="0"/>
              </a:defRPr>
            </a:lvl1pPr>
          </a:lstStyle>
          <a:p>
            <a:r>
              <a:rPr lang="en-US" dirty="0"/>
              <a:t>[Segoe UI 24pt White Bold Middle-Align]</a:t>
            </a:r>
          </a:p>
        </p:txBody>
      </p:sp>
      <p:sp>
        <p:nvSpPr>
          <p:cNvPr id="18" name="Date Placeholder 3"/>
          <p:cNvSpPr>
            <a:spLocks noGrp="1"/>
          </p:cNvSpPr>
          <p:nvPr>
            <p:ph type="dt" sz="half" idx="2"/>
          </p:nvPr>
        </p:nvSpPr>
        <p:spPr>
          <a:xfrm rot="16200000">
            <a:off x="8615838" y="2976516"/>
            <a:ext cx="762488" cy="165104"/>
          </a:xfrm>
          <a:prstGeom prst="rect">
            <a:avLst/>
          </a:prstGeom>
        </p:spPr>
        <p:txBody>
          <a:bodyPr vert="horz" lIns="91440" tIns="45720" rIns="91440" bIns="45720" rtlCol="0" anchor="ctr"/>
          <a:lstStyle>
            <a:lvl1pPr algn="l">
              <a:defRPr sz="700">
                <a:solidFill>
                  <a:schemeClr val="bg1">
                    <a:lumMod val="75000"/>
                  </a:schemeClr>
                </a:solidFill>
                <a:latin typeface="Segoe UI" panose="020B0502040204020203" pitchFamily="34" charset="0"/>
                <a:cs typeface="Segoe UI" panose="020B0502040204020203" pitchFamily="34" charset="0"/>
              </a:defRPr>
            </a:lvl1pPr>
          </a:lstStyle>
          <a:p>
            <a:endParaRPr lang="en-SG" dirty="0">
              <a:solidFill>
                <a:prstClr val="white">
                  <a:lumMod val="75000"/>
                </a:prstClr>
              </a:solidFill>
            </a:endParaRPr>
          </a:p>
        </p:txBody>
      </p:sp>
    </p:spTree>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amp; 1Col Image">
    <p:spTree>
      <p:nvGrpSpPr>
        <p:cNvPr id="1" name=""/>
        <p:cNvGrpSpPr/>
        <p:nvPr/>
      </p:nvGrpSpPr>
      <p:grpSpPr>
        <a:xfrm>
          <a:off x="0" y="0"/>
          <a:ext cx="0" cy="0"/>
          <a:chOff x="0" y="0"/>
          <a:chExt cx="0" cy="0"/>
        </a:xfrm>
      </p:grpSpPr>
      <p:sp>
        <p:nvSpPr>
          <p:cNvPr id="10" name="Pagination"/>
          <p:cNvSpPr>
            <a:spLocks noGrp="1"/>
          </p:cNvSpPr>
          <p:nvPr>
            <p:ph type="sldNum" sz="quarter" idx="4"/>
          </p:nvPr>
        </p:nvSpPr>
        <p:spPr>
          <a:xfrm>
            <a:off x="8850007" y="4889009"/>
            <a:ext cx="294144" cy="158337"/>
          </a:xfrm>
          <a:prstGeom prst="rect">
            <a:avLst/>
          </a:prstGeom>
          <a:extLst>
            <a:ext uri="{C572A759-6A51-4108-AA02-DFA0A04FC94B}">
              <ma14:wrappingTextBoxFlag xmlns:ma14="http://schemas.microsoft.com/office/mac/drawingml/2011/main" val="1"/>
            </a:ext>
          </a:extLst>
        </p:spPr>
        <p:txBody>
          <a:bodyPr lIns="57397" tIns="28698" rIns="57397" bIns="28698" anchor="ctr"/>
          <a:lstStyle>
            <a:lvl1pPr algn="ctr">
              <a:defRPr sz="700">
                <a:solidFill>
                  <a:schemeClr val="bg1">
                    <a:lumMod val="65000"/>
                  </a:schemeClr>
                </a:solidFill>
                <a:latin typeface="Segoe UI" panose="020B0502040204020203" pitchFamily="34" charset="0"/>
                <a:ea typeface="Segoe UI" panose="020B0502040204020203" pitchFamily="34" charset="0"/>
                <a:cs typeface="Segoe UI" panose="020B0502040204020203" pitchFamily="34" charset="0"/>
                <a:sym typeface="Lucida Sans"/>
              </a:defRPr>
            </a:lvl1pPr>
          </a:lstStyle>
          <a:p>
            <a:fld id="{86CB4B4D-7CA3-9044-876B-883B54F8677D}" type="slidenum">
              <a:rPr lang="uk-UA" smtClean="0">
                <a:solidFill>
                  <a:prstClr val="white">
                    <a:lumMod val="65000"/>
                  </a:prstClr>
                </a:solidFill>
              </a:rPr>
              <a:pPr/>
              <a:t>‹#›</a:t>
            </a:fld>
            <a:endParaRPr lang="uk-UA" dirty="0">
              <a:solidFill>
                <a:prstClr val="white">
                  <a:lumMod val="65000"/>
                </a:prstClr>
              </a:solidFill>
            </a:endParaRPr>
          </a:p>
        </p:txBody>
      </p:sp>
      <p:sp>
        <p:nvSpPr>
          <p:cNvPr id="15" name="Footer Placeholder 4"/>
          <p:cNvSpPr>
            <a:spLocks noGrp="1"/>
          </p:cNvSpPr>
          <p:nvPr>
            <p:ph type="ftr" sz="quarter" idx="3"/>
          </p:nvPr>
        </p:nvSpPr>
        <p:spPr>
          <a:xfrm rot="16200000">
            <a:off x="8331610" y="4119385"/>
            <a:ext cx="1330939" cy="165102"/>
          </a:xfrm>
          <a:prstGeom prst="rect">
            <a:avLst/>
          </a:prstGeom>
        </p:spPr>
        <p:txBody>
          <a:bodyPr vert="horz" lIns="91440" tIns="45720" rIns="91440" bIns="45720" rtlCol="0" anchor="ctr"/>
          <a:lstStyle>
            <a:lvl1pPr algn="l">
              <a:defRPr sz="700" b="0">
                <a:solidFill>
                  <a:schemeClr val="bg1">
                    <a:lumMod val="75000"/>
                  </a:schemeClr>
                </a:solidFill>
                <a:latin typeface="Segoe UI" panose="020B0502040204020203" pitchFamily="34" charset="0"/>
                <a:cs typeface="Segoe UI" panose="020B0502040204020203" pitchFamily="34" charset="0"/>
              </a:defRPr>
            </a:lvl1pPr>
          </a:lstStyle>
          <a:p>
            <a:r>
              <a:rPr lang="en-SG">
                <a:solidFill>
                  <a:prstClr val="white">
                    <a:lumMod val="75000"/>
                  </a:prstClr>
                </a:solidFill>
              </a:rPr>
              <a:t>RESTRICTED</a:t>
            </a:r>
            <a:endParaRPr lang="en-SG" dirty="0">
              <a:solidFill>
                <a:prstClr val="white">
                  <a:lumMod val="75000"/>
                </a:prstClr>
              </a:solidFill>
            </a:endParaRPr>
          </a:p>
        </p:txBody>
      </p:sp>
      <p:sp>
        <p:nvSpPr>
          <p:cNvPr id="7" name="Title 6"/>
          <p:cNvSpPr>
            <a:spLocks noGrp="1"/>
          </p:cNvSpPr>
          <p:nvPr>
            <p:ph type="title" hasCustomPrompt="1"/>
          </p:nvPr>
        </p:nvSpPr>
        <p:spPr>
          <a:xfrm>
            <a:off x="456579" y="236422"/>
            <a:ext cx="8189282" cy="713992"/>
          </a:xfrm>
          <a:prstGeom prst="rect">
            <a:avLst/>
          </a:prstGeom>
        </p:spPr>
        <p:txBody>
          <a:bodyPr anchor="ctr"/>
          <a:lstStyle>
            <a:lvl1pPr>
              <a:defRPr sz="2400" b="1">
                <a:solidFill>
                  <a:schemeClr val="bg1"/>
                </a:solidFill>
                <a:latin typeface="Segoe UI" panose="020B0502040204020203" pitchFamily="34" charset="0"/>
                <a:cs typeface="Segoe UI" panose="020B0502040204020203" pitchFamily="34" charset="0"/>
              </a:defRPr>
            </a:lvl1pPr>
          </a:lstStyle>
          <a:p>
            <a:r>
              <a:rPr lang="en-US" dirty="0"/>
              <a:t>[Segoe UI 24pt White Bold Middle-Align]</a:t>
            </a:r>
          </a:p>
        </p:txBody>
      </p:sp>
      <p:sp>
        <p:nvSpPr>
          <p:cNvPr id="18" name="Date Placeholder 3"/>
          <p:cNvSpPr>
            <a:spLocks noGrp="1"/>
          </p:cNvSpPr>
          <p:nvPr>
            <p:ph type="dt" sz="half" idx="2"/>
          </p:nvPr>
        </p:nvSpPr>
        <p:spPr>
          <a:xfrm rot="16200000">
            <a:off x="8615838" y="2976516"/>
            <a:ext cx="762488" cy="165104"/>
          </a:xfrm>
          <a:prstGeom prst="rect">
            <a:avLst/>
          </a:prstGeom>
        </p:spPr>
        <p:txBody>
          <a:bodyPr vert="horz" lIns="91440" tIns="45720" rIns="91440" bIns="45720" rtlCol="0" anchor="ctr"/>
          <a:lstStyle>
            <a:lvl1pPr algn="l">
              <a:defRPr sz="700">
                <a:solidFill>
                  <a:schemeClr val="bg1">
                    <a:lumMod val="75000"/>
                  </a:schemeClr>
                </a:solidFill>
                <a:latin typeface="Segoe UI" panose="020B0502040204020203" pitchFamily="34" charset="0"/>
                <a:cs typeface="Segoe UI" panose="020B0502040204020203" pitchFamily="34" charset="0"/>
              </a:defRPr>
            </a:lvl1pPr>
          </a:lstStyle>
          <a:p>
            <a:endParaRPr lang="en-SG" dirty="0">
              <a:solidFill>
                <a:prstClr val="white">
                  <a:lumMod val="75000"/>
                </a:prstClr>
              </a:solidFill>
            </a:endParaRPr>
          </a:p>
        </p:txBody>
      </p:sp>
      <p:sp>
        <p:nvSpPr>
          <p:cNvPr id="11" name="Picture Placeholder 2"/>
          <p:cNvSpPr>
            <a:spLocks noGrp="1"/>
          </p:cNvSpPr>
          <p:nvPr>
            <p:ph type="pic" sz="quarter" idx="11"/>
          </p:nvPr>
        </p:nvSpPr>
        <p:spPr>
          <a:xfrm>
            <a:off x="452438" y="1325001"/>
            <a:ext cx="8193424" cy="3672000"/>
          </a:xfrm>
          <a:prstGeom prst="rect">
            <a:avLst/>
          </a:prstGeom>
        </p:spPr>
        <p:txBody>
          <a:bodyPr/>
          <a:lstStyle/>
          <a:p>
            <a:endParaRPr lang="en-SG" dirty="0"/>
          </a:p>
        </p:txBody>
      </p:sp>
    </p:spTree>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amp; 2Col Text">
    <p:spTree>
      <p:nvGrpSpPr>
        <p:cNvPr id="1" name=""/>
        <p:cNvGrpSpPr/>
        <p:nvPr/>
      </p:nvGrpSpPr>
      <p:grpSpPr>
        <a:xfrm>
          <a:off x="0" y="0"/>
          <a:ext cx="0" cy="0"/>
          <a:chOff x="0" y="0"/>
          <a:chExt cx="0" cy="0"/>
        </a:xfrm>
      </p:grpSpPr>
      <p:sp>
        <p:nvSpPr>
          <p:cNvPr id="24" name="Pagination"/>
          <p:cNvSpPr>
            <a:spLocks noGrp="1"/>
          </p:cNvSpPr>
          <p:nvPr>
            <p:ph type="sldNum" sz="quarter" idx="4"/>
          </p:nvPr>
        </p:nvSpPr>
        <p:spPr>
          <a:xfrm>
            <a:off x="8850007" y="4889009"/>
            <a:ext cx="294144" cy="158337"/>
          </a:xfrm>
          <a:prstGeom prst="rect">
            <a:avLst/>
          </a:prstGeom>
          <a:extLst>
            <a:ext uri="{C572A759-6A51-4108-AA02-DFA0A04FC94B}">
              <ma14:wrappingTextBoxFlag xmlns:ma14="http://schemas.microsoft.com/office/mac/drawingml/2011/main" val="1"/>
            </a:ext>
          </a:extLst>
        </p:spPr>
        <p:txBody>
          <a:bodyPr lIns="57397" tIns="28698" rIns="57397" bIns="28698" anchor="ctr"/>
          <a:lstStyle>
            <a:lvl1pPr algn="ctr">
              <a:defRPr sz="700">
                <a:solidFill>
                  <a:schemeClr val="bg1">
                    <a:lumMod val="65000"/>
                  </a:schemeClr>
                </a:solidFill>
                <a:latin typeface="Segoe UI" panose="020B0502040204020203" pitchFamily="34" charset="0"/>
                <a:ea typeface="Segoe UI" panose="020B0502040204020203" pitchFamily="34" charset="0"/>
                <a:cs typeface="Segoe UI" panose="020B0502040204020203" pitchFamily="34" charset="0"/>
                <a:sym typeface="Lucida Sans"/>
              </a:defRPr>
            </a:lvl1pPr>
          </a:lstStyle>
          <a:p>
            <a:fld id="{86CB4B4D-7CA3-9044-876B-883B54F8677D}" type="slidenum">
              <a:rPr lang="uk-UA" smtClean="0">
                <a:solidFill>
                  <a:prstClr val="white">
                    <a:lumMod val="65000"/>
                  </a:prstClr>
                </a:solidFill>
              </a:rPr>
              <a:pPr/>
              <a:t>‹#›</a:t>
            </a:fld>
            <a:endParaRPr lang="uk-UA" dirty="0">
              <a:solidFill>
                <a:prstClr val="white">
                  <a:lumMod val="65000"/>
                </a:prstClr>
              </a:solidFill>
            </a:endParaRPr>
          </a:p>
        </p:txBody>
      </p:sp>
      <p:sp>
        <p:nvSpPr>
          <p:cNvPr id="25" name="Footer Placeholder 4"/>
          <p:cNvSpPr>
            <a:spLocks noGrp="1"/>
          </p:cNvSpPr>
          <p:nvPr>
            <p:ph type="ftr" sz="quarter" idx="3"/>
          </p:nvPr>
        </p:nvSpPr>
        <p:spPr>
          <a:xfrm rot="16200000">
            <a:off x="8331610" y="4119385"/>
            <a:ext cx="1330939" cy="165102"/>
          </a:xfrm>
          <a:prstGeom prst="rect">
            <a:avLst/>
          </a:prstGeom>
        </p:spPr>
        <p:txBody>
          <a:bodyPr vert="horz" lIns="91440" tIns="45720" rIns="91440" bIns="45720" rtlCol="0" anchor="ctr"/>
          <a:lstStyle>
            <a:lvl1pPr algn="l">
              <a:defRPr sz="700" b="0">
                <a:solidFill>
                  <a:schemeClr val="bg1">
                    <a:lumMod val="75000"/>
                  </a:schemeClr>
                </a:solidFill>
                <a:latin typeface="Segoe UI" panose="020B0502040204020203" pitchFamily="34" charset="0"/>
                <a:cs typeface="Segoe UI" panose="020B0502040204020203" pitchFamily="34" charset="0"/>
              </a:defRPr>
            </a:lvl1pPr>
          </a:lstStyle>
          <a:p>
            <a:r>
              <a:rPr lang="en-SG">
                <a:solidFill>
                  <a:prstClr val="white">
                    <a:lumMod val="75000"/>
                  </a:prstClr>
                </a:solidFill>
              </a:rPr>
              <a:t>RESTRICTED</a:t>
            </a:r>
            <a:endParaRPr lang="en-SG" dirty="0">
              <a:solidFill>
                <a:prstClr val="white">
                  <a:lumMod val="75000"/>
                </a:prstClr>
              </a:solidFill>
            </a:endParaRPr>
          </a:p>
        </p:txBody>
      </p:sp>
      <p:sp>
        <p:nvSpPr>
          <p:cNvPr id="11" name="Content Placeholder 2"/>
          <p:cNvSpPr>
            <a:spLocks noGrp="1"/>
          </p:cNvSpPr>
          <p:nvPr>
            <p:ph sz="quarter" idx="10" hasCustomPrompt="1"/>
          </p:nvPr>
        </p:nvSpPr>
        <p:spPr>
          <a:xfrm>
            <a:off x="452966" y="1325000"/>
            <a:ext cx="4010400" cy="3672000"/>
          </a:xfrm>
          <a:prstGeom prst="rect">
            <a:avLst/>
          </a:prstGeom>
        </p:spPr>
        <p:txBody>
          <a:bodyPr/>
          <a:lstStyle>
            <a:lvl1pPr marL="228600" indent="-228600">
              <a:lnSpc>
                <a:spcPct val="120000"/>
              </a:lnSpc>
              <a:spcBef>
                <a:spcPts val="0"/>
              </a:spcBef>
              <a:buClr>
                <a:srgbClr val="2F2883"/>
              </a:buClr>
              <a:buSzPct val="100000"/>
              <a:buFont typeface="Wingdings" panose="05000000000000000000" pitchFamily="2" charset="2"/>
              <a:buChar char="§"/>
              <a:defRPr sz="1600" b="0" i="0">
                <a:solidFill>
                  <a:srgbClr val="53585F"/>
                </a:solidFill>
                <a:latin typeface="Segoe UI" panose="020B0502040204020203" pitchFamily="34" charset="0"/>
                <a:ea typeface="Segoe UI" panose="020B0502040204020203" pitchFamily="34" charset="0"/>
                <a:cs typeface="Segoe UI" panose="020B0502040204020203" pitchFamily="34" charset="0"/>
              </a:defRPr>
            </a:lvl1pPr>
            <a:lvl2pPr marL="466350" indent="-179365">
              <a:lnSpc>
                <a:spcPct val="120000"/>
              </a:lnSpc>
              <a:spcBef>
                <a:spcPts val="0"/>
              </a:spcBef>
              <a:buClr>
                <a:srgbClr val="2F2883"/>
              </a:buClr>
              <a:buSzPct val="90000"/>
              <a:buFont typeface="Wingdings" panose="05000000000000000000" pitchFamily="2" charset="2"/>
              <a:buChar char="§"/>
              <a:defRPr sz="1400" b="0" i="0">
                <a:solidFill>
                  <a:srgbClr val="53585F"/>
                </a:solidFill>
                <a:latin typeface="Segoe UI" panose="020B0502040204020203" pitchFamily="34" charset="0"/>
                <a:ea typeface="Segoe UI" panose="020B0502040204020203" pitchFamily="34" charset="0"/>
                <a:cs typeface="Segoe UI" panose="020B0502040204020203" pitchFamily="34" charset="0"/>
              </a:defRPr>
            </a:lvl2pPr>
            <a:lvl3pPr marL="717461" indent="-143492">
              <a:lnSpc>
                <a:spcPct val="120000"/>
              </a:lnSpc>
              <a:spcBef>
                <a:spcPts val="0"/>
              </a:spcBef>
              <a:buClr>
                <a:srgbClr val="2F2883"/>
              </a:buClr>
              <a:buFont typeface="Wingdings" panose="05000000000000000000" pitchFamily="2" charset="2"/>
              <a:buChar char="§"/>
              <a:defRPr sz="1200" b="0" i="0">
                <a:solidFill>
                  <a:srgbClr val="53585F"/>
                </a:solidFill>
                <a:latin typeface="Segoe UI" panose="020B0502040204020203" pitchFamily="34" charset="0"/>
                <a:ea typeface="Segoe UI" panose="020B0502040204020203" pitchFamily="34" charset="0"/>
                <a:cs typeface="Segoe UI" panose="020B0502040204020203" pitchFamily="34" charset="0"/>
              </a:defRPr>
            </a:lvl3pPr>
            <a:lvl4pPr marL="1600200" indent="-228600">
              <a:lnSpc>
                <a:spcPct val="120000"/>
              </a:lnSpc>
              <a:spcBef>
                <a:spcPts val="0"/>
              </a:spcBef>
              <a:buClr>
                <a:srgbClr val="2F2883"/>
              </a:buClr>
              <a:buFont typeface="Wingdings" panose="05000000000000000000" pitchFamily="2" charset="2"/>
              <a:buChar char="§"/>
              <a:defRPr sz="1100" b="0" i="0">
                <a:solidFill>
                  <a:srgbClr val="53585F"/>
                </a:solidFill>
                <a:latin typeface="Segoe UI" panose="020B0502040204020203" pitchFamily="34" charset="0"/>
                <a:ea typeface="Segoe UI" panose="020B0502040204020203" pitchFamily="34" charset="0"/>
                <a:cs typeface="Segoe UI" panose="020B0502040204020203" pitchFamily="34" charset="0"/>
              </a:defRPr>
            </a:lvl4pPr>
            <a:lvl5pPr marL="2057400" indent="-228600">
              <a:lnSpc>
                <a:spcPct val="120000"/>
              </a:lnSpc>
              <a:spcBef>
                <a:spcPts val="0"/>
              </a:spcBef>
              <a:buClr>
                <a:srgbClr val="2F2883"/>
              </a:buClr>
              <a:buFont typeface="Wingdings" panose="05000000000000000000" pitchFamily="2" charset="2"/>
              <a:buChar char="§"/>
              <a:defRPr sz="1100" b="0" i="0">
                <a:solidFill>
                  <a:srgbClr val="53585F"/>
                </a:solidFill>
                <a:latin typeface="Segoe UI" panose="020B0502040204020203" pitchFamily="34" charset="0"/>
                <a:ea typeface="Segoe UI" panose="020B0502040204020203" pitchFamily="34" charset="0"/>
                <a:cs typeface="Segoe UI" panose="020B0502040204020203" pitchFamily="34" charset="0"/>
              </a:defRPr>
            </a:lvl5pPr>
          </a:lstStyle>
          <a:p>
            <a:pPr lvl="0"/>
            <a:r>
              <a:rPr lang="en-US" dirty="0"/>
              <a:t>Segoe UI 16pt Grey</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Content Placeholder 2"/>
          <p:cNvSpPr>
            <a:spLocks noGrp="1"/>
          </p:cNvSpPr>
          <p:nvPr>
            <p:ph sz="quarter" idx="13" hasCustomPrompt="1"/>
          </p:nvPr>
        </p:nvSpPr>
        <p:spPr>
          <a:xfrm>
            <a:off x="4635461" y="1325000"/>
            <a:ext cx="4010400" cy="3672000"/>
          </a:xfrm>
          <a:prstGeom prst="rect">
            <a:avLst/>
          </a:prstGeom>
        </p:spPr>
        <p:txBody>
          <a:bodyPr/>
          <a:lstStyle>
            <a:lvl1pPr marL="228600" indent="-228600">
              <a:lnSpc>
                <a:spcPct val="120000"/>
              </a:lnSpc>
              <a:spcBef>
                <a:spcPts val="0"/>
              </a:spcBef>
              <a:buClr>
                <a:srgbClr val="2F2883"/>
              </a:buClr>
              <a:buSzPct val="100000"/>
              <a:buFont typeface="Wingdings" panose="05000000000000000000" pitchFamily="2" charset="2"/>
              <a:buChar char="§"/>
              <a:defRPr sz="1600" b="0" i="0">
                <a:solidFill>
                  <a:srgbClr val="53585F"/>
                </a:solidFill>
                <a:latin typeface="Segoe UI" panose="020B0502040204020203" pitchFamily="34" charset="0"/>
                <a:ea typeface="Segoe UI" panose="020B0502040204020203" pitchFamily="34" charset="0"/>
                <a:cs typeface="Segoe UI" panose="020B0502040204020203" pitchFamily="34" charset="0"/>
              </a:defRPr>
            </a:lvl1pPr>
            <a:lvl2pPr marL="466350" indent="-179365">
              <a:lnSpc>
                <a:spcPct val="120000"/>
              </a:lnSpc>
              <a:spcBef>
                <a:spcPts val="0"/>
              </a:spcBef>
              <a:buClr>
                <a:srgbClr val="2F2883"/>
              </a:buClr>
              <a:buSzPct val="90000"/>
              <a:buFont typeface="Wingdings" panose="05000000000000000000" pitchFamily="2" charset="2"/>
              <a:buChar char="§"/>
              <a:defRPr sz="1400" b="0" i="0">
                <a:solidFill>
                  <a:srgbClr val="53585F"/>
                </a:solidFill>
                <a:latin typeface="Segoe UI" panose="020B0502040204020203" pitchFamily="34" charset="0"/>
                <a:ea typeface="Segoe UI" panose="020B0502040204020203" pitchFamily="34" charset="0"/>
                <a:cs typeface="Segoe UI" panose="020B0502040204020203" pitchFamily="34" charset="0"/>
              </a:defRPr>
            </a:lvl2pPr>
            <a:lvl3pPr marL="717461" indent="-143492">
              <a:lnSpc>
                <a:spcPct val="120000"/>
              </a:lnSpc>
              <a:spcBef>
                <a:spcPts val="0"/>
              </a:spcBef>
              <a:buClr>
                <a:srgbClr val="2F2883"/>
              </a:buClr>
              <a:buFont typeface="Wingdings" panose="05000000000000000000" pitchFamily="2" charset="2"/>
              <a:buChar char="§"/>
              <a:defRPr sz="1200" b="0" i="0">
                <a:solidFill>
                  <a:srgbClr val="53585F"/>
                </a:solidFill>
                <a:latin typeface="Segoe UI" panose="020B0502040204020203" pitchFamily="34" charset="0"/>
                <a:ea typeface="Segoe UI" panose="020B0502040204020203" pitchFamily="34" charset="0"/>
                <a:cs typeface="Segoe UI" panose="020B0502040204020203" pitchFamily="34" charset="0"/>
              </a:defRPr>
            </a:lvl3pPr>
            <a:lvl4pPr marL="1600200" indent="-228600">
              <a:lnSpc>
                <a:spcPct val="120000"/>
              </a:lnSpc>
              <a:spcBef>
                <a:spcPts val="0"/>
              </a:spcBef>
              <a:buClr>
                <a:srgbClr val="2F2883"/>
              </a:buClr>
              <a:buFont typeface="Wingdings" panose="05000000000000000000" pitchFamily="2" charset="2"/>
              <a:buChar char="§"/>
              <a:defRPr sz="1100" b="0" i="0">
                <a:solidFill>
                  <a:srgbClr val="53585F"/>
                </a:solidFill>
                <a:latin typeface="Segoe UI" panose="020B0502040204020203" pitchFamily="34" charset="0"/>
                <a:ea typeface="Segoe UI" panose="020B0502040204020203" pitchFamily="34" charset="0"/>
                <a:cs typeface="Segoe UI" panose="020B0502040204020203" pitchFamily="34" charset="0"/>
              </a:defRPr>
            </a:lvl4pPr>
            <a:lvl5pPr marL="2057400" indent="-228600">
              <a:lnSpc>
                <a:spcPct val="120000"/>
              </a:lnSpc>
              <a:spcBef>
                <a:spcPts val="0"/>
              </a:spcBef>
              <a:buClr>
                <a:srgbClr val="2F2883"/>
              </a:buClr>
              <a:buFont typeface="Wingdings" panose="05000000000000000000" pitchFamily="2" charset="2"/>
              <a:buChar char="§"/>
              <a:defRPr sz="1100" b="0" i="0">
                <a:solidFill>
                  <a:srgbClr val="53585F"/>
                </a:solidFill>
                <a:latin typeface="Segoe UI" panose="020B0502040204020203" pitchFamily="34" charset="0"/>
                <a:ea typeface="Segoe UI" panose="020B0502040204020203" pitchFamily="34" charset="0"/>
                <a:cs typeface="Segoe UI" panose="020B0502040204020203" pitchFamily="34" charset="0"/>
              </a:defRPr>
            </a:lvl5pPr>
          </a:lstStyle>
          <a:p>
            <a:pPr lvl="0"/>
            <a:r>
              <a:rPr lang="en-US" dirty="0"/>
              <a:t>Segoe UI 16pt Grey</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Title 6"/>
          <p:cNvSpPr>
            <a:spLocks noGrp="1"/>
          </p:cNvSpPr>
          <p:nvPr>
            <p:ph type="title" hasCustomPrompt="1"/>
          </p:nvPr>
        </p:nvSpPr>
        <p:spPr>
          <a:xfrm>
            <a:off x="456579" y="236422"/>
            <a:ext cx="8189282" cy="713992"/>
          </a:xfrm>
          <a:prstGeom prst="rect">
            <a:avLst/>
          </a:prstGeom>
        </p:spPr>
        <p:txBody>
          <a:bodyPr anchor="ctr"/>
          <a:lstStyle>
            <a:lvl1pPr>
              <a:defRPr sz="2400" b="1">
                <a:solidFill>
                  <a:schemeClr val="bg1"/>
                </a:solidFill>
                <a:latin typeface="Segoe UI" panose="020B0502040204020203" pitchFamily="34" charset="0"/>
                <a:cs typeface="Segoe UI" panose="020B0502040204020203" pitchFamily="34" charset="0"/>
              </a:defRPr>
            </a:lvl1pPr>
          </a:lstStyle>
          <a:p>
            <a:r>
              <a:rPr lang="en-US" dirty="0"/>
              <a:t>[Segoe UI 24pt White Bold Middle-Align]</a:t>
            </a:r>
          </a:p>
        </p:txBody>
      </p:sp>
      <p:sp>
        <p:nvSpPr>
          <p:cNvPr id="28" name="Date Placeholder 3"/>
          <p:cNvSpPr>
            <a:spLocks noGrp="1"/>
          </p:cNvSpPr>
          <p:nvPr>
            <p:ph type="dt" sz="half" idx="2"/>
          </p:nvPr>
        </p:nvSpPr>
        <p:spPr>
          <a:xfrm rot="16200000">
            <a:off x="8615838" y="2976516"/>
            <a:ext cx="762488" cy="165104"/>
          </a:xfrm>
          <a:prstGeom prst="rect">
            <a:avLst/>
          </a:prstGeom>
        </p:spPr>
        <p:txBody>
          <a:bodyPr vert="horz" lIns="91440" tIns="45720" rIns="91440" bIns="45720" rtlCol="0" anchor="ctr"/>
          <a:lstStyle>
            <a:lvl1pPr algn="l">
              <a:defRPr sz="700">
                <a:solidFill>
                  <a:schemeClr val="bg1">
                    <a:lumMod val="75000"/>
                  </a:schemeClr>
                </a:solidFill>
                <a:latin typeface="Segoe UI" panose="020B0502040204020203" pitchFamily="34" charset="0"/>
                <a:cs typeface="Segoe UI" panose="020B0502040204020203" pitchFamily="34" charset="0"/>
              </a:defRPr>
            </a:lvl1pPr>
          </a:lstStyle>
          <a:p>
            <a:endParaRPr lang="en-SG" dirty="0">
              <a:solidFill>
                <a:prstClr val="white">
                  <a:lumMod val="75000"/>
                </a:prstClr>
              </a:solidFill>
            </a:endParaRPr>
          </a:p>
        </p:txBody>
      </p:sp>
    </p:spTree>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amp; 2Col Image">
    <p:spTree>
      <p:nvGrpSpPr>
        <p:cNvPr id="1" name=""/>
        <p:cNvGrpSpPr/>
        <p:nvPr/>
      </p:nvGrpSpPr>
      <p:grpSpPr>
        <a:xfrm>
          <a:off x="0" y="0"/>
          <a:ext cx="0" cy="0"/>
          <a:chOff x="0" y="0"/>
          <a:chExt cx="0" cy="0"/>
        </a:xfrm>
      </p:grpSpPr>
      <p:sp>
        <p:nvSpPr>
          <p:cNvPr id="24" name="Pagination"/>
          <p:cNvSpPr>
            <a:spLocks noGrp="1"/>
          </p:cNvSpPr>
          <p:nvPr>
            <p:ph type="sldNum" sz="quarter" idx="4"/>
          </p:nvPr>
        </p:nvSpPr>
        <p:spPr>
          <a:xfrm>
            <a:off x="8850007" y="4889009"/>
            <a:ext cx="294144" cy="158337"/>
          </a:xfrm>
          <a:prstGeom prst="rect">
            <a:avLst/>
          </a:prstGeom>
          <a:extLst>
            <a:ext uri="{C572A759-6A51-4108-AA02-DFA0A04FC94B}">
              <ma14:wrappingTextBoxFlag xmlns:ma14="http://schemas.microsoft.com/office/mac/drawingml/2011/main" val="1"/>
            </a:ext>
          </a:extLst>
        </p:spPr>
        <p:txBody>
          <a:bodyPr lIns="57397" tIns="28698" rIns="57397" bIns="28698" anchor="ctr"/>
          <a:lstStyle>
            <a:lvl1pPr algn="ctr">
              <a:defRPr sz="700">
                <a:solidFill>
                  <a:schemeClr val="bg1">
                    <a:lumMod val="65000"/>
                  </a:schemeClr>
                </a:solidFill>
                <a:latin typeface="Segoe UI" panose="020B0502040204020203" pitchFamily="34" charset="0"/>
                <a:ea typeface="Segoe UI" panose="020B0502040204020203" pitchFamily="34" charset="0"/>
                <a:cs typeface="Segoe UI" panose="020B0502040204020203" pitchFamily="34" charset="0"/>
                <a:sym typeface="Lucida Sans"/>
              </a:defRPr>
            </a:lvl1pPr>
          </a:lstStyle>
          <a:p>
            <a:fld id="{86CB4B4D-7CA3-9044-876B-883B54F8677D}" type="slidenum">
              <a:rPr lang="uk-UA" smtClean="0">
                <a:solidFill>
                  <a:prstClr val="white">
                    <a:lumMod val="65000"/>
                  </a:prstClr>
                </a:solidFill>
              </a:rPr>
              <a:pPr/>
              <a:t>‹#›</a:t>
            </a:fld>
            <a:endParaRPr lang="uk-UA" dirty="0">
              <a:solidFill>
                <a:prstClr val="white">
                  <a:lumMod val="65000"/>
                </a:prstClr>
              </a:solidFill>
            </a:endParaRPr>
          </a:p>
        </p:txBody>
      </p:sp>
      <p:sp>
        <p:nvSpPr>
          <p:cNvPr id="25" name="Footer Placeholder 4"/>
          <p:cNvSpPr>
            <a:spLocks noGrp="1"/>
          </p:cNvSpPr>
          <p:nvPr>
            <p:ph type="ftr" sz="quarter" idx="3"/>
          </p:nvPr>
        </p:nvSpPr>
        <p:spPr>
          <a:xfrm rot="16200000">
            <a:off x="8331610" y="4119385"/>
            <a:ext cx="1330939" cy="165102"/>
          </a:xfrm>
          <a:prstGeom prst="rect">
            <a:avLst/>
          </a:prstGeom>
        </p:spPr>
        <p:txBody>
          <a:bodyPr vert="horz" lIns="91440" tIns="45720" rIns="91440" bIns="45720" rtlCol="0" anchor="ctr"/>
          <a:lstStyle>
            <a:lvl1pPr algn="l">
              <a:defRPr sz="700" b="0">
                <a:solidFill>
                  <a:schemeClr val="bg1">
                    <a:lumMod val="75000"/>
                  </a:schemeClr>
                </a:solidFill>
                <a:latin typeface="Segoe UI" panose="020B0502040204020203" pitchFamily="34" charset="0"/>
                <a:cs typeface="Segoe UI" panose="020B0502040204020203" pitchFamily="34" charset="0"/>
              </a:defRPr>
            </a:lvl1pPr>
          </a:lstStyle>
          <a:p>
            <a:r>
              <a:rPr lang="en-SG">
                <a:solidFill>
                  <a:prstClr val="white">
                    <a:lumMod val="75000"/>
                  </a:prstClr>
                </a:solidFill>
              </a:rPr>
              <a:t>RESTRICTED</a:t>
            </a:r>
            <a:endParaRPr lang="en-SG" dirty="0">
              <a:solidFill>
                <a:prstClr val="white">
                  <a:lumMod val="75000"/>
                </a:prstClr>
              </a:solidFill>
            </a:endParaRPr>
          </a:p>
        </p:txBody>
      </p:sp>
      <p:sp>
        <p:nvSpPr>
          <p:cNvPr id="20" name="Title 6"/>
          <p:cNvSpPr>
            <a:spLocks noGrp="1"/>
          </p:cNvSpPr>
          <p:nvPr>
            <p:ph type="title" hasCustomPrompt="1"/>
          </p:nvPr>
        </p:nvSpPr>
        <p:spPr>
          <a:xfrm>
            <a:off x="456579" y="236422"/>
            <a:ext cx="8189282" cy="713992"/>
          </a:xfrm>
          <a:prstGeom prst="rect">
            <a:avLst/>
          </a:prstGeom>
        </p:spPr>
        <p:txBody>
          <a:bodyPr anchor="ctr"/>
          <a:lstStyle>
            <a:lvl1pPr>
              <a:defRPr sz="2400" b="1">
                <a:solidFill>
                  <a:schemeClr val="bg1"/>
                </a:solidFill>
                <a:latin typeface="Segoe UI" panose="020B0502040204020203" pitchFamily="34" charset="0"/>
                <a:cs typeface="Segoe UI" panose="020B0502040204020203" pitchFamily="34" charset="0"/>
              </a:defRPr>
            </a:lvl1pPr>
          </a:lstStyle>
          <a:p>
            <a:r>
              <a:rPr lang="en-US" dirty="0"/>
              <a:t>[Segoe UI 24pt White Bold Middle-Align]</a:t>
            </a:r>
          </a:p>
        </p:txBody>
      </p:sp>
      <p:sp>
        <p:nvSpPr>
          <p:cNvPr id="28" name="Date Placeholder 3"/>
          <p:cNvSpPr>
            <a:spLocks noGrp="1"/>
          </p:cNvSpPr>
          <p:nvPr>
            <p:ph type="dt" sz="half" idx="2"/>
          </p:nvPr>
        </p:nvSpPr>
        <p:spPr>
          <a:xfrm rot="16200000">
            <a:off x="8615838" y="2976516"/>
            <a:ext cx="762488" cy="165104"/>
          </a:xfrm>
          <a:prstGeom prst="rect">
            <a:avLst/>
          </a:prstGeom>
        </p:spPr>
        <p:txBody>
          <a:bodyPr vert="horz" lIns="91440" tIns="45720" rIns="91440" bIns="45720" rtlCol="0" anchor="ctr"/>
          <a:lstStyle>
            <a:lvl1pPr algn="l">
              <a:defRPr sz="700">
                <a:solidFill>
                  <a:schemeClr val="bg1">
                    <a:lumMod val="75000"/>
                  </a:schemeClr>
                </a:solidFill>
                <a:latin typeface="Segoe UI" panose="020B0502040204020203" pitchFamily="34" charset="0"/>
                <a:cs typeface="Segoe UI" panose="020B0502040204020203" pitchFamily="34" charset="0"/>
              </a:defRPr>
            </a:lvl1pPr>
          </a:lstStyle>
          <a:p>
            <a:endParaRPr lang="en-SG" dirty="0">
              <a:solidFill>
                <a:prstClr val="white">
                  <a:lumMod val="75000"/>
                </a:prstClr>
              </a:solidFill>
            </a:endParaRPr>
          </a:p>
        </p:txBody>
      </p:sp>
      <p:sp>
        <p:nvSpPr>
          <p:cNvPr id="8" name="Picture Placeholder 2"/>
          <p:cNvSpPr>
            <a:spLocks noGrp="1"/>
          </p:cNvSpPr>
          <p:nvPr>
            <p:ph type="pic" sz="quarter" idx="11"/>
          </p:nvPr>
        </p:nvSpPr>
        <p:spPr>
          <a:xfrm>
            <a:off x="452966" y="1325000"/>
            <a:ext cx="4010400" cy="3672000"/>
          </a:xfrm>
          <a:prstGeom prst="rect">
            <a:avLst/>
          </a:prstGeom>
        </p:spPr>
        <p:txBody>
          <a:bodyPr/>
          <a:lstStyle/>
          <a:p>
            <a:endParaRPr lang="en-SG" dirty="0"/>
          </a:p>
        </p:txBody>
      </p:sp>
      <p:sp>
        <p:nvSpPr>
          <p:cNvPr id="9" name="Picture Placeholder 2"/>
          <p:cNvSpPr>
            <a:spLocks noGrp="1"/>
          </p:cNvSpPr>
          <p:nvPr>
            <p:ph type="pic" sz="quarter" idx="12"/>
          </p:nvPr>
        </p:nvSpPr>
        <p:spPr>
          <a:xfrm>
            <a:off x="4635461" y="1325000"/>
            <a:ext cx="4010400" cy="3672000"/>
          </a:xfrm>
          <a:prstGeom prst="rect">
            <a:avLst/>
          </a:prstGeom>
        </p:spPr>
        <p:txBody>
          <a:bodyPr/>
          <a:lstStyle/>
          <a:p>
            <a:endParaRPr lang="en-SG" dirty="0"/>
          </a:p>
        </p:txBody>
      </p:sp>
    </p:spTree>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amp; 1Col Text(L) + 1Col Image(R)">
    <p:spTree>
      <p:nvGrpSpPr>
        <p:cNvPr id="1" name=""/>
        <p:cNvGrpSpPr/>
        <p:nvPr/>
      </p:nvGrpSpPr>
      <p:grpSpPr>
        <a:xfrm>
          <a:off x="0" y="0"/>
          <a:ext cx="0" cy="0"/>
          <a:chOff x="0" y="0"/>
          <a:chExt cx="0" cy="0"/>
        </a:xfrm>
      </p:grpSpPr>
      <p:sp>
        <p:nvSpPr>
          <p:cNvPr id="10" name="Pagination"/>
          <p:cNvSpPr>
            <a:spLocks noGrp="1"/>
          </p:cNvSpPr>
          <p:nvPr>
            <p:ph type="sldNum" sz="quarter" idx="4"/>
          </p:nvPr>
        </p:nvSpPr>
        <p:spPr>
          <a:xfrm>
            <a:off x="8850007" y="4889009"/>
            <a:ext cx="294144" cy="158337"/>
          </a:xfrm>
          <a:prstGeom prst="rect">
            <a:avLst/>
          </a:prstGeom>
          <a:extLst>
            <a:ext uri="{C572A759-6A51-4108-AA02-DFA0A04FC94B}">
              <ma14:wrappingTextBoxFlag xmlns:ma14="http://schemas.microsoft.com/office/mac/drawingml/2011/main" val="1"/>
            </a:ext>
          </a:extLst>
        </p:spPr>
        <p:txBody>
          <a:bodyPr lIns="57397" tIns="28698" rIns="57397" bIns="28698" anchor="ctr"/>
          <a:lstStyle>
            <a:lvl1pPr algn="ctr">
              <a:defRPr sz="700">
                <a:solidFill>
                  <a:schemeClr val="bg1">
                    <a:lumMod val="65000"/>
                  </a:schemeClr>
                </a:solidFill>
                <a:latin typeface="Segoe UI" panose="020B0502040204020203" pitchFamily="34" charset="0"/>
                <a:ea typeface="Segoe UI" panose="020B0502040204020203" pitchFamily="34" charset="0"/>
                <a:cs typeface="Segoe UI" panose="020B0502040204020203" pitchFamily="34" charset="0"/>
                <a:sym typeface="Lucida Sans"/>
              </a:defRPr>
            </a:lvl1pPr>
          </a:lstStyle>
          <a:p>
            <a:fld id="{86CB4B4D-7CA3-9044-876B-883B54F8677D}" type="slidenum">
              <a:rPr lang="uk-UA" smtClean="0">
                <a:solidFill>
                  <a:prstClr val="white">
                    <a:lumMod val="65000"/>
                  </a:prstClr>
                </a:solidFill>
              </a:rPr>
              <a:pPr/>
              <a:t>‹#›</a:t>
            </a:fld>
            <a:endParaRPr lang="uk-UA" dirty="0">
              <a:solidFill>
                <a:prstClr val="white">
                  <a:lumMod val="65000"/>
                </a:prstClr>
              </a:solidFill>
            </a:endParaRPr>
          </a:p>
        </p:txBody>
      </p:sp>
      <p:sp>
        <p:nvSpPr>
          <p:cNvPr id="15" name="Footer Placeholder 4"/>
          <p:cNvSpPr>
            <a:spLocks noGrp="1"/>
          </p:cNvSpPr>
          <p:nvPr>
            <p:ph type="ftr" sz="quarter" idx="3"/>
          </p:nvPr>
        </p:nvSpPr>
        <p:spPr>
          <a:xfrm rot="16200000">
            <a:off x="8331610" y="4119385"/>
            <a:ext cx="1330939" cy="165102"/>
          </a:xfrm>
          <a:prstGeom prst="rect">
            <a:avLst/>
          </a:prstGeom>
        </p:spPr>
        <p:txBody>
          <a:bodyPr vert="horz" lIns="91440" tIns="45720" rIns="91440" bIns="45720" rtlCol="0" anchor="ctr"/>
          <a:lstStyle>
            <a:lvl1pPr algn="l">
              <a:defRPr sz="700" b="0">
                <a:solidFill>
                  <a:schemeClr val="bg1">
                    <a:lumMod val="75000"/>
                  </a:schemeClr>
                </a:solidFill>
                <a:latin typeface="Segoe UI" panose="020B0502040204020203" pitchFamily="34" charset="0"/>
                <a:cs typeface="Segoe UI" panose="020B0502040204020203" pitchFamily="34" charset="0"/>
              </a:defRPr>
            </a:lvl1pPr>
          </a:lstStyle>
          <a:p>
            <a:r>
              <a:rPr lang="en-SG">
                <a:solidFill>
                  <a:prstClr val="white">
                    <a:lumMod val="75000"/>
                  </a:prstClr>
                </a:solidFill>
              </a:rPr>
              <a:t>RESTRICTED</a:t>
            </a:r>
            <a:endParaRPr lang="en-SG" dirty="0">
              <a:solidFill>
                <a:prstClr val="white">
                  <a:lumMod val="75000"/>
                </a:prstClr>
              </a:solidFill>
            </a:endParaRPr>
          </a:p>
        </p:txBody>
      </p:sp>
      <p:sp>
        <p:nvSpPr>
          <p:cNvPr id="11" name="Content Placeholder 2"/>
          <p:cNvSpPr>
            <a:spLocks noGrp="1"/>
          </p:cNvSpPr>
          <p:nvPr>
            <p:ph sz="quarter" idx="10" hasCustomPrompt="1"/>
          </p:nvPr>
        </p:nvSpPr>
        <p:spPr>
          <a:xfrm>
            <a:off x="452967" y="1325000"/>
            <a:ext cx="4010400" cy="3672000"/>
          </a:xfrm>
          <a:prstGeom prst="rect">
            <a:avLst/>
          </a:prstGeom>
        </p:spPr>
        <p:txBody>
          <a:bodyPr/>
          <a:lstStyle>
            <a:lvl1pPr marL="228600" indent="-228600">
              <a:lnSpc>
                <a:spcPct val="120000"/>
              </a:lnSpc>
              <a:spcBef>
                <a:spcPts val="0"/>
              </a:spcBef>
              <a:buClr>
                <a:srgbClr val="2F2883"/>
              </a:buClr>
              <a:buSzPct val="100000"/>
              <a:buFont typeface="Wingdings" panose="05000000000000000000" pitchFamily="2" charset="2"/>
              <a:buChar char="§"/>
              <a:defRPr sz="1600" b="0" i="0" baseline="0">
                <a:solidFill>
                  <a:schemeClr val="tx1">
                    <a:lumMod val="75000"/>
                    <a:lumOff val="25000"/>
                  </a:schemeClr>
                </a:solidFill>
                <a:latin typeface="Segoe UI" panose="020B0502040204020203" pitchFamily="34" charset="0"/>
                <a:ea typeface="Segoe UI" panose="020B0502040204020203" pitchFamily="34" charset="0"/>
                <a:cs typeface="Segoe UI" panose="020B0502040204020203" pitchFamily="34" charset="0"/>
              </a:defRPr>
            </a:lvl1pPr>
            <a:lvl2pPr marL="466350" indent="-179365">
              <a:lnSpc>
                <a:spcPct val="120000"/>
              </a:lnSpc>
              <a:spcBef>
                <a:spcPts val="0"/>
              </a:spcBef>
              <a:buClr>
                <a:srgbClr val="2F2883"/>
              </a:buClr>
              <a:buSzPct val="90000"/>
              <a:buFont typeface="Wingdings" panose="05000000000000000000" pitchFamily="2" charset="2"/>
              <a:buChar char="§"/>
              <a:defRPr sz="1400" b="0" i="0">
                <a:solidFill>
                  <a:schemeClr val="tx1">
                    <a:lumMod val="75000"/>
                    <a:lumOff val="25000"/>
                  </a:schemeClr>
                </a:solidFill>
                <a:latin typeface="Segoe UI" panose="020B0502040204020203" pitchFamily="34" charset="0"/>
                <a:ea typeface="Segoe UI" panose="020B0502040204020203" pitchFamily="34" charset="0"/>
                <a:cs typeface="Segoe UI" panose="020B0502040204020203" pitchFamily="34" charset="0"/>
              </a:defRPr>
            </a:lvl2pPr>
            <a:lvl3pPr marL="717461" indent="-143492">
              <a:lnSpc>
                <a:spcPct val="120000"/>
              </a:lnSpc>
              <a:spcBef>
                <a:spcPts val="0"/>
              </a:spcBef>
              <a:buClr>
                <a:srgbClr val="2F2883"/>
              </a:buClr>
              <a:buFont typeface="Wingdings" panose="05000000000000000000" pitchFamily="2" charset="2"/>
              <a:buChar char="§"/>
              <a:defRPr sz="1200" b="0" i="0">
                <a:solidFill>
                  <a:schemeClr val="tx1">
                    <a:lumMod val="75000"/>
                    <a:lumOff val="25000"/>
                  </a:schemeClr>
                </a:solidFill>
                <a:latin typeface="Segoe UI" panose="020B0502040204020203" pitchFamily="34" charset="0"/>
                <a:ea typeface="Segoe UI" panose="020B0502040204020203" pitchFamily="34" charset="0"/>
                <a:cs typeface="Segoe UI" panose="020B0502040204020203" pitchFamily="34" charset="0"/>
              </a:defRPr>
            </a:lvl3pPr>
            <a:lvl4pPr marL="1600200" indent="-228600">
              <a:lnSpc>
                <a:spcPct val="120000"/>
              </a:lnSpc>
              <a:spcBef>
                <a:spcPts val="0"/>
              </a:spcBef>
              <a:buClr>
                <a:srgbClr val="2F2883"/>
              </a:buClr>
              <a:buFont typeface="Wingdings" panose="05000000000000000000" pitchFamily="2" charset="2"/>
              <a:buChar char="§"/>
              <a:defRPr sz="1100" b="0" i="0">
                <a:solidFill>
                  <a:schemeClr val="tx1">
                    <a:lumMod val="75000"/>
                    <a:lumOff val="25000"/>
                  </a:schemeClr>
                </a:solidFill>
                <a:latin typeface="Segoe UI" panose="020B0502040204020203" pitchFamily="34" charset="0"/>
                <a:ea typeface="Segoe UI" panose="020B0502040204020203" pitchFamily="34" charset="0"/>
                <a:cs typeface="Segoe UI" panose="020B0502040204020203" pitchFamily="34" charset="0"/>
              </a:defRPr>
            </a:lvl4pPr>
            <a:lvl5pPr marL="2057400" indent="-228600">
              <a:lnSpc>
                <a:spcPct val="120000"/>
              </a:lnSpc>
              <a:spcBef>
                <a:spcPts val="0"/>
              </a:spcBef>
              <a:buClr>
                <a:srgbClr val="2F2883"/>
              </a:buClr>
              <a:buFont typeface="Wingdings" panose="05000000000000000000" pitchFamily="2" charset="2"/>
              <a:buChar char="§"/>
              <a:defRPr sz="1100" b="0" i="0">
                <a:solidFill>
                  <a:schemeClr val="tx1">
                    <a:lumMod val="75000"/>
                    <a:lumOff val="25000"/>
                  </a:schemeClr>
                </a:solidFill>
                <a:latin typeface="Segoe UI" panose="020B0502040204020203" pitchFamily="34" charset="0"/>
                <a:ea typeface="Segoe UI" panose="020B0502040204020203" pitchFamily="34" charset="0"/>
                <a:cs typeface="Segoe UI" panose="020B0502040204020203" pitchFamily="34" charset="0"/>
              </a:defRPr>
            </a:lvl5pPr>
          </a:lstStyle>
          <a:p>
            <a:pPr lvl="0"/>
            <a:r>
              <a:rPr lang="en-US" dirty="0"/>
              <a:t>Segoe UI 16pt Grey</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6"/>
          <p:cNvSpPr>
            <a:spLocks noGrp="1"/>
          </p:cNvSpPr>
          <p:nvPr>
            <p:ph type="title" hasCustomPrompt="1"/>
          </p:nvPr>
        </p:nvSpPr>
        <p:spPr>
          <a:xfrm>
            <a:off x="456579" y="236422"/>
            <a:ext cx="8189282" cy="713992"/>
          </a:xfrm>
          <a:prstGeom prst="rect">
            <a:avLst/>
          </a:prstGeom>
        </p:spPr>
        <p:txBody>
          <a:bodyPr anchor="ctr"/>
          <a:lstStyle>
            <a:lvl1pPr>
              <a:defRPr sz="2400" b="1">
                <a:solidFill>
                  <a:schemeClr val="bg1"/>
                </a:solidFill>
                <a:latin typeface="Segoe UI" panose="020B0502040204020203" pitchFamily="34" charset="0"/>
                <a:cs typeface="Segoe UI" panose="020B0502040204020203" pitchFamily="34" charset="0"/>
              </a:defRPr>
            </a:lvl1pPr>
          </a:lstStyle>
          <a:p>
            <a:r>
              <a:rPr lang="en-US" dirty="0"/>
              <a:t>[Segoe UI 24pt White Bold Middle-Align]</a:t>
            </a:r>
          </a:p>
        </p:txBody>
      </p:sp>
      <p:sp>
        <p:nvSpPr>
          <p:cNvPr id="18" name="Date Placeholder 3"/>
          <p:cNvSpPr>
            <a:spLocks noGrp="1"/>
          </p:cNvSpPr>
          <p:nvPr>
            <p:ph type="dt" sz="half" idx="2"/>
          </p:nvPr>
        </p:nvSpPr>
        <p:spPr>
          <a:xfrm rot="16200000">
            <a:off x="8615838" y="2976516"/>
            <a:ext cx="762488" cy="165104"/>
          </a:xfrm>
          <a:prstGeom prst="rect">
            <a:avLst/>
          </a:prstGeom>
        </p:spPr>
        <p:txBody>
          <a:bodyPr vert="horz" lIns="91440" tIns="45720" rIns="91440" bIns="45720" rtlCol="0" anchor="ctr"/>
          <a:lstStyle>
            <a:lvl1pPr algn="l">
              <a:defRPr sz="700">
                <a:solidFill>
                  <a:schemeClr val="bg1">
                    <a:lumMod val="75000"/>
                  </a:schemeClr>
                </a:solidFill>
                <a:latin typeface="Segoe UI" panose="020B0502040204020203" pitchFamily="34" charset="0"/>
                <a:cs typeface="Segoe UI" panose="020B0502040204020203" pitchFamily="34" charset="0"/>
              </a:defRPr>
            </a:lvl1pPr>
          </a:lstStyle>
          <a:p>
            <a:endParaRPr lang="en-SG" dirty="0">
              <a:solidFill>
                <a:prstClr val="white">
                  <a:lumMod val="75000"/>
                </a:prstClr>
              </a:solidFill>
            </a:endParaRPr>
          </a:p>
        </p:txBody>
      </p:sp>
      <p:sp>
        <p:nvSpPr>
          <p:cNvPr id="3" name="Picture Placeholder 2"/>
          <p:cNvSpPr>
            <a:spLocks noGrp="1"/>
          </p:cNvSpPr>
          <p:nvPr>
            <p:ph type="pic" sz="quarter" idx="11"/>
          </p:nvPr>
        </p:nvSpPr>
        <p:spPr>
          <a:xfrm>
            <a:off x="4635255" y="1325000"/>
            <a:ext cx="4010606" cy="3672000"/>
          </a:xfrm>
          <a:prstGeom prst="rect">
            <a:avLst/>
          </a:prstGeom>
        </p:spPr>
        <p:txBody>
          <a:bodyPr/>
          <a:lstStyle/>
          <a:p>
            <a:endParaRPr lang="en-SG" dirty="0"/>
          </a:p>
        </p:txBody>
      </p:sp>
    </p:spTree>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amp; 1Col Image(L) + 1Col Text(R)">
    <p:spTree>
      <p:nvGrpSpPr>
        <p:cNvPr id="1" name=""/>
        <p:cNvGrpSpPr/>
        <p:nvPr/>
      </p:nvGrpSpPr>
      <p:grpSpPr>
        <a:xfrm>
          <a:off x="0" y="0"/>
          <a:ext cx="0" cy="0"/>
          <a:chOff x="0" y="0"/>
          <a:chExt cx="0" cy="0"/>
        </a:xfrm>
      </p:grpSpPr>
      <p:sp>
        <p:nvSpPr>
          <p:cNvPr id="10" name="Pagination"/>
          <p:cNvSpPr>
            <a:spLocks noGrp="1"/>
          </p:cNvSpPr>
          <p:nvPr>
            <p:ph type="sldNum" sz="quarter" idx="4"/>
          </p:nvPr>
        </p:nvSpPr>
        <p:spPr>
          <a:xfrm>
            <a:off x="8850007" y="4889009"/>
            <a:ext cx="294144" cy="158337"/>
          </a:xfrm>
          <a:prstGeom prst="rect">
            <a:avLst/>
          </a:prstGeom>
          <a:extLst>
            <a:ext uri="{C572A759-6A51-4108-AA02-DFA0A04FC94B}">
              <ma14:wrappingTextBoxFlag xmlns:ma14="http://schemas.microsoft.com/office/mac/drawingml/2011/main" val="1"/>
            </a:ext>
          </a:extLst>
        </p:spPr>
        <p:txBody>
          <a:bodyPr lIns="57397" tIns="28698" rIns="57397" bIns="28698" anchor="ctr"/>
          <a:lstStyle>
            <a:lvl1pPr algn="ctr">
              <a:defRPr sz="700">
                <a:solidFill>
                  <a:schemeClr val="bg1">
                    <a:lumMod val="65000"/>
                  </a:schemeClr>
                </a:solidFill>
                <a:latin typeface="Segoe UI" panose="020B0502040204020203" pitchFamily="34" charset="0"/>
                <a:ea typeface="Segoe UI" panose="020B0502040204020203" pitchFamily="34" charset="0"/>
                <a:cs typeface="Segoe UI" panose="020B0502040204020203" pitchFamily="34" charset="0"/>
                <a:sym typeface="Lucida Sans"/>
              </a:defRPr>
            </a:lvl1pPr>
          </a:lstStyle>
          <a:p>
            <a:fld id="{86CB4B4D-7CA3-9044-876B-883B54F8677D}" type="slidenum">
              <a:rPr lang="uk-UA" smtClean="0">
                <a:solidFill>
                  <a:prstClr val="white">
                    <a:lumMod val="65000"/>
                  </a:prstClr>
                </a:solidFill>
              </a:rPr>
              <a:pPr/>
              <a:t>‹#›</a:t>
            </a:fld>
            <a:endParaRPr lang="uk-UA" dirty="0">
              <a:solidFill>
                <a:prstClr val="white">
                  <a:lumMod val="65000"/>
                </a:prstClr>
              </a:solidFill>
            </a:endParaRPr>
          </a:p>
        </p:txBody>
      </p:sp>
      <p:sp>
        <p:nvSpPr>
          <p:cNvPr id="15" name="Footer Placeholder 4"/>
          <p:cNvSpPr>
            <a:spLocks noGrp="1"/>
          </p:cNvSpPr>
          <p:nvPr>
            <p:ph type="ftr" sz="quarter" idx="3"/>
          </p:nvPr>
        </p:nvSpPr>
        <p:spPr>
          <a:xfrm rot="16200000">
            <a:off x="8331610" y="4119385"/>
            <a:ext cx="1330939" cy="165102"/>
          </a:xfrm>
          <a:prstGeom prst="rect">
            <a:avLst/>
          </a:prstGeom>
        </p:spPr>
        <p:txBody>
          <a:bodyPr vert="horz" lIns="91440" tIns="45720" rIns="91440" bIns="45720" rtlCol="0" anchor="ctr"/>
          <a:lstStyle>
            <a:lvl1pPr algn="l">
              <a:defRPr sz="700" b="0">
                <a:solidFill>
                  <a:schemeClr val="bg1">
                    <a:lumMod val="75000"/>
                  </a:schemeClr>
                </a:solidFill>
                <a:latin typeface="Segoe UI" panose="020B0502040204020203" pitchFamily="34" charset="0"/>
                <a:cs typeface="Segoe UI" panose="020B0502040204020203" pitchFamily="34" charset="0"/>
              </a:defRPr>
            </a:lvl1pPr>
          </a:lstStyle>
          <a:p>
            <a:r>
              <a:rPr lang="en-SG">
                <a:solidFill>
                  <a:prstClr val="white">
                    <a:lumMod val="75000"/>
                  </a:prstClr>
                </a:solidFill>
              </a:rPr>
              <a:t>RESTRICTED</a:t>
            </a:r>
            <a:endParaRPr lang="en-SG" dirty="0">
              <a:solidFill>
                <a:prstClr val="white">
                  <a:lumMod val="75000"/>
                </a:prstClr>
              </a:solidFill>
            </a:endParaRPr>
          </a:p>
        </p:txBody>
      </p:sp>
      <p:sp>
        <p:nvSpPr>
          <p:cNvPr id="7" name="Title 6"/>
          <p:cNvSpPr>
            <a:spLocks noGrp="1"/>
          </p:cNvSpPr>
          <p:nvPr>
            <p:ph type="title" hasCustomPrompt="1"/>
          </p:nvPr>
        </p:nvSpPr>
        <p:spPr>
          <a:xfrm>
            <a:off x="456579" y="236422"/>
            <a:ext cx="8189282" cy="713992"/>
          </a:xfrm>
          <a:prstGeom prst="rect">
            <a:avLst/>
          </a:prstGeom>
        </p:spPr>
        <p:txBody>
          <a:bodyPr anchor="ctr"/>
          <a:lstStyle>
            <a:lvl1pPr>
              <a:defRPr sz="2400" b="1">
                <a:solidFill>
                  <a:schemeClr val="bg1"/>
                </a:solidFill>
                <a:latin typeface="Segoe UI" panose="020B0502040204020203" pitchFamily="34" charset="0"/>
                <a:cs typeface="Segoe UI" panose="020B0502040204020203" pitchFamily="34" charset="0"/>
              </a:defRPr>
            </a:lvl1pPr>
          </a:lstStyle>
          <a:p>
            <a:r>
              <a:rPr lang="en-US" dirty="0"/>
              <a:t>[Segoe UI 24pt White Bold Middle-Align]</a:t>
            </a:r>
          </a:p>
        </p:txBody>
      </p:sp>
      <p:sp>
        <p:nvSpPr>
          <p:cNvPr id="18" name="Date Placeholder 3"/>
          <p:cNvSpPr>
            <a:spLocks noGrp="1"/>
          </p:cNvSpPr>
          <p:nvPr>
            <p:ph type="dt" sz="half" idx="2"/>
          </p:nvPr>
        </p:nvSpPr>
        <p:spPr>
          <a:xfrm rot="16200000">
            <a:off x="8615838" y="2976516"/>
            <a:ext cx="762488" cy="165104"/>
          </a:xfrm>
          <a:prstGeom prst="rect">
            <a:avLst/>
          </a:prstGeom>
        </p:spPr>
        <p:txBody>
          <a:bodyPr vert="horz" lIns="91440" tIns="45720" rIns="91440" bIns="45720" rtlCol="0" anchor="ctr"/>
          <a:lstStyle>
            <a:lvl1pPr algn="l">
              <a:defRPr sz="700">
                <a:solidFill>
                  <a:schemeClr val="bg1">
                    <a:lumMod val="75000"/>
                  </a:schemeClr>
                </a:solidFill>
                <a:latin typeface="Segoe UI" panose="020B0502040204020203" pitchFamily="34" charset="0"/>
                <a:cs typeface="Segoe UI" panose="020B0502040204020203" pitchFamily="34" charset="0"/>
              </a:defRPr>
            </a:lvl1pPr>
          </a:lstStyle>
          <a:p>
            <a:endParaRPr lang="en-SG" dirty="0">
              <a:solidFill>
                <a:prstClr val="white">
                  <a:lumMod val="75000"/>
                </a:prstClr>
              </a:solidFill>
            </a:endParaRPr>
          </a:p>
        </p:txBody>
      </p:sp>
      <p:sp>
        <p:nvSpPr>
          <p:cNvPr id="8" name="Picture Placeholder 2"/>
          <p:cNvSpPr>
            <a:spLocks noGrp="1"/>
          </p:cNvSpPr>
          <p:nvPr>
            <p:ph type="pic" sz="quarter" idx="11"/>
          </p:nvPr>
        </p:nvSpPr>
        <p:spPr>
          <a:xfrm>
            <a:off x="452966" y="1325000"/>
            <a:ext cx="4010400" cy="3672000"/>
          </a:xfrm>
          <a:prstGeom prst="rect">
            <a:avLst/>
          </a:prstGeom>
        </p:spPr>
        <p:txBody>
          <a:bodyPr/>
          <a:lstStyle/>
          <a:p>
            <a:endParaRPr lang="en-SG" dirty="0"/>
          </a:p>
        </p:txBody>
      </p:sp>
      <p:sp>
        <p:nvSpPr>
          <p:cNvPr id="9" name="Content Placeholder 2"/>
          <p:cNvSpPr>
            <a:spLocks noGrp="1"/>
          </p:cNvSpPr>
          <p:nvPr>
            <p:ph sz="quarter" idx="13" hasCustomPrompt="1"/>
          </p:nvPr>
        </p:nvSpPr>
        <p:spPr>
          <a:xfrm>
            <a:off x="4635461" y="1325000"/>
            <a:ext cx="4010400" cy="3672000"/>
          </a:xfrm>
          <a:prstGeom prst="rect">
            <a:avLst/>
          </a:prstGeom>
        </p:spPr>
        <p:txBody>
          <a:bodyPr/>
          <a:lstStyle>
            <a:lvl1pPr marL="228600" indent="-228600">
              <a:lnSpc>
                <a:spcPct val="120000"/>
              </a:lnSpc>
              <a:spcBef>
                <a:spcPts val="0"/>
              </a:spcBef>
              <a:buClr>
                <a:srgbClr val="2F2883"/>
              </a:buClr>
              <a:buSzPct val="100000"/>
              <a:buFont typeface="Wingdings" panose="05000000000000000000" pitchFamily="2" charset="2"/>
              <a:buChar char="§"/>
              <a:defRPr sz="1600" b="0" i="0">
                <a:solidFill>
                  <a:srgbClr val="53585F"/>
                </a:solidFill>
                <a:latin typeface="Segoe UI" panose="020B0502040204020203" pitchFamily="34" charset="0"/>
                <a:ea typeface="Segoe UI" panose="020B0502040204020203" pitchFamily="34" charset="0"/>
                <a:cs typeface="Segoe UI" panose="020B0502040204020203" pitchFamily="34" charset="0"/>
              </a:defRPr>
            </a:lvl1pPr>
            <a:lvl2pPr marL="466350" indent="-179365">
              <a:lnSpc>
                <a:spcPct val="120000"/>
              </a:lnSpc>
              <a:spcBef>
                <a:spcPts val="0"/>
              </a:spcBef>
              <a:buClr>
                <a:srgbClr val="2F2883"/>
              </a:buClr>
              <a:buSzPct val="90000"/>
              <a:buFont typeface="Wingdings" panose="05000000000000000000" pitchFamily="2" charset="2"/>
              <a:buChar char="§"/>
              <a:defRPr sz="1400" b="0" i="0">
                <a:solidFill>
                  <a:srgbClr val="53585F"/>
                </a:solidFill>
                <a:latin typeface="Segoe UI" panose="020B0502040204020203" pitchFamily="34" charset="0"/>
                <a:ea typeface="Segoe UI" panose="020B0502040204020203" pitchFamily="34" charset="0"/>
                <a:cs typeface="Segoe UI" panose="020B0502040204020203" pitchFamily="34" charset="0"/>
              </a:defRPr>
            </a:lvl2pPr>
            <a:lvl3pPr marL="717461" indent="-143492">
              <a:lnSpc>
                <a:spcPct val="120000"/>
              </a:lnSpc>
              <a:spcBef>
                <a:spcPts val="0"/>
              </a:spcBef>
              <a:buClr>
                <a:srgbClr val="2F2883"/>
              </a:buClr>
              <a:buFont typeface="Wingdings" panose="05000000000000000000" pitchFamily="2" charset="2"/>
              <a:buChar char="§"/>
              <a:defRPr sz="1200" b="0" i="0">
                <a:solidFill>
                  <a:srgbClr val="53585F"/>
                </a:solidFill>
                <a:latin typeface="Segoe UI" panose="020B0502040204020203" pitchFamily="34" charset="0"/>
                <a:ea typeface="Segoe UI" panose="020B0502040204020203" pitchFamily="34" charset="0"/>
                <a:cs typeface="Segoe UI" panose="020B0502040204020203" pitchFamily="34" charset="0"/>
              </a:defRPr>
            </a:lvl3pPr>
            <a:lvl4pPr marL="1600200" indent="-228600">
              <a:lnSpc>
                <a:spcPct val="120000"/>
              </a:lnSpc>
              <a:spcBef>
                <a:spcPts val="0"/>
              </a:spcBef>
              <a:buClr>
                <a:srgbClr val="2F2883"/>
              </a:buClr>
              <a:buFont typeface="Wingdings" panose="05000000000000000000" pitchFamily="2" charset="2"/>
              <a:buChar char="§"/>
              <a:defRPr sz="1100" b="0" i="0">
                <a:solidFill>
                  <a:srgbClr val="53585F"/>
                </a:solidFill>
                <a:latin typeface="Segoe UI" panose="020B0502040204020203" pitchFamily="34" charset="0"/>
                <a:ea typeface="Segoe UI" panose="020B0502040204020203" pitchFamily="34" charset="0"/>
                <a:cs typeface="Segoe UI" panose="020B0502040204020203" pitchFamily="34" charset="0"/>
              </a:defRPr>
            </a:lvl4pPr>
            <a:lvl5pPr marL="2057400" indent="-228600">
              <a:lnSpc>
                <a:spcPct val="120000"/>
              </a:lnSpc>
              <a:spcBef>
                <a:spcPts val="0"/>
              </a:spcBef>
              <a:buClr>
                <a:srgbClr val="2F2883"/>
              </a:buClr>
              <a:buFont typeface="Wingdings" panose="05000000000000000000" pitchFamily="2" charset="2"/>
              <a:buChar char="§"/>
              <a:defRPr sz="1100" b="0" i="0">
                <a:solidFill>
                  <a:srgbClr val="53585F"/>
                </a:solidFill>
                <a:latin typeface="Segoe UI" panose="020B0502040204020203" pitchFamily="34" charset="0"/>
                <a:ea typeface="Segoe UI" panose="020B0502040204020203" pitchFamily="34" charset="0"/>
                <a:cs typeface="Segoe UI" panose="020B0502040204020203" pitchFamily="34" charset="0"/>
              </a:defRPr>
            </a:lvl5pPr>
          </a:lstStyle>
          <a:p>
            <a:pPr lvl="0"/>
            <a:r>
              <a:rPr lang="en-US" dirty="0"/>
              <a:t>Segoe UI 16pt Grey</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2Col Text">
    <p:spTree>
      <p:nvGrpSpPr>
        <p:cNvPr id="1" name=""/>
        <p:cNvGrpSpPr/>
        <p:nvPr/>
      </p:nvGrpSpPr>
      <p:grpSpPr>
        <a:xfrm>
          <a:off x="0" y="0"/>
          <a:ext cx="0" cy="0"/>
          <a:chOff x="0" y="0"/>
          <a:chExt cx="0" cy="0"/>
        </a:xfrm>
      </p:grpSpPr>
      <p:sp>
        <p:nvSpPr>
          <p:cNvPr id="24" name="Pagination"/>
          <p:cNvSpPr>
            <a:spLocks noGrp="1"/>
          </p:cNvSpPr>
          <p:nvPr>
            <p:ph type="sldNum" sz="quarter" idx="4"/>
          </p:nvPr>
        </p:nvSpPr>
        <p:spPr>
          <a:xfrm>
            <a:off x="8850007" y="4889009"/>
            <a:ext cx="294144" cy="158337"/>
          </a:xfrm>
          <a:prstGeom prst="rect">
            <a:avLst/>
          </a:prstGeom>
          <a:extLst>
            <a:ext uri="{C572A759-6A51-4108-AA02-DFA0A04FC94B}">
              <ma14:wrappingTextBoxFlag xmlns:ma14="http://schemas.microsoft.com/office/mac/drawingml/2011/main" val="1"/>
            </a:ext>
          </a:extLst>
        </p:spPr>
        <p:txBody>
          <a:bodyPr lIns="57397" tIns="28698" rIns="57397" bIns="28698" anchor="ctr"/>
          <a:lstStyle>
            <a:lvl1pPr algn="ctr">
              <a:defRPr sz="700">
                <a:solidFill>
                  <a:schemeClr val="bg1">
                    <a:lumMod val="65000"/>
                  </a:schemeClr>
                </a:solidFill>
                <a:latin typeface="Segoe UI" panose="020B0502040204020203" pitchFamily="34" charset="0"/>
                <a:ea typeface="Segoe UI" panose="020B0502040204020203" pitchFamily="34" charset="0"/>
                <a:cs typeface="Segoe UI" panose="020B0502040204020203" pitchFamily="34" charset="0"/>
                <a:sym typeface="Lucida Sans"/>
              </a:defRPr>
            </a:lvl1pPr>
          </a:lstStyle>
          <a:p>
            <a:fld id="{86CB4B4D-7CA3-9044-876B-883B54F8677D}" type="slidenum">
              <a:rPr lang="uk-UA" smtClean="0"/>
              <a:pPr/>
              <a:t>‹#›</a:t>
            </a:fld>
            <a:endParaRPr lang="uk-UA" dirty="0"/>
          </a:p>
        </p:txBody>
      </p:sp>
      <p:sp>
        <p:nvSpPr>
          <p:cNvPr id="25" name="Footer Placeholder 4"/>
          <p:cNvSpPr>
            <a:spLocks noGrp="1"/>
          </p:cNvSpPr>
          <p:nvPr>
            <p:ph type="ftr" sz="quarter" idx="3"/>
          </p:nvPr>
        </p:nvSpPr>
        <p:spPr>
          <a:xfrm rot="16200000">
            <a:off x="8331610" y="4119385"/>
            <a:ext cx="1330939" cy="165102"/>
          </a:xfrm>
          <a:prstGeom prst="rect">
            <a:avLst/>
          </a:prstGeom>
        </p:spPr>
        <p:txBody>
          <a:bodyPr vert="horz" lIns="91440" tIns="45720" rIns="91440" bIns="45720" rtlCol="0" anchor="ctr"/>
          <a:lstStyle>
            <a:lvl1pPr algn="l">
              <a:defRPr sz="700" b="0">
                <a:solidFill>
                  <a:schemeClr val="bg1">
                    <a:lumMod val="75000"/>
                  </a:schemeClr>
                </a:solidFill>
                <a:latin typeface="Segoe UI" panose="020B0502040204020203" pitchFamily="34" charset="0"/>
                <a:cs typeface="Segoe UI" panose="020B0502040204020203" pitchFamily="34" charset="0"/>
              </a:defRPr>
            </a:lvl1pPr>
          </a:lstStyle>
          <a:p>
            <a:r>
              <a:rPr lang="en-SG"/>
              <a:t>RESTRICTED</a:t>
            </a:r>
            <a:endParaRPr lang="en-SG" dirty="0"/>
          </a:p>
        </p:txBody>
      </p:sp>
      <p:sp>
        <p:nvSpPr>
          <p:cNvPr id="11" name="Content Placeholder 2"/>
          <p:cNvSpPr>
            <a:spLocks noGrp="1"/>
          </p:cNvSpPr>
          <p:nvPr>
            <p:ph sz="quarter" idx="10" hasCustomPrompt="1"/>
          </p:nvPr>
        </p:nvSpPr>
        <p:spPr>
          <a:xfrm>
            <a:off x="452966" y="1325000"/>
            <a:ext cx="4010400" cy="3672000"/>
          </a:xfrm>
          <a:prstGeom prst="rect">
            <a:avLst/>
          </a:prstGeom>
        </p:spPr>
        <p:txBody>
          <a:bodyPr/>
          <a:lstStyle>
            <a:lvl1pPr marL="228600" indent="-228600">
              <a:lnSpc>
                <a:spcPct val="120000"/>
              </a:lnSpc>
              <a:spcBef>
                <a:spcPts val="0"/>
              </a:spcBef>
              <a:buClr>
                <a:srgbClr val="2F2883"/>
              </a:buClr>
              <a:buSzPct val="100000"/>
              <a:buFont typeface="Wingdings" panose="05000000000000000000" pitchFamily="2" charset="2"/>
              <a:buChar char="§"/>
              <a:defRPr sz="1600" b="0" i="0">
                <a:solidFill>
                  <a:srgbClr val="53585F"/>
                </a:solidFill>
                <a:latin typeface="Segoe UI" panose="020B0502040204020203" pitchFamily="34" charset="0"/>
                <a:ea typeface="Segoe UI" panose="020B0502040204020203" pitchFamily="34" charset="0"/>
                <a:cs typeface="Segoe UI" panose="020B0502040204020203" pitchFamily="34" charset="0"/>
              </a:defRPr>
            </a:lvl1pPr>
            <a:lvl2pPr marL="466350" indent="-179365">
              <a:lnSpc>
                <a:spcPct val="120000"/>
              </a:lnSpc>
              <a:spcBef>
                <a:spcPts val="0"/>
              </a:spcBef>
              <a:buClr>
                <a:srgbClr val="2F2883"/>
              </a:buClr>
              <a:buSzPct val="90000"/>
              <a:buFont typeface="Wingdings" panose="05000000000000000000" pitchFamily="2" charset="2"/>
              <a:buChar char="§"/>
              <a:defRPr sz="1400" b="0" i="0">
                <a:solidFill>
                  <a:srgbClr val="53585F"/>
                </a:solidFill>
                <a:latin typeface="Segoe UI" panose="020B0502040204020203" pitchFamily="34" charset="0"/>
                <a:ea typeface="Segoe UI" panose="020B0502040204020203" pitchFamily="34" charset="0"/>
                <a:cs typeface="Segoe UI" panose="020B0502040204020203" pitchFamily="34" charset="0"/>
              </a:defRPr>
            </a:lvl2pPr>
            <a:lvl3pPr marL="717461" indent="-143492">
              <a:lnSpc>
                <a:spcPct val="120000"/>
              </a:lnSpc>
              <a:spcBef>
                <a:spcPts val="0"/>
              </a:spcBef>
              <a:buClr>
                <a:srgbClr val="2F2883"/>
              </a:buClr>
              <a:buFont typeface="Wingdings" panose="05000000000000000000" pitchFamily="2" charset="2"/>
              <a:buChar char="§"/>
              <a:defRPr sz="1200" b="0" i="0">
                <a:solidFill>
                  <a:srgbClr val="53585F"/>
                </a:solidFill>
                <a:latin typeface="Segoe UI" panose="020B0502040204020203" pitchFamily="34" charset="0"/>
                <a:ea typeface="Segoe UI" panose="020B0502040204020203" pitchFamily="34" charset="0"/>
                <a:cs typeface="Segoe UI" panose="020B0502040204020203" pitchFamily="34" charset="0"/>
              </a:defRPr>
            </a:lvl3pPr>
            <a:lvl4pPr marL="1600200" indent="-228600">
              <a:lnSpc>
                <a:spcPct val="120000"/>
              </a:lnSpc>
              <a:spcBef>
                <a:spcPts val="0"/>
              </a:spcBef>
              <a:buClr>
                <a:srgbClr val="2F2883"/>
              </a:buClr>
              <a:buFont typeface="Wingdings" panose="05000000000000000000" pitchFamily="2" charset="2"/>
              <a:buChar char="§"/>
              <a:defRPr sz="1100" b="0" i="0">
                <a:solidFill>
                  <a:srgbClr val="53585F"/>
                </a:solidFill>
                <a:latin typeface="Segoe UI" panose="020B0502040204020203" pitchFamily="34" charset="0"/>
                <a:ea typeface="Segoe UI" panose="020B0502040204020203" pitchFamily="34" charset="0"/>
                <a:cs typeface="Segoe UI" panose="020B0502040204020203" pitchFamily="34" charset="0"/>
              </a:defRPr>
            </a:lvl4pPr>
            <a:lvl5pPr marL="2057400" indent="-228600">
              <a:lnSpc>
                <a:spcPct val="120000"/>
              </a:lnSpc>
              <a:spcBef>
                <a:spcPts val="0"/>
              </a:spcBef>
              <a:buClr>
                <a:srgbClr val="2F2883"/>
              </a:buClr>
              <a:buFont typeface="Wingdings" panose="05000000000000000000" pitchFamily="2" charset="2"/>
              <a:buChar char="§"/>
              <a:defRPr sz="1100" b="0" i="0">
                <a:solidFill>
                  <a:srgbClr val="53585F"/>
                </a:solidFill>
                <a:latin typeface="Segoe UI" panose="020B0502040204020203" pitchFamily="34" charset="0"/>
                <a:ea typeface="Segoe UI" panose="020B0502040204020203" pitchFamily="34" charset="0"/>
                <a:cs typeface="Segoe UI" panose="020B0502040204020203" pitchFamily="34" charset="0"/>
              </a:defRPr>
            </a:lvl5pPr>
          </a:lstStyle>
          <a:p>
            <a:pPr lvl="0"/>
            <a:r>
              <a:rPr lang="en-US" dirty="0"/>
              <a:t>Segoe UI 16pt Grey</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Content Placeholder 2"/>
          <p:cNvSpPr>
            <a:spLocks noGrp="1"/>
          </p:cNvSpPr>
          <p:nvPr>
            <p:ph sz="quarter" idx="13" hasCustomPrompt="1"/>
          </p:nvPr>
        </p:nvSpPr>
        <p:spPr>
          <a:xfrm>
            <a:off x="4635461" y="1325000"/>
            <a:ext cx="4010400" cy="3672000"/>
          </a:xfrm>
          <a:prstGeom prst="rect">
            <a:avLst/>
          </a:prstGeom>
        </p:spPr>
        <p:txBody>
          <a:bodyPr/>
          <a:lstStyle>
            <a:lvl1pPr marL="228600" indent="-228600">
              <a:lnSpc>
                <a:spcPct val="120000"/>
              </a:lnSpc>
              <a:spcBef>
                <a:spcPts val="0"/>
              </a:spcBef>
              <a:buClr>
                <a:srgbClr val="2F2883"/>
              </a:buClr>
              <a:buSzPct val="100000"/>
              <a:buFont typeface="Wingdings" panose="05000000000000000000" pitchFamily="2" charset="2"/>
              <a:buChar char="§"/>
              <a:defRPr sz="1600" b="0" i="0">
                <a:solidFill>
                  <a:srgbClr val="53585F"/>
                </a:solidFill>
                <a:latin typeface="Segoe UI" panose="020B0502040204020203" pitchFamily="34" charset="0"/>
                <a:ea typeface="Segoe UI" panose="020B0502040204020203" pitchFamily="34" charset="0"/>
                <a:cs typeface="Segoe UI" panose="020B0502040204020203" pitchFamily="34" charset="0"/>
              </a:defRPr>
            </a:lvl1pPr>
            <a:lvl2pPr marL="466350" indent="-179365">
              <a:lnSpc>
                <a:spcPct val="120000"/>
              </a:lnSpc>
              <a:spcBef>
                <a:spcPts val="0"/>
              </a:spcBef>
              <a:buClr>
                <a:srgbClr val="2F2883"/>
              </a:buClr>
              <a:buSzPct val="90000"/>
              <a:buFont typeface="Wingdings" panose="05000000000000000000" pitchFamily="2" charset="2"/>
              <a:buChar char="§"/>
              <a:defRPr sz="1400" b="0" i="0">
                <a:solidFill>
                  <a:srgbClr val="53585F"/>
                </a:solidFill>
                <a:latin typeface="Segoe UI" panose="020B0502040204020203" pitchFamily="34" charset="0"/>
                <a:ea typeface="Segoe UI" panose="020B0502040204020203" pitchFamily="34" charset="0"/>
                <a:cs typeface="Segoe UI" panose="020B0502040204020203" pitchFamily="34" charset="0"/>
              </a:defRPr>
            </a:lvl2pPr>
            <a:lvl3pPr marL="717461" indent="-143492">
              <a:lnSpc>
                <a:spcPct val="120000"/>
              </a:lnSpc>
              <a:spcBef>
                <a:spcPts val="0"/>
              </a:spcBef>
              <a:buClr>
                <a:srgbClr val="2F2883"/>
              </a:buClr>
              <a:buFont typeface="Wingdings" panose="05000000000000000000" pitchFamily="2" charset="2"/>
              <a:buChar char="§"/>
              <a:defRPr sz="1200" b="0" i="0">
                <a:solidFill>
                  <a:srgbClr val="53585F"/>
                </a:solidFill>
                <a:latin typeface="Segoe UI" panose="020B0502040204020203" pitchFamily="34" charset="0"/>
                <a:ea typeface="Segoe UI" panose="020B0502040204020203" pitchFamily="34" charset="0"/>
                <a:cs typeface="Segoe UI" panose="020B0502040204020203" pitchFamily="34" charset="0"/>
              </a:defRPr>
            </a:lvl3pPr>
            <a:lvl4pPr marL="1600200" indent="-228600">
              <a:lnSpc>
                <a:spcPct val="120000"/>
              </a:lnSpc>
              <a:spcBef>
                <a:spcPts val="0"/>
              </a:spcBef>
              <a:buClr>
                <a:srgbClr val="2F2883"/>
              </a:buClr>
              <a:buFont typeface="Wingdings" panose="05000000000000000000" pitchFamily="2" charset="2"/>
              <a:buChar char="§"/>
              <a:defRPr sz="1100" b="0" i="0">
                <a:solidFill>
                  <a:srgbClr val="53585F"/>
                </a:solidFill>
                <a:latin typeface="Segoe UI" panose="020B0502040204020203" pitchFamily="34" charset="0"/>
                <a:ea typeface="Segoe UI" panose="020B0502040204020203" pitchFamily="34" charset="0"/>
                <a:cs typeface="Segoe UI" panose="020B0502040204020203" pitchFamily="34" charset="0"/>
              </a:defRPr>
            </a:lvl4pPr>
            <a:lvl5pPr marL="2057400" indent="-228600">
              <a:lnSpc>
                <a:spcPct val="120000"/>
              </a:lnSpc>
              <a:spcBef>
                <a:spcPts val="0"/>
              </a:spcBef>
              <a:buClr>
                <a:srgbClr val="2F2883"/>
              </a:buClr>
              <a:buFont typeface="Wingdings" panose="05000000000000000000" pitchFamily="2" charset="2"/>
              <a:buChar char="§"/>
              <a:defRPr sz="1100" b="0" i="0">
                <a:solidFill>
                  <a:srgbClr val="53585F"/>
                </a:solidFill>
                <a:latin typeface="Segoe UI" panose="020B0502040204020203" pitchFamily="34" charset="0"/>
                <a:ea typeface="Segoe UI" panose="020B0502040204020203" pitchFamily="34" charset="0"/>
                <a:cs typeface="Segoe UI" panose="020B0502040204020203" pitchFamily="34" charset="0"/>
              </a:defRPr>
            </a:lvl5pPr>
          </a:lstStyle>
          <a:p>
            <a:pPr lvl="0"/>
            <a:r>
              <a:rPr lang="en-US" dirty="0"/>
              <a:t>Segoe UI 16pt Grey</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Title 6"/>
          <p:cNvSpPr>
            <a:spLocks noGrp="1"/>
          </p:cNvSpPr>
          <p:nvPr>
            <p:ph type="title" hasCustomPrompt="1"/>
          </p:nvPr>
        </p:nvSpPr>
        <p:spPr>
          <a:xfrm>
            <a:off x="456579" y="236422"/>
            <a:ext cx="8189282" cy="713992"/>
          </a:xfrm>
          <a:prstGeom prst="rect">
            <a:avLst/>
          </a:prstGeom>
        </p:spPr>
        <p:txBody>
          <a:bodyPr anchor="ctr"/>
          <a:lstStyle>
            <a:lvl1pPr>
              <a:defRPr sz="2400" b="1">
                <a:solidFill>
                  <a:schemeClr val="bg1"/>
                </a:solidFill>
                <a:latin typeface="Segoe UI" panose="020B0502040204020203" pitchFamily="34" charset="0"/>
                <a:cs typeface="Segoe UI" panose="020B0502040204020203" pitchFamily="34" charset="0"/>
              </a:defRPr>
            </a:lvl1pPr>
          </a:lstStyle>
          <a:p>
            <a:r>
              <a:rPr lang="en-US" dirty="0"/>
              <a:t>[Segoe UI 24pt White Bold Middle-Align]</a:t>
            </a:r>
          </a:p>
        </p:txBody>
      </p:sp>
      <p:sp>
        <p:nvSpPr>
          <p:cNvPr id="28" name="Date Placeholder 3"/>
          <p:cNvSpPr>
            <a:spLocks noGrp="1"/>
          </p:cNvSpPr>
          <p:nvPr>
            <p:ph type="dt" sz="half" idx="2"/>
          </p:nvPr>
        </p:nvSpPr>
        <p:spPr>
          <a:xfrm rot="16200000">
            <a:off x="8615838" y="2976516"/>
            <a:ext cx="762488" cy="165104"/>
          </a:xfrm>
          <a:prstGeom prst="rect">
            <a:avLst/>
          </a:prstGeom>
        </p:spPr>
        <p:txBody>
          <a:bodyPr vert="horz" lIns="91440" tIns="45720" rIns="91440" bIns="45720" rtlCol="0" anchor="ctr"/>
          <a:lstStyle>
            <a:lvl1pPr algn="l">
              <a:defRPr sz="700">
                <a:solidFill>
                  <a:schemeClr val="bg1">
                    <a:lumMod val="75000"/>
                  </a:schemeClr>
                </a:solidFill>
                <a:latin typeface="Segoe UI" panose="020B0502040204020203" pitchFamily="34" charset="0"/>
                <a:cs typeface="Segoe UI" panose="020B0502040204020203" pitchFamily="34" charset="0"/>
              </a:defRPr>
            </a:lvl1pPr>
          </a:lstStyle>
          <a:p>
            <a:endParaRPr lang="en-SG" dirty="0"/>
          </a:p>
        </p:txBody>
      </p:sp>
    </p:spTree>
    <p:extLst>
      <p:ext uri="{BB962C8B-B14F-4D97-AF65-F5344CB8AC3E}">
        <p14:creationId xmlns:p14="http://schemas.microsoft.com/office/powerpoint/2010/main" val="451895399"/>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amp; 1Col Text(T) + 1Col Image(B)">
    <p:spTree>
      <p:nvGrpSpPr>
        <p:cNvPr id="1" name=""/>
        <p:cNvGrpSpPr/>
        <p:nvPr/>
      </p:nvGrpSpPr>
      <p:grpSpPr>
        <a:xfrm>
          <a:off x="0" y="0"/>
          <a:ext cx="0" cy="0"/>
          <a:chOff x="0" y="0"/>
          <a:chExt cx="0" cy="0"/>
        </a:xfrm>
      </p:grpSpPr>
      <p:sp>
        <p:nvSpPr>
          <p:cNvPr id="24" name="Pagination"/>
          <p:cNvSpPr>
            <a:spLocks noGrp="1"/>
          </p:cNvSpPr>
          <p:nvPr>
            <p:ph type="sldNum" sz="quarter" idx="4"/>
          </p:nvPr>
        </p:nvSpPr>
        <p:spPr>
          <a:xfrm>
            <a:off x="8850007" y="4889009"/>
            <a:ext cx="294144" cy="158337"/>
          </a:xfrm>
          <a:prstGeom prst="rect">
            <a:avLst/>
          </a:prstGeom>
          <a:extLst>
            <a:ext uri="{C572A759-6A51-4108-AA02-DFA0A04FC94B}">
              <ma14:wrappingTextBoxFlag xmlns:ma14="http://schemas.microsoft.com/office/mac/drawingml/2011/main" val="1"/>
            </a:ext>
          </a:extLst>
        </p:spPr>
        <p:txBody>
          <a:bodyPr lIns="57397" tIns="28698" rIns="57397" bIns="28698" anchor="ctr"/>
          <a:lstStyle>
            <a:lvl1pPr algn="ctr">
              <a:defRPr sz="700">
                <a:solidFill>
                  <a:schemeClr val="bg1">
                    <a:lumMod val="65000"/>
                  </a:schemeClr>
                </a:solidFill>
                <a:latin typeface="Segoe UI" panose="020B0502040204020203" pitchFamily="34" charset="0"/>
                <a:ea typeface="Segoe UI" panose="020B0502040204020203" pitchFamily="34" charset="0"/>
                <a:cs typeface="Segoe UI" panose="020B0502040204020203" pitchFamily="34" charset="0"/>
                <a:sym typeface="Lucida Sans"/>
              </a:defRPr>
            </a:lvl1pPr>
          </a:lstStyle>
          <a:p>
            <a:fld id="{86CB4B4D-7CA3-9044-876B-883B54F8677D}" type="slidenum">
              <a:rPr lang="uk-UA" smtClean="0">
                <a:solidFill>
                  <a:prstClr val="white">
                    <a:lumMod val="65000"/>
                  </a:prstClr>
                </a:solidFill>
              </a:rPr>
              <a:pPr/>
              <a:t>‹#›</a:t>
            </a:fld>
            <a:endParaRPr lang="uk-UA" dirty="0">
              <a:solidFill>
                <a:prstClr val="white">
                  <a:lumMod val="65000"/>
                </a:prstClr>
              </a:solidFill>
            </a:endParaRPr>
          </a:p>
        </p:txBody>
      </p:sp>
      <p:sp>
        <p:nvSpPr>
          <p:cNvPr id="25" name="Footer Placeholder 4"/>
          <p:cNvSpPr>
            <a:spLocks noGrp="1"/>
          </p:cNvSpPr>
          <p:nvPr>
            <p:ph type="ftr" sz="quarter" idx="3"/>
          </p:nvPr>
        </p:nvSpPr>
        <p:spPr>
          <a:xfrm rot="16200000">
            <a:off x="8331610" y="4119385"/>
            <a:ext cx="1330939" cy="165102"/>
          </a:xfrm>
          <a:prstGeom prst="rect">
            <a:avLst/>
          </a:prstGeom>
        </p:spPr>
        <p:txBody>
          <a:bodyPr vert="horz" lIns="91440" tIns="45720" rIns="91440" bIns="45720" rtlCol="0" anchor="ctr"/>
          <a:lstStyle>
            <a:lvl1pPr algn="l">
              <a:defRPr sz="700" b="0">
                <a:solidFill>
                  <a:schemeClr val="bg1">
                    <a:lumMod val="75000"/>
                  </a:schemeClr>
                </a:solidFill>
                <a:latin typeface="Segoe UI" panose="020B0502040204020203" pitchFamily="34" charset="0"/>
                <a:cs typeface="Segoe UI" panose="020B0502040204020203" pitchFamily="34" charset="0"/>
              </a:defRPr>
            </a:lvl1pPr>
          </a:lstStyle>
          <a:p>
            <a:r>
              <a:rPr lang="en-SG">
                <a:solidFill>
                  <a:prstClr val="white">
                    <a:lumMod val="75000"/>
                  </a:prstClr>
                </a:solidFill>
              </a:rPr>
              <a:t>RESTRICTED</a:t>
            </a:r>
            <a:endParaRPr lang="en-SG" dirty="0">
              <a:solidFill>
                <a:prstClr val="white">
                  <a:lumMod val="75000"/>
                </a:prstClr>
              </a:solidFill>
            </a:endParaRPr>
          </a:p>
        </p:txBody>
      </p:sp>
      <p:sp>
        <p:nvSpPr>
          <p:cNvPr id="11" name="Content Placeholder 2"/>
          <p:cNvSpPr>
            <a:spLocks noGrp="1"/>
          </p:cNvSpPr>
          <p:nvPr>
            <p:ph sz="quarter" idx="10" hasCustomPrompt="1"/>
          </p:nvPr>
        </p:nvSpPr>
        <p:spPr>
          <a:xfrm>
            <a:off x="452965" y="1325001"/>
            <a:ext cx="8192895" cy="1352823"/>
          </a:xfrm>
          <a:prstGeom prst="rect">
            <a:avLst/>
          </a:prstGeom>
        </p:spPr>
        <p:txBody>
          <a:bodyPr/>
          <a:lstStyle>
            <a:lvl1pPr marL="228600" indent="-228600">
              <a:lnSpc>
                <a:spcPct val="120000"/>
              </a:lnSpc>
              <a:spcBef>
                <a:spcPts val="0"/>
              </a:spcBef>
              <a:buClr>
                <a:srgbClr val="2F2883"/>
              </a:buClr>
              <a:buSzPct val="100000"/>
              <a:buFont typeface="Wingdings" panose="05000000000000000000" pitchFamily="2" charset="2"/>
              <a:buChar char="§"/>
              <a:defRPr sz="1600" b="0" i="0">
                <a:solidFill>
                  <a:srgbClr val="53585F"/>
                </a:solidFill>
                <a:latin typeface="Segoe UI" panose="020B0502040204020203" pitchFamily="34" charset="0"/>
                <a:ea typeface="Segoe UI" panose="020B0502040204020203" pitchFamily="34" charset="0"/>
                <a:cs typeface="Segoe UI" panose="020B0502040204020203" pitchFamily="34" charset="0"/>
              </a:defRPr>
            </a:lvl1pPr>
            <a:lvl2pPr marL="466350" indent="-179365">
              <a:lnSpc>
                <a:spcPct val="120000"/>
              </a:lnSpc>
              <a:spcBef>
                <a:spcPts val="0"/>
              </a:spcBef>
              <a:buClr>
                <a:srgbClr val="2F2883"/>
              </a:buClr>
              <a:buSzPct val="90000"/>
              <a:buFont typeface="Wingdings" panose="05000000000000000000" pitchFamily="2" charset="2"/>
              <a:buChar char="§"/>
              <a:defRPr sz="1400" b="0" i="0">
                <a:solidFill>
                  <a:srgbClr val="53585F"/>
                </a:solidFill>
                <a:latin typeface="Segoe UI" panose="020B0502040204020203" pitchFamily="34" charset="0"/>
                <a:ea typeface="Segoe UI" panose="020B0502040204020203" pitchFamily="34" charset="0"/>
                <a:cs typeface="Segoe UI" panose="020B0502040204020203" pitchFamily="34" charset="0"/>
              </a:defRPr>
            </a:lvl2pPr>
            <a:lvl3pPr marL="717461" indent="-143492">
              <a:lnSpc>
                <a:spcPct val="120000"/>
              </a:lnSpc>
              <a:spcBef>
                <a:spcPts val="0"/>
              </a:spcBef>
              <a:buClr>
                <a:srgbClr val="2F2883"/>
              </a:buClr>
              <a:buFont typeface="Wingdings" panose="05000000000000000000" pitchFamily="2" charset="2"/>
              <a:buChar char="§"/>
              <a:defRPr sz="1200" b="0" i="0">
                <a:solidFill>
                  <a:srgbClr val="53585F"/>
                </a:solidFill>
                <a:latin typeface="Segoe UI" panose="020B0502040204020203" pitchFamily="34" charset="0"/>
                <a:ea typeface="Segoe UI" panose="020B0502040204020203" pitchFamily="34" charset="0"/>
                <a:cs typeface="Segoe UI" panose="020B0502040204020203" pitchFamily="34" charset="0"/>
              </a:defRPr>
            </a:lvl3pPr>
            <a:lvl4pPr marL="1600200" indent="-228600">
              <a:lnSpc>
                <a:spcPct val="120000"/>
              </a:lnSpc>
              <a:spcBef>
                <a:spcPts val="0"/>
              </a:spcBef>
              <a:buClr>
                <a:srgbClr val="2F2883"/>
              </a:buClr>
              <a:buFont typeface="Wingdings" panose="05000000000000000000" pitchFamily="2" charset="2"/>
              <a:buChar char="§"/>
              <a:defRPr sz="1100" b="0" i="0">
                <a:solidFill>
                  <a:srgbClr val="53585F"/>
                </a:solidFill>
                <a:latin typeface="Segoe UI" panose="020B0502040204020203" pitchFamily="34" charset="0"/>
                <a:ea typeface="Segoe UI" panose="020B0502040204020203" pitchFamily="34" charset="0"/>
                <a:cs typeface="Segoe UI" panose="020B0502040204020203" pitchFamily="34" charset="0"/>
              </a:defRPr>
            </a:lvl4pPr>
            <a:lvl5pPr marL="2057400" indent="-228600">
              <a:lnSpc>
                <a:spcPct val="120000"/>
              </a:lnSpc>
              <a:spcBef>
                <a:spcPts val="0"/>
              </a:spcBef>
              <a:buClr>
                <a:srgbClr val="2F2883"/>
              </a:buClr>
              <a:buFont typeface="Wingdings" panose="05000000000000000000" pitchFamily="2" charset="2"/>
              <a:buChar char="§"/>
              <a:defRPr sz="1100" b="0" i="0">
                <a:solidFill>
                  <a:srgbClr val="53585F"/>
                </a:solidFill>
                <a:latin typeface="Segoe UI" panose="020B0502040204020203" pitchFamily="34" charset="0"/>
                <a:ea typeface="Segoe UI" panose="020B0502040204020203" pitchFamily="34" charset="0"/>
                <a:cs typeface="Segoe UI" panose="020B0502040204020203" pitchFamily="34" charset="0"/>
              </a:defRPr>
            </a:lvl5pPr>
          </a:lstStyle>
          <a:p>
            <a:pPr lvl="0"/>
            <a:r>
              <a:rPr lang="en-US" dirty="0"/>
              <a:t>Segoe UI 16pt Grey</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Title 6"/>
          <p:cNvSpPr>
            <a:spLocks noGrp="1"/>
          </p:cNvSpPr>
          <p:nvPr>
            <p:ph type="title" hasCustomPrompt="1"/>
          </p:nvPr>
        </p:nvSpPr>
        <p:spPr>
          <a:xfrm>
            <a:off x="456579" y="236422"/>
            <a:ext cx="8189282" cy="713992"/>
          </a:xfrm>
          <a:prstGeom prst="rect">
            <a:avLst/>
          </a:prstGeom>
        </p:spPr>
        <p:txBody>
          <a:bodyPr anchor="ctr"/>
          <a:lstStyle>
            <a:lvl1pPr>
              <a:defRPr sz="2400" b="1">
                <a:solidFill>
                  <a:schemeClr val="bg1"/>
                </a:solidFill>
                <a:latin typeface="Segoe UI" panose="020B0502040204020203" pitchFamily="34" charset="0"/>
                <a:cs typeface="Segoe UI" panose="020B0502040204020203" pitchFamily="34" charset="0"/>
              </a:defRPr>
            </a:lvl1pPr>
          </a:lstStyle>
          <a:p>
            <a:r>
              <a:rPr lang="en-US" dirty="0"/>
              <a:t>[Segoe UI 24pt White Bold Middle-Align]</a:t>
            </a:r>
          </a:p>
        </p:txBody>
      </p:sp>
      <p:sp>
        <p:nvSpPr>
          <p:cNvPr id="28" name="Date Placeholder 3"/>
          <p:cNvSpPr>
            <a:spLocks noGrp="1"/>
          </p:cNvSpPr>
          <p:nvPr>
            <p:ph type="dt" sz="half" idx="2"/>
          </p:nvPr>
        </p:nvSpPr>
        <p:spPr>
          <a:xfrm rot="16200000">
            <a:off x="8615838" y="2976516"/>
            <a:ext cx="762488" cy="165104"/>
          </a:xfrm>
          <a:prstGeom prst="rect">
            <a:avLst/>
          </a:prstGeom>
        </p:spPr>
        <p:txBody>
          <a:bodyPr vert="horz" lIns="91440" tIns="45720" rIns="91440" bIns="45720" rtlCol="0" anchor="ctr"/>
          <a:lstStyle>
            <a:lvl1pPr algn="l">
              <a:defRPr sz="700">
                <a:solidFill>
                  <a:schemeClr val="bg1">
                    <a:lumMod val="75000"/>
                  </a:schemeClr>
                </a:solidFill>
                <a:latin typeface="Segoe UI" panose="020B0502040204020203" pitchFamily="34" charset="0"/>
                <a:cs typeface="Segoe UI" panose="020B0502040204020203" pitchFamily="34" charset="0"/>
              </a:defRPr>
            </a:lvl1pPr>
          </a:lstStyle>
          <a:p>
            <a:endParaRPr lang="en-SG" dirty="0">
              <a:solidFill>
                <a:prstClr val="white">
                  <a:lumMod val="75000"/>
                </a:prstClr>
              </a:solidFill>
            </a:endParaRPr>
          </a:p>
        </p:txBody>
      </p:sp>
      <p:sp>
        <p:nvSpPr>
          <p:cNvPr id="9" name="Picture Placeholder 2"/>
          <p:cNvSpPr>
            <a:spLocks noGrp="1"/>
          </p:cNvSpPr>
          <p:nvPr>
            <p:ph type="pic" sz="quarter" idx="11"/>
          </p:nvPr>
        </p:nvSpPr>
        <p:spPr>
          <a:xfrm>
            <a:off x="452438" y="2821354"/>
            <a:ext cx="8193424" cy="2176208"/>
          </a:xfrm>
          <a:prstGeom prst="rect">
            <a:avLst/>
          </a:prstGeom>
        </p:spPr>
        <p:txBody>
          <a:bodyPr/>
          <a:lstStyle/>
          <a:p>
            <a:endParaRPr lang="en-SG" dirty="0"/>
          </a:p>
        </p:txBody>
      </p:sp>
    </p:spTree>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amp; 2Col Text(T) + 1Col Image(B)">
    <p:spTree>
      <p:nvGrpSpPr>
        <p:cNvPr id="1" name=""/>
        <p:cNvGrpSpPr/>
        <p:nvPr/>
      </p:nvGrpSpPr>
      <p:grpSpPr>
        <a:xfrm>
          <a:off x="0" y="0"/>
          <a:ext cx="0" cy="0"/>
          <a:chOff x="0" y="0"/>
          <a:chExt cx="0" cy="0"/>
        </a:xfrm>
      </p:grpSpPr>
      <p:sp>
        <p:nvSpPr>
          <p:cNvPr id="24" name="Pagination"/>
          <p:cNvSpPr>
            <a:spLocks noGrp="1"/>
          </p:cNvSpPr>
          <p:nvPr>
            <p:ph type="sldNum" sz="quarter" idx="4"/>
          </p:nvPr>
        </p:nvSpPr>
        <p:spPr>
          <a:xfrm>
            <a:off x="8850007" y="4889009"/>
            <a:ext cx="294144" cy="158337"/>
          </a:xfrm>
          <a:prstGeom prst="rect">
            <a:avLst/>
          </a:prstGeom>
          <a:extLst>
            <a:ext uri="{C572A759-6A51-4108-AA02-DFA0A04FC94B}">
              <ma14:wrappingTextBoxFlag xmlns:ma14="http://schemas.microsoft.com/office/mac/drawingml/2011/main" val="1"/>
            </a:ext>
          </a:extLst>
        </p:spPr>
        <p:txBody>
          <a:bodyPr lIns="57397" tIns="28698" rIns="57397" bIns="28698" anchor="ctr"/>
          <a:lstStyle>
            <a:lvl1pPr algn="ctr">
              <a:defRPr sz="700">
                <a:solidFill>
                  <a:schemeClr val="bg1">
                    <a:lumMod val="65000"/>
                  </a:schemeClr>
                </a:solidFill>
                <a:latin typeface="Segoe UI" panose="020B0502040204020203" pitchFamily="34" charset="0"/>
                <a:ea typeface="Segoe UI" panose="020B0502040204020203" pitchFamily="34" charset="0"/>
                <a:cs typeface="Segoe UI" panose="020B0502040204020203" pitchFamily="34" charset="0"/>
                <a:sym typeface="Lucida Sans"/>
              </a:defRPr>
            </a:lvl1pPr>
          </a:lstStyle>
          <a:p>
            <a:fld id="{86CB4B4D-7CA3-9044-876B-883B54F8677D}" type="slidenum">
              <a:rPr lang="uk-UA" smtClean="0">
                <a:solidFill>
                  <a:prstClr val="white">
                    <a:lumMod val="65000"/>
                  </a:prstClr>
                </a:solidFill>
              </a:rPr>
              <a:pPr/>
              <a:t>‹#›</a:t>
            </a:fld>
            <a:endParaRPr lang="uk-UA" dirty="0">
              <a:solidFill>
                <a:prstClr val="white">
                  <a:lumMod val="65000"/>
                </a:prstClr>
              </a:solidFill>
            </a:endParaRPr>
          </a:p>
        </p:txBody>
      </p:sp>
      <p:sp>
        <p:nvSpPr>
          <p:cNvPr id="25" name="Footer Placeholder 4"/>
          <p:cNvSpPr>
            <a:spLocks noGrp="1"/>
          </p:cNvSpPr>
          <p:nvPr>
            <p:ph type="ftr" sz="quarter" idx="3"/>
          </p:nvPr>
        </p:nvSpPr>
        <p:spPr>
          <a:xfrm rot="16200000">
            <a:off x="8331610" y="4119385"/>
            <a:ext cx="1330939" cy="165102"/>
          </a:xfrm>
          <a:prstGeom prst="rect">
            <a:avLst/>
          </a:prstGeom>
        </p:spPr>
        <p:txBody>
          <a:bodyPr vert="horz" lIns="91440" tIns="45720" rIns="91440" bIns="45720" rtlCol="0" anchor="ctr"/>
          <a:lstStyle>
            <a:lvl1pPr algn="l">
              <a:defRPr sz="700" b="0">
                <a:solidFill>
                  <a:schemeClr val="bg1">
                    <a:lumMod val="75000"/>
                  </a:schemeClr>
                </a:solidFill>
                <a:latin typeface="Segoe UI" panose="020B0502040204020203" pitchFamily="34" charset="0"/>
                <a:cs typeface="Segoe UI" panose="020B0502040204020203" pitchFamily="34" charset="0"/>
              </a:defRPr>
            </a:lvl1pPr>
          </a:lstStyle>
          <a:p>
            <a:r>
              <a:rPr lang="en-SG">
                <a:solidFill>
                  <a:prstClr val="white">
                    <a:lumMod val="75000"/>
                  </a:prstClr>
                </a:solidFill>
              </a:rPr>
              <a:t>RESTRICTED</a:t>
            </a:r>
            <a:endParaRPr lang="en-SG" dirty="0">
              <a:solidFill>
                <a:prstClr val="white">
                  <a:lumMod val="75000"/>
                </a:prstClr>
              </a:solidFill>
            </a:endParaRPr>
          </a:p>
        </p:txBody>
      </p:sp>
      <p:sp>
        <p:nvSpPr>
          <p:cNvPr id="20" name="Title 6"/>
          <p:cNvSpPr>
            <a:spLocks noGrp="1"/>
          </p:cNvSpPr>
          <p:nvPr>
            <p:ph type="title" hasCustomPrompt="1"/>
          </p:nvPr>
        </p:nvSpPr>
        <p:spPr>
          <a:xfrm>
            <a:off x="456579" y="236422"/>
            <a:ext cx="8189282" cy="713992"/>
          </a:xfrm>
          <a:prstGeom prst="rect">
            <a:avLst/>
          </a:prstGeom>
        </p:spPr>
        <p:txBody>
          <a:bodyPr anchor="ctr"/>
          <a:lstStyle>
            <a:lvl1pPr>
              <a:defRPr sz="2400" b="1">
                <a:solidFill>
                  <a:schemeClr val="bg1"/>
                </a:solidFill>
                <a:latin typeface="Segoe UI" panose="020B0502040204020203" pitchFamily="34" charset="0"/>
                <a:cs typeface="Segoe UI" panose="020B0502040204020203" pitchFamily="34" charset="0"/>
              </a:defRPr>
            </a:lvl1pPr>
          </a:lstStyle>
          <a:p>
            <a:r>
              <a:rPr lang="en-US" dirty="0"/>
              <a:t>[Segoe UI 24pt White Bold Middle-Align]</a:t>
            </a:r>
          </a:p>
        </p:txBody>
      </p:sp>
      <p:sp>
        <p:nvSpPr>
          <p:cNvPr id="28" name="Date Placeholder 3"/>
          <p:cNvSpPr>
            <a:spLocks noGrp="1"/>
          </p:cNvSpPr>
          <p:nvPr>
            <p:ph type="dt" sz="half" idx="2"/>
          </p:nvPr>
        </p:nvSpPr>
        <p:spPr>
          <a:xfrm rot="16200000">
            <a:off x="8615838" y="2976516"/>
            <a:ext cx="762488" cy="165104"/>
          </a:xfrm>
          <a:prstGeom prst="rect">
            <a:avLst/>
          </a:prstGeom>
        </p:spPr>
        <p:txBody>
          <a:bodyPr vert="horz" lIns="91440" tIns="45720" rIns="91440" bIns="45720" rtlCol="0" anchor="ctr"/>
          <a:lstStyle>
            <a:lvl1pPr algn="l">
              <a:defRPr sz="700">
                <a:solidFill>
                  <a:schemeClr val="bg1">
                    <a:lumMod val="75000"/>
                  </a:schemeClr>
                </a:solidFill>
                <a:latin typeface="Segoe UI" panose="020B0502040204020203" pitchFamily="34" charset="0"/>
                <a:cs typeface="Segoe UI" panose="020B0502040204020203" pitchFamily="34" charset="0"/>
              </a:defRPr>
            </a:lvl1pPr>
          </a:lstStyle>
          <a:p>
            <a:endParaRPr lang="en-SG" dirty="0">
              <a:solidFill>
                <a:prstClr val="white">
                  <a:lumMod val="75000"/>
                </a:prstClr>
              </a:solidFill>
            </a:endParaRPr>
          </a:p>
        </p:txBody>
      </p:sp>
      <p:sp>
        <p:nvSpPr>
          <p:cNvPr id="11" name="Content Placeholder 2"/>
          <p:cNvSpPr>
            <a:spLocks noGrp="1"/>
          </p:cNvSpPr>
          <p:nvPr>
            <p:ph sz="quarter" idx="10" hasCustomPrompt="1"/>
          </p:nvPr>
        </p:nvSpPr>
        <p:spPr>
          <a:xfrm>
            <a:off x="452966" y="1325001"/>
            <a:ext cx="4004734" cy="1352823"/>
          </a:xfrm>
          <a:prstGeom prst="rect">
            <a:avLst/>
          </a:prstGeom>
        </p:spPr>
        <p:txBody>
          <a:bodyPr/>
          <a:lstStyle>
            <a:lvl1pPr marL="228600" indent="-228600">
              <a:lnSpc>
                <a:spcPct val="120000"/>
              </a:lnSpc>
              <a:spcBef>
                <a:spcPts val="0"/>
              </a:spcBef>
              <a:buClr>
                <a:srgbClr val="2F2883"/>
              </a:buClr>
              <a:buSzPct val="100000"/>
              <a:buFont typeface="Wingdings" panose="05000000000000000000" pitchFamily="2" charset="2"/>
              <a:buChar char="§"/>
              <a:defRPr sz="1600" b="0" i="0">
                <a:solidFill>
                  <a:srgbClr val="53585F"/>
                </a:solidFill>
                <a:latin typeface="Segoe UI" panose="020B0502040204020203" pitchFamily="34" charset="0"/>
                <a:ea typeface="Segoe UI" panose="020B0502040204020203" pitchFamily="34" charset="0"/>
                <a:cs typeface="Segoe UI" panose="020B0502040204020203" pitchFamily="34" charset="0"/>
              </a:defRPr>
            </a:lvl1pPr>
            <a:lvl2pPr marL="466350" indent="-179365">
              <a:lnSpc>
                <a:spcPct val="120000"/>
              </a:lnSpc>
              <a:spcBef>
                <a:spcPts val="0"/>
              </a:spcBef>
              <a:buClr>
                <a:srgbClr val="2F2883"/>
              </a:buClr>
              <a:buSzPct val="90000"/>
              <a:buFont typeface="Wingdings" panose="05000000000000000000" pitchFamily="2" charset="2"/>
              <a:buChar char="§"/>
              <a:defRPr sz="1400" b="0" i="0">
                <a:solidFill>
                  <a:srgbClr val="53585F"/>
                </a:solidFill>
                <a:latin typeface="Segoe UI" panose="020B0502040204020203" pitchFamily="34" charset="0"/>
                <a:ea typeface="Segoe UI" panose="020B0502040204020203" pitchFamily="34" charset="0"/>
                <a:cs typeface="Segoe UI" panose="020B0502040204020203" pitchFamily="34" charset="0"/>
              </a:defRPr>
            </a:lvl2pPr>
            <a:lvl3pPr marL="717461" indent="-143492">
              <a:lnSpc>
                <a:spcPct val="120000"/>
              </a:lnSpc>
              <a:spcBef>
                <a:spcPts val="0"/>
              </a:spcBef>
              <a:buClr>
                <a:srgbClr val="2F2883"/>
              </a:buClr>
              <a:buFont typeface="Wingdings" panose="05000000000000000000" pitchFamily="2" charset="2"/>
              <a:buChar char="§"/>
              <a:defRPr sz="1200" b="0" i="0">
                <a:solidFill>
                  <a:srgbClr val="53585F"/>
                </a:solidFill>
                <a:latin typeface="Segoe UI" panose="020B0502040204020203" pitchFamily="34" charset="0"/>
                <a:ea typeface="Segoe UI" panose="020B0502040204020203" pitchFamily="34" charset="0"/>
                <a:cs typeface="Segoe UI" panose="020B0502040204020203" pitchFamily="34" charset="0"/>
              </a:defRPr>
            </a:lvl3pPr>
            <a:lvl4pPr marL="1600200" indent="-228600">
              <a:lnSpc>
                <a:spcPct val="120000"/>
              </a:lnSpc>
              <a:spcBef>
                <a:spcPts val="0"/>
              </a:spcBef>
              <a:buClr>
                <a:srgbClr val="2F2883"/>
              </a:buClr>
              <a:buFont typeface="Wingdings" panose="05000000000000000000" pitchFamily="2" charset="2"/>
              <a:buChar char="§"/>
              <a:defRPr sz="1100" b="0" i="0">
                <a:solidFill>
                  <a:srgbClr val="53585F"/>
                </a:solidFill>
                <a:latin typeface="Segoe UI" panose="020B0502040204020203" pitchFamily="34" charset="0"/>
                <a:ea typeface="Segoe UI" panose="020B0502040204020203" pitchFamily="34" charset="0"/>
                <a:cs typeface="Segoe UI" panose="020B0502040204020203" pitchFamily="34" charset="0"/>
              </a:defRPr>
            </a:lvl4pPr>
            <a:lvl5pPr marL="2057400" indent="-228600">
              <a:lnSpc>
                <a:spcPct val="120000"/>
              </a:lnSpc>
              <a:spcBef>
                <a:spcPts val="0"/>
              </a:spcBef>
              <a:buClr>
                <a:srgbClr val="2F2883"/>
              </a:buClr>
              <a:buFont typeface="Wingdings" panose="05000000000000000000" pitchFamily="2" charset="2"/>
              <a:buChar char="§"/>
              <a:defRPr sz="1100" b="0" i="0">
                <a:solidFill>
                  <a:srgbClr val="53585F"/>
                </a:solidFill>
                <a:latin typeface="Segoe UI" panose="020B0502040204020203" pitchFamily="34" charset="0"/>
                <a:ea typeface="Segoe UI" panose="020B0502040204020203" pitchFamily="34" charset="0"/>
                <a:cs typeface="Segoe UI" panose="020B0502040204020203" pitchFamily="34" charset="0"/>
              </a:defRPr>
            </a:lvl5pPr>
          </a:lstStyle>
          <a:p>
            <a:pPr lvl="0"/>
            <a:r>
              <a:rPr lang="en-US" dirty="0"/>
              <a:t>Segoe UI 16pt Grey</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2"/>
          <p:cNvSpPr>
            <a:spLocks noGrp="1"/>
          </p:cNvSpPr>
          <p:nvPr>
            <p:ph sz="quarter" idx="13" hasCustomPrompt="1"/>
          </p:nvPr>
        </p:nvSpPr>
        <p:spPr>
          <a:xfrm>
            <a:off x="4641128" y="1325001"/>
            <a:ext cx="4004734" cy="1352823"/>
          </a:xfrm>
          <a:prstGeom prst="rect">
            <a:avLst/>
          </a:prstGeom>
        </p:spPr>
        <p:txBody>
          <a:bodyPr/>
          <a:lstStyle>
            <a:lvl1pPr marL="228600" indent="-228600">
              <a:lnSpc>
                <a:spcPct val="120000"/>
              </a:lnSpc>
              <a:spcBef>
                <a:spcPts val="0"/>
              </a:spcBef>
              <a:buClr>
                <a:srgbClr val="2F2883"/>
              </a:buClr>
              <a:buSzPct val="100000"/>
              <a:buFont typeface="Wingdings" panose="05000000000000000000" pitchFamily="2" charset="2"/>
              <a:buChar char="§"/>
              <a:defRPr sz="1600" b="0" i="0">
                <a:solidFill>
                  <a:srgbClr val="53585F"/>
                </a:solidFill>
                <a:latin typeface="Segoe UI" panose="020B0502040204020203" pitchFamily="34" charset="0"/>
                <a:ea typeface="Segoe UI" panose="020B0502040204020203" pitchFamily="34" charset="0"/>
                <a:cs typeface="Segoe UI" panose="020B0502040204020203" pitchFamily="34" charset="0"/>
              </a:defRPr>
            </a:lvl1pPr>
            <a:lvl2pPr marL="466350" indent="-179365">
              <a:lnSpc>
                <a:spcPct val="120000"/>
              </a:lnSpc>
              <a:spcBef>
                <a:spcPts val="0"/>
              </a:spcBef>
              <a:buClr>
                <a:srgbClr val="2F2883"/>
              </a:buClr>
              <a:buSzPct val="90000"/>
              <a:buFont typeface="Wingdings" panose="05000000000000000000" pitchFamily="2" charset="2"/>
              <a:buChar char="§"/>
              <a:defRPr sz="1400" b="0" i="0">
                <a:solidFill>
                  <a:srgbClr val="53585F"/>
                </a:solidFill>
                <a:latin typeface="Segoe UI" panose="020B0502040204020203" pitchFamily="34" charset="0"/>
                <a:ea typeface="Segoe UI" panose="020B0502040204020203" pitchFamily="34" charset="0"/>
                <a:cs typeface="Segoe UI" panose="020B0502040204020203" pitchFamily="34" charset="0"/>
              </a:defRPr>
            </a:lvl2pPr>
            <a:lvl3pPr marL="717461" indent="-143492">
              <a:lnSpc>
                <a:spcPct val="120000"/>
              </a:lnSpc>
              <a:spcBef>
                <a:spcPts val="0"/>
              </a:spcBef>
              <a:buClr>
                <a:srgbClr val="2F2883"/>
              </a:buClr>
              <a:buFont typeface="Wingdings" panose="05000000000000000000" pitchFamily="2" charset="2"/>
              <a:buChar char="§"/>
              <a:defRPr sz="1200" b="0" i="0">
                <a:solidFill>
                  <a:srgbClr val="53585F"/>
                </a:solidFill>
                <a:latin typeface="Segoe UI" panose="020B0502040204020203" pitchFamily="34" charset="0"/>
                <a:ea typeface="Segoe UI" panose="020B0502040204020203" pitchFamily="34" charset="0"/>
                <a:cs typeface="Segoe UI" panose="020B0502040204020203" pitchFamily="34" charset="0"/>
              </a:defRPr>
            </a:lvl3pPr>
            <a:lvl4pPr marL="1600200" indent="-228600">
              <a:lnSpc>
                <a:spcPct val="120000"/>
              </a:lnSpc>
              <a:spcBef>
                <a:spcPts val="0"/>
              </a:spcBef>
              <a:buClr>
                <a:srgbClr val="2F2883"/>
              </a:buClr>
              <a:buFont typeface="Wingdings" panose="05000000000000000000" pitchFamily="2" charset="2"/>
              <a:buChar char="§"/>
              <a:defRPr sz="1100" b="0" i="0">
                <a:solidFill>
                  <a:srgbClr val="53585F"/>
                </a:solidFill>
                <a:latin typeface="Segoe UI" panose="020B0502040204020203" pitchFamily="34" charset="0"/>
                <a:ea typeface="Segoe UI" panose="020B0502040204020203" pitchFamily="34" charset="0"/>
                <a:cs typeface="Segoe UI" panose="020B0502040204020203" pitchFamily="34" charset="0"/>
              </a:defRPr>
            </a:lvl4pPr>
            <a:lvl5pPr marL="2057400" indent="-228600">
              <a:lnSpc>
                <a:spcPct val="120000"/>
              </a:lnSpc>
              <a:spcBef>
                <a:spcPts val="0"/>
              </a:spcBef>
              <a:buClr>
                <a:srgbClr val="2F2883"/>
              </a:buClr>
              <a:buFont typeface="Wingdings" panose="05000000000000000000" pitchFamily="2" charset="2"/>
              <a:buChar char="§"/>
              <a:defRPr sz="1100" b="0" i="0">
                <a:solidFill>
                  <a:srgbClr val="53585F"/>
                </a:solidFill>
                <a:latin typeface="Segoe UI" panose="020B0502040204020203" pitchFamily="34" charset="0"/>
                <a:ea typeface="Segoe UI" panose="020B0502040204020203" pitchFamily="34" charset="0"/>
                <a:cs typeface="Segoe UI" panose="020B0502040204020203" pitchFamily="34" charset="0"/>
              </a:defRPr>
            </a:lvl5pPr>
          </a:lstStyle>
          <a:p>
            <a:pPr lvl="0"/>
            <a:r>
              <a:rPr lang="en-US" dirty="0"/>
              <a:t>Segoe UI 16pt Grey</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Picture Placeholder 2"/>
          <p:cNvSpPr>
            <a:spLocks noGrp="1"/>
          </p:cNvSpPr>
          <p:nvPr>
            <p:ph type="pic" sz="quarter" idx="11"/>
          </p:nvPr>
        </p:nvSpPr>
        <p:spPr>
          <a:xfrm>
            <a:off x="452438" y="2821354"/>
            <a:ext cx="8193424" cy="2176208"/>
          </a:xfrm>
          <a:prstGeom prst="rect">
            <a:avLst/>
          </a:prstGeom>
        </p:spPr>
        <p:txBody>
          <a:bodyPr/>
          <a:lstStyle/>
          <a:p>
            <a:endParaRPr lang="en-SG" dirty="0"/>
          </a:p>
        </p:txBody>
      </p:sp>
    </p:spTree>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amp; 2Col Image(T) + 2Col Text(B)">
    <p:spTree>
      <p:nvGrpSpPr>
        <p:cNvPr id="1" name=""/>
        <p:cNvGrpSpPr/>
        <p:nvPr/>
      </p:nvGrpSpPr>
      <p:grpSpPr>
        <a:xfrm>
          <a:off x="0" y="0"/>
          <a:ext cx="0" cy="0"/>
          <a:chOff x="0" y="0"/>
          <a:chExt cx="0" cy="0"/>
        </a:xfrm>
      </p:grpSpPr>
      <p:sp>
        <p:nvSpPr>
          <p:cNvPr id="24" name="Pagination"/>
          <p:cNvSpPr>
            <a:spLocks noGrp="1"/>
          </p:cNvSpPr>
          <p:nvPr>
            <p:ph type="sldNum" sz="quarter" idx="4"/>
          </p:nvPr>
        </p:nvSpPr>
        <p:spPr>
          <a:xfrm>
            <a:off x="8850007" y="4889009"/>
            <a:ext cx="294144" cy="158337"/>
          </a:xfrm>
          <a:prstGeom prst="rect">
            <a:avLst/>
          </a:prstGeom>
          <a:extLst>
            <a:ext uri="{C572A759-6A51-4108-AA02-DFA0A04FC94B}">
              <ma14:wrappingTextBoxFlag xmlns:ma14="http://schemas.microsoft.com/office/mac/drawingml/2011/main" val="1"/>
            </a:ext>
          </a:extLst>
        </p:spPr>
        <p:txBody>
          <a:bodyPr lIns="57397" tIns="28698" rIns="57397" bIns="28698" anchor="ctr"/>
          <a:lstStyle>
            <a:lvl1pPr algn="ctr">
              <a:defRPr sz="700">
                <a:solidFill>
                  <a:schemeClr val="bg1">
                    <a:lumMod val="65000"/>
                  </a:schemeClr>
                </a:solidFill>
                <a:latin typeface="Segoe UI" panose="020B0502040204020203" pitchFamily="34" charset="0"/>
                <a:ea typeface="Segoe UI" panose="020B0502040204020203" pitchFamily="34" charset="0"/>
                <a:cs typeface="Segoe UI" panose="020B0502040204020203" pitchFamily="34" charset="0"/>
                <a:sym typeface="Lucida Sans"/>
              </a:defRPr>
            </a:lvl1pPr>
          </a:lstStyle>
          <a:p>
            <a:fld id="{86CB4B4D-7CA3-9044-876B-883B54F8677D}" type="slidenum">
              <a:rPr lang="uk-UA" smtClean="0">
                <a:solidFill>
                  <a:prstClr val="white">
                    <a:lumMod val="65000"/>
                  </a:prstClr>
                </a:solidFill>
              </a:rPr>
              <a:pPr/>
              <a:t>‹#›</a:t>
            </a:fld>
            <a:endParaRPr lang="uk-UA" dirty="0">
              <a:solidFill>
                <a:prstClr val="white">
                  <a:lumMod val="65000"/>
                </a:prstClr>
              </a:solidFill>
            </a:endParaRPr>
          </a:p>
        </p:txBody>
      </p:sp>
      <p:sp>
        <p:nvSpPr>
          <p:cNvPr id="25" name="Footer Placeholder 4"/>
          <p:cNvSpPr>
            <a:spLocks noGrp="1"/>
          </p:cNvSpPr>
          <p:nvPr>
            <p:ph type="ftr" sz="quarter" idx="3"/>
          </p:nvPr>
        </p:nvSpPr>
        <p:spPr>
          <a:xfrm rot="16200000">
            <a:off x="8331610" y="4119385"/>
            <a:ext cx="1330939" cy="165102"/>
          </a:xfrm>
          <a:prstGeom prst="rect">
            <a:avLst/>
          </a:prstGeom>
        </p:spPr>
        <p:txBody>
          <a:bodyPr vert="horz" lIns="91440" tIns="45720" rIns="91440" bIns="45720" rtlCol="0" anchor="ctr"/>
          <a:lstStyle>
            <a:lvl1pPr algn="l">
              <a:defRPr sz="700" b="0">
                <a:solidFill>
                  <a:schemeClr val="bg1">
                    <a:lumMod val="75000"/>
                  </a:schemeClr>
                </a:solidFill>
                <a:latin typeface="Segoe UI" panose="020B0502040204020203" pitchFamily="34" charset="0"/>
                <a:cs typeface="Segoe UI" panose="020B0502040204020203" pitchFamily="34" charset="0"/>
              </a:defRPr>
            </a:lvl1pPr>
          </a:lstStyle>
          <a:p>
            <a:r>
              <a:rPr lang="en-SG">
                <a:solidFill>
                  <a:prstClr val="white">
                    <a:lumMod val="75000"/>
                  </a:prstClr>
                </a:solidFill>
              </a:rPr>
              <a:t>RESTRICTED</a:t>
            </a:r>
            <a:endParaRPr lang="en-SG" dirty="0">
              <a:solidFill>
                <a:prstClr val="white">
                  <a:lumMod val="75000"/>
                </a:prstClr>
              </a:solidFill>
            </a:endParaRPr>
          </a:p>
        </p:txBody>
      </p:sp>
      <p:sp>
        <p:nvSpPr>
          <p:cNvPr id="28" name="Date Placeholder 3"/>
          <p:cNvSpPr>
            <a:spLocks noGrp="1"/>
          </p:cNvSpPr>
          <p:nvPr>
            <p:ph type="dt" sz="half" idx="2"/>
          </p:nvPr>
        </p:nvSpPr>
        <p:spPr>
          <a:xfrm rot="16200000">
            <a:off x="8615838" y="2976516"/>
            <a:ext cx="762488" cy="165104"/>
          </a:xfrm>
          <a:prstGeom prst="rect">
            <a:avLst/>
          </a:prstGeom>
        </p:spPr>
        <p:txBody>
          <a:bodyPr vert="horz" lIns="91440" tIns="45720" rIns="91440" bIns="45720" rtlCol="0" anchor="ctr"/>
          <a:lstStyle>
            <a:lvl1pPr algn="l">
              <a:defRPr sz="700">
                <a:solidFill>
                  <a:schemeClr val="bg1">
                    <a:lumMod val="75000"/>
                  </a:schemeClr>
                </a:solidFill>
                <a:latin typeface="Segoe UI" panose="020B0502040204020203" pitchFamily="34" charset="0"/>
                <a:cs typeface="Segoe UI" panose="020B0502040204020203" pitchFamily="34" charset="0"/>
              </a:defRPr>
            </a:lvl1pPr>
          </a:lstStyle>
          <a:p>
            <a:endParaRPr lang="en-SG" dirty="0">
              <a:solidFill>
                <a:prstClr val="white">
                  <a:lumMod val="75000"/>
                </a:prstClr>
              </a:solidFill>
            </a:endParaRPr>
          </a:p>
        </p:txBody>
      </p:sp>
      <p:sp>
        <p:nvSpPr>
          <p:cNvPr id="11" name="Picture Placeholder 3"/>
          <p:cNvSpPr>
            <a:spLocks noGrp="1"/>
          </p:cNvSpPr>
          <p:nvPr>
            <p:ph type="pic" sz="quarter" idx="14"/>
          </p:nvPr>
        </p:nvSpPr>
        <p:spPr>
          <a:xfrm>
            <a:off x="452438" y="1325001"/>
            <a:ext cx="4005262" cy="1352550"/>
          </a:xfrm>
          <a:prstGeom prst="rect">
            <a:avLst/>
          </a:prstGeom>
        </p:spPr>
        <p:txBody>
          <a:bodyPr/>
          <a:lstStyle/>
          <a:p>
            <a:endParaRPr lang="en-SG"/>
          </a:p>
        </p:txBody>
      </p:sp>
      <p:sp>
        <p:nvSpPr>
          <p:cNvPr id="13" name="Picture Placeholder 3"/>
          <p:cNvSpPr>
            <a:spLocks noGrp="1"/>
          </p:cNvSpPr>
          <p:nvPr>
            <p:ph type="pic" sz="quarter" idx="15"/>
          </p:nvPr>
        </p:nvSpPr>
        <p:spPr>
          <a:xfrm>
            <a:off x="4640599" y="1325001"/>
            <a:ext cx="4005262" cy="1352550"/>
          </a:xfrm>
          <a:prstGeom prst="rect">
            <a:avLst/>
          </a:prstGeom>
        </p:spPr>
        <p:txBody>
          <a:bodyPr/>
          <a:lstStyle/>
          <a:p>
            <a:endParaRPr lang="en-SG"/>
          </a:p>
        </p:txBody>
      </p:sp>
      <p:sp>
        <p:nvSpPr>
          <p:cNvPr id="14" name="Content Placeholder 2"/>
          <p:cNvSpPr>
            <a:spLocks noGrp="1"/>
          </p:cNvSpPr>
          <p:nvPr>
            <p:ph sz="quarter" idx="10" hasCustomPrompt="1"/>
          </p:nvPr>
        </p:nvSpPr>
        <p:spPr>
          <a:xfrm>
            <a:off x="452965" y="2677824"/>
            <a:ext cx="4004735" cy="2319738"/>
          </a:xfrm>
          <a:prstGeom prst="rect">
            <a:avLst/>
          </a:prstGeom>
        </p:spPr>
        <p:txBody>
          <a:bodyPr/>
          <a:lstStyle>
            <a:lvl1pPr marL="228600" indent="-228600">
              <a:lnSpc>
                <a:spcPct val="120000"/>
              </a:lnSpc>
              <a:spcBef>
                <a:spcPts val="0"/>
              </a:spcBef>
              <a:buClr>
                <a:srgbClr val="2F2883"/>
              </a:buClr>
              <a:buSzPct val="100000"/>
              <a:buFont typeface="Wingdings" panose="05000000000000000000" pitchFamily="2" charset="2"/>
              <a:buChar char="§"/>
              <a:defRPr sz="1600" b="0" i="0">
                <a:solidFill>
                  <a:srgbClr val="53585F"/>
                </a:solidFill>
                <a:latin typeface="Segoe UI" panose="020B0502040204020203" pitchFamily="34" charset="0"/>
                <a:ea typeface="Segoe UI" panose="020B0502040204020203" pitchFamily="34" charset="0"/>
                <a:cs typeface="Segoe UI" panose="020B0502040204020203" pitchFamily="34" charset="0"/>
              </a:defRPr>
            </a:lvl1pPr>
            <a:lvl2pPr marL="466350" indent="-179365">
              <a:lnSpc>
                <a:spcPct val="120000"/>
              </a:lnSpc>
              <a:spcBef>
                <a:spcPts val="0"/>
              </a:spcBef>
              <a:buClr>
                <a:srgbClr val="2F2883"/>
              </a:buClr>
              <a:buSzPct val="90000"/>
              <a:buFont typeface="Wingdings" panose="05000000000000000000" pitchFamily="2" charset="2"/>
              <a:buChar char="§"/>
              <a:defRPr sz="1400" b="0" i="0">
                <a:solidFill>
                  <a:srgbClr val="53585F"/>
                </a:solidFill>
                <a:latin typeface="Segoe UI" panose="020B0502040204020203" pitchFamily="34" charset="0"/>
                <a:ea typeface="Segoe UI" panose="020B0502040204020203" pitchFamily="34" charset="0"/>
                <a:cs typeface="Segoe UI" panose="020B0502040204020203" pitchFamily="34" charset="0"/>
              </a:defRPr>
            </a:lvl2pPr>
            <a:lvl3pPr marL="717461" indent="-143492">
              <a:lnSpc>
                <a:spcPct val="120000"/>
              </a:lnSpc>
              <a:spcBef>
                <a:spcPts val="0"/>
              </a:spcBef>
              <a:buClr>
                <a:srgbClr val="2F2883"/>
              </a:buClr>
              <a:buFont typeface="Wingdings" panose="05000000000000000000" pitchFamily="2" charset="2"/>
              <a:buChar char="§"/>
              <a:defRPr sz="1200" b="0" i="0">
                <a:solidFill>
                  <a:srgbClr val="53585F"/>
                </a:solidFill>
                <a:latin typeface="Segoe UI" panose="020B0502040204020203" pitchFamily="34" charset="0"/>
                <a:ea typeface="Segoe UI" panose="020B0502040204020203" pitchFamily="34" charset="0"/>
                <a:cs typeface="Segoe UI" panose="020B0502040204020203" pitchFamily="34" charset="0"/>
              </a:defRPr>
            </a:lvl3pPr>
            <a:lvl4pPr marL="1600200" indent="-228600">
              <a:lnSpc>
                <a:spcPct val="120000"/>
              </a:lnSpc>
              <a:spcBef>
                <a:spcPts val="0"/>
              </a:spcBef>
              <a:buClr>
                <a:srgbClr val="2F2883"/>
              </a:buClr>
              <a:buFont typeface="Wingdings" panose="05000000000000000000" pitchFamily="2" charset="2"/>
              <a:buChar char="§"/>
              <a:defRPr sz="1100" b="0" i="0">
                <a:solidFill>
                  <a:srgbClr val="53585F"/>
                </a:solidFill>
                <a:latin typeface="Segoe UI" panose="020B0502040204020203" pitchFamily="34" charset="0"/>
                <a:ea typeface="Segoe UI" panose="020B0502040204020203" pitchFamily="34" charset="0"/>
                <a:cs typeface="Segoe UI" panose="020B0502040204020203" pitchFamily="34" charset="0"/>
              </a:defRPr>
            </a:lvl4pPr>
            <a:lvl5pPr marL="2057400" indent="-228600">
              <a:lnSpc>
                <a:spcPct val="120000"/>
              </a:lnSpc>
              <a:spcBef>
                <a:spcPts val="0"/>
              </a:spcBef>
              <a:buClr>
                <a:srgbClr val="2F2883"/>
              </a:buClr>
              <a:buFont typeface="Wingdings" panose="05000000000000000000" pitchFamily="2" charset="2"/>
              <a:buChar char="§"/>
              <a:defRPr sz="1100" b="0" i="0">
                <a:solidFill>
                  <a:srgbClr val="53585F"/>
                </a:solidFill>
                <a:latin typeface="Segoe UI" panose="020B0502040204020203" pitchFamily="34" charset="0"/>
                <a:ea typeface="Segoe UI" panose="020B0502040204020203" pitchFamily="34" charset="0"/>
                <a:cs typeface="Segoe UI" panose="020B0502040204020203" pitchFamily="34" charset="0"/>
              </a:defRPr>
            </a:lvl5pPr>
          </a:lstStyle>
          <a:p>
            <a:pPr lvl="0"/>
            <a:r>
              <a:rPr lang="en-US" dirty="0"/>
              <a:t>Segoe UI 16pt Grey</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2"/>
          <p:cNvSpPr>
            <a:spLocks noGrp="1"/>
          </p:cNvSpPr>
          <p:nvPr>
            <p:ph sz="quarter" idx="16" hasCustomPrompt="1"/>
          </p:nvPr>
        </p:nvSpPr>
        <p:spPr>
          <a:xfrm>
            <a:off x="4641126" y="2677824"/>
            <a:ext cx="4004735" cy="2319738"/>
          </a:xfrm>
          <a:prstGeom prst="rect">
            <a:avLst/>
          </a:prstGeom>
        </p:spPr>
        <p:txBody>
          <a:bodyPr/>
          <a:lstStyle>
            <a:lvl1pPr marL="228600" indent="-228600">
              <a:lnSpc>
                <a:spcPct val="120000"/>
              </a:lnSpc>
              <a:spcBef>
                <a:spcPts val="0"/>
              </a:spcBef>
              <a:buClr>
                <a:srgbClr val="2F2883"/>
              </a:buClr>
              <a:buSzPct val="100000"/>
              <a:buFont typeface="Wingdings" panose="05000000000000000000" pitchFamily="2" charset="2"/>
              <a:buChar char="§"/>
              <a:defRPr sz="1600" b="0" i="0">
                <a:solidFill>
                  <a:srgbClr val="53585F"/>
                </a:solidFill>
                <a:latin typeface="Segoe UI" panose="020B0502040204020203" pitchFamily="34" charset="0"/>
                <a:ea typeface="Segoe UI" panose="020B0502040204020203" pitchFamily="34" charset="0"/>
                <a:cs typeface="Segoe UI" panose="020B0502040204020203" pitchFamily="34" charset="0"/>
              </a:defRPr>
            </a:lvl1pPr>
            <a:lvl2pPr marL="466350" indent="-179365">
              <a:lnSpc>
                <a:spcPct val="120000"/>
              </a:lnSpc>
              <a:spcBef>
                <a:spcPts val="0"/>
              </a:spcBef>
              <a:buClr>
                <a:srgbClr val="2F2883"/>
              </a:buClr>
              <a:buSzPct val="90000"/>
              <a:buFont typeface="Wingdings" panose="05000000000000000000" pitchFamily="2" charset="2"/>
              <a:buChar char="§"/>
              <a:defRPr sz="1400" b="0" i="0">
                <a:solidFill>
                  <a:srgbClr val="53585F"/>
                </a:solidFill>
                <a:latin typeface="Segoe UI" panose="020B0502040204020203" pitchFamily="34" charset="0"/>
                <a:ea typeface="Segoe UI" panose="020B0502040204020203" pitchFamily="34" charset="0"/>
                <a:cs typeface="Segoe UI" panose="020B0502040204020203" pitchFamily="34" charset="0"/>
              </a:defRPr>
            </a:lvl2pPr>
            <a:lvl3pPr marL="717461" indent="-143492">
              <a:lnSpc>
                <a:spcPct val="120000"/>
              </a:lnSpc>
              <a:spcBef>
                <a:spcPts val="0"/>
              </a:spcBef>
              <a:buClr>
                <a:srgbClr val="2F2883"/>
              </a:buClr>
              <a:buFont typeface="Wingdings" panose="05000000000000000000" pitchFamily="2" charset="2"/>
              <a:buChar char="§"/>
              <a:defRPr sz="1200" b="0" i="0">
                <a:solidFill>
                  <a:srgbClr val="53585F"/>
                </a:solidFill>
                <a:latin typeface="Segoe UI" panose="020B0502040204020203" pitchFamily="34" charset="0"/>
                <a:ea typeface="Segoe UI" panose="020B0502040204020203" pitchFamily="34" charset="0"/>
                <a:cs typeface="Segoe UI" panose="020B0502040204020203" pitchFamily="34" charset="0"/>
              </a:defRPr>
            </a:lvl3pPr>
            <a:lvl4pPr marL="1600200" indent="-228600">
              <a:lnSpc>
                <a:spcPct val="120000"/>
              </a:lnSpc>
              <a:spcBef>
                <a:spcPts val="0"/>
              </a:spcBef>
              <a:buClr>
                <a:srgbClr val="2F2883"/>
              </a:buClr>
              <a:buFont typeface="Wingdings" panose="05000000000000000000" pitchFamily="2" charset="2"/>
              <a:buChar char="§"/>
              <a:defRPr sz="1100" b="0" i="0">
                <a:solidFill>
                  <a:srgbClr val="53585F"/>
                </a:solidFill>
                <a:latin typeface="Segoe UI" panose="020B0502040204020203" pitchFamily="34" charset="0"/>
                <a:ea typeface="Segoe UI" panose="020B0502040204020203" pitchFamily="34" charset="0"/>
                <a:cs typeface="Segoe UI" panose="020B0502040204020203" pitchFamily="34" charset="0"/>
              </a:defRPr>
            </a:lvl4pPr>
            <a:lvl5pPr marL="2057400" indent="-228600">
              <a:lnSpc>
                <a:spcPct val="120000"/>
              </a:lnSpc>
              <a:spcBef>
                <a:spcPts val="0"/>
              </a:spcBef>
              <a:buClr>
                <a:srgbClr val="2F2883"/>
              </a:buClr>
              <a:buFont typeface="Wingdings" panose="05000000000000000000" pitchFamily="2" charset="2"/>
              <a:buChar char="§"/>
              <a:defRPr sz="1100" b="0" i="0">
                <a:solidFill>
                  <a:srgbClr val="53585F"/>
                </a:solidFill>
                <a:latin typeface="Segoe UI" panose="020B0502040204020203" pitchFamily="34" charset="0"/>
                <a:ea typeface="Segoe UI" panose="020B0502040204020203" pitchFamily="34" charset="0"/>
                <a:cs typeface="Segoe UI" panose="020B0502040204020203" pitchFamily="34" charset="0"/>
              </a:defRPr>
            </a:lvl5pPr>
          </a:lstStyle>
          <a:p>
            <a:pPr lvl="0"/>
            <a:r>
              <a:rPr lang="en-US" dirty="0"/>
              <a:t>Segoe UI 16pt Grey</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Title 6"/>
          <p:cNvSpPr>
            <a:spLocks noGrp="1"/>
          </p:cNvSpPr>
          <p:nvPr>
            <p:ph type="title" hasCustomPrompt="1"/>
          </p:nvPr>
        </p:nvSpPr>
        <p:spPr>
          <a:xfrm>
            <a:off x="456579" y="236422"/>
            <a:ext cx="8189282" cy="713992"/>
          </a:xfrm>
          <a:prstGeom prst="rect">
            <a:avLst/>
          </a:prstGeom>
        </p:spPr>
        <p:txBody>
          <a:bodyPr anchor="ctr"/>
          <a:lstStyle>
            <a:lvl1pPr>
              <a:defRPr sz="2400" b="1">
                <a:solidFill>
                  <a:schemeClr val="bg1"/>
                </a:solidFill>
                <a:latin typeface="Segoe UI" panose="020B0502040204020203" pitchFamily="34" charset="0"/>
                <a:cs typeface="Segoe UI" panose="020B0502040204020203" pitchFamily="34" charset="0"/>
              </a:defRPr>
            </a:lvl1pPr>
          </a:lstStyle>
          <a:p>
            <a:r>
              <a:rPr lang="en-US" dirty="0"/>
              <a:t>[Segoe UI 24pt White Bold Middle-Align]</a:t>
            </a:r>
          </a:p>
        </p:txBody>
      </p:sp>
    </p:spTree>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9" name="Pagination"/>
          <p:cNvSpPr>
            <a:spLocks noGrp="1"/>
          </p:cNvSpPr>
          <p:nvPr>
            <p:ph type="sldNum" sz="quarter" idx="4"/>
          </p:nvPr>
        </p:nvSpPr>
        <p:spPr>
          <a:xfrm>
            <a:off x="8850007" y="4889009"/>
            <a:ext cx="294144" cy="158337"/>
          </a:xfrm>
          <a:prstGeom prst="rect">
            <a:avLst/>
          </a:prstGeom>
          <a:extLst>
            <a:ext uri="{C572A759-6A51-4108-AA02-DFA0A04FC94B}">
              <ma14:wrappingTextBoxFlag xmlns:ma14="http://schemas.microsoft.com/office/mac/drawingml/2011/main" val="1"/>
            </a:ext>
          </a:extLst>
        </p:spPr>
        <p:txBody>
          <a:bodyPr lIns="57397" tIns="28698" rIns="57397" bIns="28698" anchor="ctr"/>
          <a:lstStyle>
            <a:lvl1pPr algn="ctr">
              <a:defRPr sz="700">
                <a:solidFill>
                  <a:schemeClr val="bg1">
                    <a:lumMod val="65000"/>
                  </a:schemeClr>
                </a:solidFill>
                <a:latin typeface="Segoe UI" panose="020B0502040204020203" pitchFamily="34" charset="0"/>
                <a:ea typeface="Segoe UI" panose="020B0502040204020203" pitchFamily="34" charset="0"/>
                <a:cs typeface="Segoe UI" panose="020B0502040204020203" pitchFamily="34" charset="0"/>
                <a:sym typeface="Lucida Sans"/>
              </a:defRPr>
            </a:lvl1pPr>
          </a:lstStyle>
          <a:p>
            <a:fld id="{86CB4B4D-7CA3-9044-876B-883B54F8677D}" type="slidenum">
              <a:rPr lang="uk-UA" smtClean="0">
                <a:solidFill>
                  <a:prstClr val="white">
                    <a:lumMod val="65000"/>
                  </a:prstClr>
                </a:solidFill>
              </a:rPr>
              <a:pPr/>
              <a:t>‹#›</a:t>
            </a:fld>
            <a:endParaRPr lang="uk-UA" dirty="0">
              <a:solidFill>
                <a:prstClr val="white">
                  <a:lumMod val="65000"/>
                </a:prstClr>
              </a:solidFill>
            </a:endParaRPr>
          </a:p>
        </p:txBody>
      </p:sp>
      <p:sp>
        <p:nvSpPr>
          <p:cNvPr id="10" name="Footer Placeholder 4"/>
          <p:cNvSpPr>
            <a:spLocks noGrp="1"/>
          </p:cNvSpPr>
          <p:nvPr>
            <p:ph type="ftr" sz="quarter" idx="3"/>
          </p:nvPr>
        </p:nvSpPr>
        <p:spPr>
          <a:xfrm rot="16200000">
            <a:off x="8331610" y="4119385"/>
            <a:ext cx="1330939" cy="165102"/>
          </a:xfrm>
          <a:prstGeom prst="rect">
            <a:avLst/>
          </a:prstGeom>
        </p:spPr>
        <p:txBody>
          <a:bodyPr vert="horz" lIns="91440" tIns="45720" rIns="91440" bIns="45720" rtlCol="0" anchor="ctr"/>
          <a:lstStyle>
            <a:lvl1pPr algn="l">
              <a:defRPr sz="700" b="0">
                <a:solidFill>
                  <a:schemeClr val="bg1">
                    <a:lumMod val="75000"/>
                  </a:schemeClr>
                </a:solidFill>
                <a:latin typeface="Segoe UI" panose="020B0502040204020203" pitchFamily="34" charset="0"/>
                <a:cs typeface="Segoe UI" panose="020B0502040204020203" pitchFamily="34" charset="0"/>
              </a:defRPr>
            </a:lvl1pPr>
          </a:lstStyle>
          <a:p>
            <a:r>
              <a:rPr lang="en-SG">
                <a:solidFill>
                  <a:prstClr val="white">
                    <a:lumMod val="75000"/>
                  </a:prstClr>
                </a:solidFill>
              </a:rPr>
              <a:t>RESTRICTED</a:t>
            </a:r>
            <a:endParaRPr lang="en-SG" dirty="0">
              <a:solidFill>
                <a:prstClr val="white">
                  <a:lumMod val="75000"/>
                </a:prstClr>
              </a:solidFill>
            </a:endParaRPr>
          </a:p>
        </p:txBody>
      </p:sp>
      <p:sp>
        <p:nvSpPr>
          <p:cNvPr id="24" name="Title 6"/>
          <p:cNvSpPr>
            <a:spLocks noGrp="1"/>
          </p:cNvSpPr>
          <p:nvPr>
            <p:ph type="title" hasCustomPrompt="1"/>
          </p:nvPr>
        </p:nvSpPr>
        <p:spPr>
          <a:xfrm>
            <a:off x="456579" y="236422"/>
            <a:ext cx="8189282" cy="713992"/>
          </a:xfrm>
          <a:prstGeom prst="rect">
            <a:avLst/>
          </a:prstGeom>
        </p:spPr>
        <p:txBody>
          <a:bodyPr anchor="ctr"/>
          <a:lstStyle>
            <a:lvl1pPr>
              <a:defRPr sz="2400" b="1">
                <a:solidFill>
                  <a:schemeClr val="bg1"/>
                </a:solidFill>
                <a:latin typeface="Segoe UI" panose="020B0502040204020203" pitchFamily="34" charset="0"/>
                <a:cs typeface="Segoe UI" panose="020B0502040204020203" pitchFamily="34" charset="0"/>
              </a:defRPr>
            </a:lvl1pPr>
          </a:lstStyle>
          <a:p>
            <a:r>
              <a:rPr lang="en-US" dirty="0"/>
              <a:t>[Segoe UI 24pt White Bold Middle-Align]</a:t>
            </a:r>
          </a:p>
        </p:txBody>
      </p:sp>
      <p:sp>
        <p:nvSpPr>
          <p:cNvPr id="16" name="Date Placeholder 3"/>
          <p:cNvSpPr>
            <a:spLocks noGrp="1"/>
          </p:cNvSpPr>
          <p:nvPr>
            <p:ph type="dt" sz="half" idx="2"/>
          </p:nvPr>
        </p:nvSpPr>
        <p:spPr>
          <a:xfrm rot="16200000">
            <a:off x="8615838" y="2976516"/>
            <a:ext cx="762488" cy="165104"/>
          </a:xfrm>
          <a:prstGeom prst="rect">
            <a:avLst/>
          </a:prstGeom>
        </p:spPr>
        <p:txBody>
          <a:bodyPr vert="horz" lIns="91440" tIns="45720" rIns="91440" bIns="45720" rtlCol="0" anchor="ctr"/>
          <a:lstStyle>
            <a:lvl1pPr algn="l">
              <a:defRPr sz="700">
                <a:solidFill>
                  <a:schemeClr val="bg1">
                    <a:lumMod val="75000"/>
                  </a:schemeClr>
                </a:solidFill>
                <a:latin typeface="Segoe UI" panose="020B0502040204020203" pitchFamily="34" charset="0"/>
                <a:cs typeface="Segoe UI" panose="020B0502040204020203" pitchFamily="34" charset="0"/>
              </a:defRPr>
            </a:lvl1pPr>
          </a:lstStyle>
          <a:p>
            <a:endParaRPr lang="en-SG" dirty="0">
              <a:solidFill>
                <a:prstClr val="white">
                  <a:lumMod val="75000"/>
                </a:prstClr>
              </a:solidFill>
            </a:endParaRPr>
          </a:p>
        </p:txBody>
      </p:sp>
    </p:spTree>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userDrawn="1">
  <p:cSld name="Objective Page">
    <p:bg>
      <p:bgPr>
        <a:solidFill>
          <a:srgbClr val="2F2883"/>
        </a:solidFill>
        <a:effectLst/>
      </p:bgPr>
    </p:bg>
    <p:spTree>
      <p:nvGrpSpPr>
        <p:cNvPr id="1" name=""/>
        <p:cNvGrpSpPr/>
        <p:nvPr/>
      </p:nvGrpSpPr>
      <p:grpSpPr>
        <a:xfrm>
          <a:off x="0" y="0"/>
          <a:ext cx="0" cy="0"/>
          <a:chOff x="0" y="0"/>
          <a:chExt cx="0" cy="0"/>
        </a:xfrm>
      </p:grpSpPr>
      <p:sp>
        <p:nvSpPr>
          <p:cNvPr id="8" name="Background Image"/>
          <p:cNvSpPr/>
          <p:nvPr userDrawn="1"/>
        </p:nvSpPr>
        <p:spPr>
          <a:xfrm>
            <a:off x="0" y="0"/>
            <a:ext cx="9144000" cy="51435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SG" sz="1800">
              <a:solidFill>
                <a:prstClr val="white"/>
              </a:solidFill>
            </a:endParaRPr>
          </a:p>
        </p:txBody>
      </p:sp>
      <p:sp>
        <p:nvSpPr>
          <p:cNvPr id="9" name="Blue Filter"/>
          <p:cNvSpPr/>
          <p:nvPr userDrawn="1"/>
        </p:nvSpPr>
        <p:spPr>
          <a:xfrm>
            <a:off x="0" y="9693"/>
            <a:ext cx="9144000" cy="5143500"/>
          </a:xfrm>
          <a:prstGeom prst="rect">
            <a:avLst/>
          </a:prstGeom>
          <a:solidFill>
            <a:srgbClr val="2F2883">
              <a:alpha val="7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SG" sz="1800">
              <a:solidFill>
                <a:prstClr val="white"/>
              </a:solidFill>
            </a:endParaRPr>
          </a:p>
        </p:txBody>
      </p:sp>
      <p:sp>
        <p:nvSpPr>
          <p:cNvPr id="10" name="Title Placeholder"/>
          <p:cNvSpPr>
            <a:spLocks noGrp="1"/>
          </p:cNvSpPr>
          <p:nvPr>
            <p:ph type="body" sz="quarter" idx="10" hasCustomPrompt="1"/>
          </p:nvPr>
        </p:nvSpPr>
        <p:spPr>
          <a:xfrm>
            <a:off x="3211826" y="604434"/>
            <a:ext cx="5542065" cy="3890074"/>
          </a:xfrm>
          <a:prstGeom prst="rect">
            <a:avLst/>
          </a:prstGeom>
        </p:spPr>
        <p:txBody>
          <a:bodyPr anchor="ctr"/>
          <a:lstStyle>
            <a:lvl1pPr marL="0" marR="0" indent="0" algn="l" defTabSz="914378" rtl="0" eaLnBrk="1" fontAlgn="auto" latinLnBrk="0" hangingPunct="1">
              <a:lnSpc>
                <a:spcPct val="90000"/>
              </a:lnSpc>
              <a:spcBef>
                <a:spcPts val="1000"/>
              </a:spcBef>
              <a:spcAft>
                <a:spcPts val="0"/>
              </a:spcAft>
              <a:buClrTx/>
              <a:buSzTx/>
              <a:buFont typeface="Wingdings" panose="05000000000000000000" pitchFamily="2" charset="2"/>
              <a:buNone/>
              <a:tabLst/>
              <a:defRPr sz="3200" b="1" baseline="0">
                <a:solidFill>
                  <a:schemeClr val="bg1"/>
                </a:solidFill>
                <a:latin typeface="Segoe UI" panose="020B0502040204020203" pitchFamily="34" charset="0"/>
                <a:ea typeface="Segoe UI" panose="020B0502040204020203" pitchFamily="34" charset="0"/>
                <a:cs typeface="Segoe UI" panose="020B0502040204020203" pitchFamily="34" charset="0"/>
              </a:defRPr>
            </a:lvl1pPr>
            <a:lvl2pPr marL="629870" indent="-342892">
              <a:buFont typeface="Wingdings" panose="05000000000000000000" pitchFamily="2" charset="2"/>
              <a:buChar char="§"/>
              <a:defRPr>
                <a:solidFill>
                  <a:schemeClr val="bg1"/>
                </a:solidFill>
              </a:defRPr>
            </a:lvl2pPr>
            <a:lvl3pPr marL="916846" indent="-342892">
              <a:buFont typeface="Wingdings" panose="05000000000000000000" pitchFamily="2" charset="2"/>
              <a:buChar char="§"/>
              <a:defRPr>
                <a:solidFill>
                  <a:schemeClr val="bg1"/>
                </a:solidFill>
              </a:defRPr>
            </a:lvl3pPr>
            <a:lvl4pPr marL="1146675" indent="-285743">
              <a:buFont typeface="Wingdings" panose="05000000000000000000" pitchFamily="2" charset="2"/>
              <a:buChar char="§"/>
              <a:defRPr>
                <a:solidFill>
                  <a:schemeClr val="bg1"/>
                </a:solidFill>
              </a:defRPr>
            </a:lvl4pPr>
            <a:lvl5pPr marL="1147910" indent="0">
              <a:buFont typeface="Wingdings" panose="05000000000000000000" pitchFamily="2" charset="2"/>
              <a:buNone/>
              <a:defRPr>
                <a:solidFill>
                  <a:schemeClr val="bg1"/>
                </a:solidFill>
              </a:defRPr>
            </a:lvl5pPr>
          </a:lstStyle>
          <a:p>
            <a:pPr lvl="0"/>
            <a:r>
              <a:rPr lang="en-US" dirty="0"/>
              <a:t>[Segoe UI 32pt White Bold Middle-Align]</a:t>
            </a:r>
          </a:p>
          <a:p>
            <a:pPr lvl="0"/>
            <a:r>
              <a:rPr lang="en-US" dirty="0"/>
              <a:t>Use 28pt square white bullet regular for pointers</a:t>
            </a:r>
          </a:p>
        </p:txBody>
      </p:sp>
      <p:sp>
        <p:nvSpPr>
          <p:cNvPr id="13" name="Left_Shape_02">
            <a:extLst>
              <a:ext uri="{FF2B5EF4-FFF2-40B4-BE49-F238E27FC236}">
                <a16:creationId xmlns:a16="http://schemas.microsoft.com/office/drawing/2014/main" xmlns="" id="{9547D362-8746-904A-BA49-73D3B6A3B0DC}"/>
              </a:ext>
            </a:extLst>
          </p:cNvPr>
          <p:cNvSpPr/>
          <p:nvPr userDrawn="1"/>
        </p:nvSpPr>
        <p:spPr>
          <a:xfrm rot="21343726">
            <a:off x="-16933" y="-114194"/>
            <a:ext cx="3357646" cy="5312883"/>
          </a:xfrm>
          <a:custGeom>
            <a:avLst/>
            <a:gdLst>
              <a:gd name="connsiteX0" fmla="*/ 3357646 w 3357646"/>
              <a:gd name="connsiteY0" fmla="*/ 211478 h 5312883"/>
              <a:gd name="connsiteX1" fmla="*/ 2320772 w 3357646"/>
              <a:gd name="connsiteY1" fmla="*/ 5312883 h 5312883"/>
              <a:gd name="connsiteX2" fmla="*/ 0 w 3357646"/>
              <a:gd name="connsiteY2" fmla="*/ 5139555 h 5312883"/>
              <a:gd name="connsiteX3" fmla="*/ 0 w 3357646"/>
              <a:gd name="connsiteY3" fmla="*/ 2821194 h 5312883"/>
              <a:gd name="connsiteX4" fmla="*/ 210702 w 3357646"/>
              <a:gd name="connsiteY4" fmla="*/ 0 h 5312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57646" h="5312883">
                <a:moveTo>
                  <a:pt x="3357646" y="211478"/>
                </a:moveTo>
                <a:lnTo>
                  <a:pt x="2320772" y="5312883"/>
                </a:lnTo>
                <a:lnTo>
                  <a:pt x="0" y="5139555"/>
                </a:lnTo>
                <a:lnTo>
                  <a:pt x="0" y="2821194"/>
                </a:lnTo>
                <a:lnTo>
                  <a:pt x="210702" y="0"/>
                </a:lnTo>
                <a:close/>
              </a:path>
            </a:pathLst>
          </a:custGeom>
          <a:solidFill>
            <a:schemeClr val="bg1">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r>
              <a:rPr lang="en-US" sz="1800">
                <a:solidFill>
                  <a:prstClr val="white"/>
                </a:solidFill>
              </a:rPr>
              <a:t>Left_Shape_01</a:t>
            </a:r>
          </a:p>
        </p:txBody>
      </p:sp>
      <p:sp>
        <p:nvSpPr>
          <p:cNvPr id="14" name="Left_Shape_01">
            <a:extLst>
              <a:ext uri="{FF2B5EF4-FFF2-40B4-BE49-F238E27FC236}">
                <a16:creationId xmlns:a16="http://schemas.microsoft.com/office/drawing/2014/main" xmlns="" id="{6F422B53-EF7A-0D48-95F6-0B654978D329}"/>
              </a:ext>
            </a:extLst>
          </p:cNvPr>
          <p:cNvSpPr/>
          <p:nvPr userDrawn="1"/>
        </p:nvSpPr>
        <p:spPr>
          <a:xfrm>
            <a:off x="-54708" y="1"/>
            <a:ext cx="3208328" cy="5178096"/>
          </a:xfrm>
          <a:custGeom>
            <a:avLst/>
            <a:gdLst>
              <a:gd name="connsiteX0" fmla="*/ 0 w 3839592"/>
              <a:gd name="connsiteY0" fmla="*/ 0 h 6956154"/>
              <a:gd name="connsiteX1" fmla="*/ 3839592 w 3839592"/>
              <a:gd name="connsiteY1" fmla="*/ 0 h 6956154"/>
              <a:gd name="connsiteX2" fmla="*/ 2611396 w 3839592"/>
              <a:gd name="connsiteY2" fmla="*/ 6956154 h 6956154"/>
              <a:gd name="connsiteX3" fmla="*/ 0 w 3839592"/>
              <a:gd name="connsiteY3" fmla="*/ 6956154 h 6956154"/>
            </a:gdLst>
            <a:ahLst/>
            <a:cxnLst>
              <a:cxn ang="0">
                <a:pos x="connsiteX0" y="connsiteY0"/>
              </a:cxn>
              <a:cxn ang="0">
                <a:pos x="connsiteX1" y="connsiteY1"/>
              </a:cxn>
              <a:cxn ang="0">
                <a:pos x="connsiteX2" y="connsiteY2"/>
              </a:cxn>
              <a:cxn ang="0">
                <a:pos x="connsiteX3" y="connsiteY3"/>
              </a:cxn>
            </a:cxnLst>
            <a:rect l="l" t="t" r="r" b="b"/>
            <a:pathLst>
              <a:path w="3839592" h="6956154">
                <a:moveTo>
                  <a:pt x="0" y="0"/>
                </a:moveTo>
                <a:lnTo>
                  <a:pt x="3839592" y="0"/>
                </a:lnTo>
                <a:lnTo>
                  <a:pt x="2611396" y="6956154"/>
                </a:lnTo>
                <a:lnTo>
                  <a:pt x="0" y="695615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800">
              <a:solidFill>
                <a:prstClr val="white"/>
              </a:solidFill>
            </a:endParaRPr>
          </a:p>
        </p:txBody>
      </p:sp>
      <p:pic>
        <p:nvPicPr>
          <p:cNvPr id="2" name="Logo"/>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44252" y="1881759"/>
            <a:ext cx="1420487" cy="1377304"/>
          </a:xfrm>
          <a:prstGeom prst="rect">
            <a:avLst/>
          </a:prstGeom>
        </p:spPr>
      </p:pic>
      <p:sp>
        <p:nvSpPr>
          <p:cNvPr id="12" name="Footer Placeholder 4"/>
          <p:cNvSpPr>
            <a:spLocks noGrp="1"/>
          </p:cNvSpPr>
          <p:nvPr>
            <p:ph type="ftr" sz="quarter" idx="3"/>
          </p:nvPr>
        </p:nvSpPr>
        <p:spPr>
          <a:xfrm>
            <a:off x="5262884" y="4749529"/>
            <a:ext cx="1330939" cy="165102"/>
          </a:xfrm>
          <a:prstGeom prst="rect">
            <a:avLst/>
          </a:prstGeom>
        </p:spPr>
        <p:txBody>
          <a:bodyPr vert="horz" lIns="91440" tIns="45720" rIns="91440" bIns="45720" rtlCol="0" anchor="ctr"/>
          <a:lstStyle>
            <a:lvl1pPr algn="l">
              <a:defRPr sz="700" b="0">
                <a:solidFill>
                  <a:schemeClr val="accent4">
                    <a:lumMod val="60000"/>
                    <a:lumOff val="40000"/>
                  </a:schemeClr>
                </a:solidFill>
                <a:latin typeface="Segoe UI" panose="020B0502040204020203" pitchFamily="34" charset="0"/>
                <a:cs typeface="Segoe UI" panose="020B0502040204020203" pitchFamily="34" charset="0"/>
              </a:defRPr>
            </a:lvl1pPr>
          </a:lstStyle>
          <a:p>
            <a:pPr algn="ctr"/>
            <a:r>
              <a:rPr lang="en-SG">
                <a:solidFill>
                  <a:srgbClr val="2F2871">
                    <a:lumMod val="60000"/>
                    <a:lumOff val="40000"/>
                  </a:srgbClr>
                </a:solidFill>
              </a:rPr>
              <a:t>RESTRICTED</a:t>
            </a:r>
            <a:endParaRPr lang="en-SG" dirty="0">
              <a:solidFill>
                <a:srgbClr val="2F2871">
                  <a:lumMod val="60000"/>
                  <a:lumOff val="40000"/>
                </a:srgbClr>
              </a:solidFill>
            </a:endParaRPr>
          </a:p>
        </p:txBody>
      </p:sp>
    </p:spTree>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mp; 2Col Image">
    <p:spTree>
      <p:nvGrpSpPr>
        <p:cNvPr id="1" name=""/>
        <p:cNvGrpSpPr/>
        <p:nvPr/>
      </p:nvGrpSpPr>
      <p:grpSpPr>
        <a:xfrm>
          <a:off x="0" y="0"/>
          <a:ext cx="0" cy="0"/>
          <a:chOff x="0" y="0"/>
          <a:chExt cx="0" cy="0"/>
        </a:xfrm>
      </p:grpSpPr>
      <p:sp>
        <p:nvSpPr>
          <p:cNvPr id="24" name="Pagination"/>
          <p:cNvSpPr>
            <a:spLocks noGrp="1"/>
          </p:cNvSpPr>
          <p:nvPr>
            <p:ph type="sldNum" sz="quarter" idx="4"/>
          </p:nvPr>
        </p:nvSpPr>
        <p:spPr>
          <a:xfrm>
            <a:off x="8850007" y="4889009"/>
            <a:ext cx="294144" cy="158337"/>
          </a:xfrm>
          <a:prstGeom prst="rect">
            <a:avLst/>
          </a:prstGeom>
          <a:extLst>
            <a:ext uri="{C572A759-6A51-4108-AA02-DFA0A04FC94B}">
              <ma14:wrappingTextBoxFlag xmlns:ma14="http://schemas.microsoft.com/office/mac/drawingml/2011/main" val="1"/>
            </a:ext>
          </a:extLst>
        </p:spPr>
        <p:txBody>
          <a:bodyPr lIns="57397" tIns="28698" rIns="57397" bIns="28698" anchor="ctr"/>
          <a:lstStyle>
            <a:lvl1pPr algn="ctr">
              <a:defRPr sz="700">
                <a:solidFill>
                  <a:schemeClr val="bg1">
                    <a:lumMod val="65000"/>
                  </a:schemeClr>
                </a:solidFill>
                <a:latin typeface="Segoe UI" panose="020B0502040204020203" pitchFamily="34" charset="0"/>
                <a:ea typeface="Segoe UI" panose="020B0502040204020203" pitchFamily="34" charset="0"/>
                <a:cs typeface="Segoe UI" panose="020B0502040204020203" pitchFamily="34" charset="0"/>
                <a:sym typeface="Lucida Sans"/>
              </a:defRPr>
            </a:lvl1pPr>
          </a:lstStyle>
          <a:p>
            <a:fld id="{86CB4B4D-7CA3-9044-876B-883B54F8677D}" type="slidenum">
              <a:rPr lang="uk-UA" smtClean="0"/>
              <a:pPr/>
              <a:t>‹#›</a:t>
            </a:fld>
            <a:endParaRPr lang="uk-UA" dirty="0"/>
          </a:p>
        </p:txBody>
      </p:sp>
      <p:sp>
        <p:nvSpPr>
          <p:cNvPr id="25" name="Footer Placeholder 4"/>
          <p:cNvSpPr>
            <a:spLocks noGrp="1"/>
          </p:cNvSpPr>
          <p:nvPr>
            <p:ph type="ftr" sz="quarter" idx="3"/>
          </p:nvPr>
        </p:nvSpPr>
        <p:spPr>
          <a:xfrm rot="16200000">
            <a:off x="8331610" y="4119385"/>
            <a:ext cx="1330939" cy="165102"/>
          </a:xfrm>
          <a:prstGeom prst="rect">
            <a:avLst/>
          </a:prstGeom>
        </p:spPr>
        <p:txBody>
          <a:bodyPr vert="horz" lIns="91440" tIns="45720" rIns="91440" bIns="45720" rtlCol="0" anchor="ctr"/>
          <a:lstStyle>
            <a:lvl1pPr algn="l">
              <a:defRPr sz="700" b="0">
                <a:solidFill>
                  <a:schemeClr val="bg1">
                    <a:lumMod val="75000"/>
                  </a:schemeClr>
                </a:solidFill>
                <a:latin typeface="Segoe UI" panose="020B0502040204020203" pitchFamily="34" charset="0"/>
                <a:cs typeface="Segoe UI" panose="020B0502040204020203" pitchFamily="34" charset="0"/>
              </a:defRPr>
            </a:lvl1pPr>
          </a:lstStyle>
          <a:p>
            <a:r>
              <a:rPr lang="en-SG"/>
              <a:t>RESTRICTED</a:t>
            </a:r>
            <a:endParaRPr lang="en-SG" dirty="0"/>
          </a:p>
        </p:txBody>
      </p:sp>
      <p:sp>
        <p:nvSpPr>
          <p:cNvPr id="20" name="Title 6"/>
          <p:cNvSpPr>
            <a:spLocks noGrp="1"/>
          </p:cNvSpPr>
          <p:nvPr>
            <p:ph type="title" hasCustomPrompt="1"/>
          </p:nvPr>
        </p:nvSpPr>
        <p:spPr>
          <a:xfrm>
            <a:off x="456579" y="236422"/>
            <a:ext cx="8189282" cy="713992"/>
          </a:xfrm>
          <a:prstGeom prst="rect">
            <a:avLst/>
          </a:prstGeom>
        </p:spPr>
        <p:txBody>
          <a:bodyPr anchor="ctr"/>
          <a:lstStyle>
            <a:lvl1pPr>
              <a:defRPr sz="2400" b="1">
                <a:solidFill>
                  <a:schemeClr val="bg1"/>
                </a:solidFill>
                <a:latin typeface="Segoe UI" panose="020B0502040204020203" pitchFamily="34" charset="0"/>
                <a:cs typeface="Segoe UI" panose="020B0502040204020203" pitchFamily="34" charset="0"/>
              </a:defRPr>
            </a:lvl1pPr>
          </a:lstStyle>
          <a:p>
            <a:r>
              <a:rPr lang="en-US" dirty="0"/>
              <a:t>[Segoe UI 24pt White Bold Middle-Align]</a:t>
            </a:r>
          </a:p>
        </p:txBody>
      </p:sp>
      <p:sp>
        <p:nvSpPr>
          <p:cNvPr id="28" name="Date Placeholder 3"/>
          <p:cNvSpPr>
            <a:spLocks noGrp="1"/>
          </p:cNvSpPr>
          <p:nvPr>
            <p:ph type="dt" sz="half" idx="2"/>
          </p:nvPr>
        </p:nvSpPr>
        <p:spPr>
          <a:xfrm rot="16200000">
            <a:off x="8615838" y="2976516"/>
            <a:ext cx="762488" cy="165104"/>
          </a:xfrm>
          <a:prstGeom prst="rect">
            <a:avLst/>
          </a:prstGeom>
        </p:spPr>
        <p:txBody>
          <a:bodyPr vert="horz" lIns="91440" tIns="45720" rIns="91440" bIns="45720" rtlCol="0" anchor="ctr"/>
          <a:lstStyle>
            <a:lvl1pPr algn="l">
              <a:defRPr sz="700">
                <a:solidFill>
                  <a:schemeClr val="bg1">
                    <a:lumMod val="75000"/>
                  </a:schemeClr>
                </a:solidFill>
                <a:latin typeface="Segoe UI" panose="020B0502040204020203" pitchFamily="34" charset="0"/>
                <a:cs typeface="Segoe UI" panose="020B0502040204020203" pitchFamily="34" charset="0"/>
              </a:defRPr>
            </a:lvl1pPr>
          </a:lstStyle>
          <a:p>
            <a:endParaRPr lang="en-SG" dirty="0"/>
          </a:p>
        </p:txBody>
      </p:sp>
      <p:sp>
        <p:nvSpPr>
          <p:cNvPr id="8" name="Picture Placeholder 2"/>
          <p:cNvSpPr>
            <a:spLocks noGrp="1"/>
          </p:cNvSpPr>
          <p:nvPr>
            <p:ph type="pic" sz="quarter" idx="11"/>
          </p:nvPr>
        </p:nvSpPr>
        <p:spPr>
          <a:xfrm>
            <a:off x="452966" y="1325000"/>
            <a:ext cx="4010400" cy="3672000"/>
          </a:xfrm>
          <a:prstGeom prst="rect">
            <a:avLst/>
          </a:prstGeom>
        </p:spPr>
        <p:txBody>
          <a:bodyPr/>
          <a:lstStyle/>
          <a:p>
            <a:endParaRPr lang="en-SG" dirty="0"/>
          </a:p>
        </p:txBody>
      </p:sp>
      <p:sp>
        <p:nvSpPr>
          <p:cNvPr id="9" name="Picture Placeholder 2"/>
          <p:cNvSpPr>
            <a:spLocks noGrp="1"/>
          </p:cNvSpPr>
          <p:nvPr>
            <p:ph type="pic" sz="quarter" idx="12"/>
          </p:nvPr>
        </p:nvSpPr>
        <p:spPr>
          <a:xfrm>
            <a:off x="4635461" y="1325000"/>
            <a:ext cx="4010400" cy="3672000"/>
          </a:xfrm>
          <a:prstGeom prst="rect">
            <a:avLst/>
          </a:prstGeom>
        </p:spPr>
        <p:txBody>
          <a:bodyPr/>
          <a:lstStyle/>
          <a:p>
            <a:endParaRPr lang="en-SG" dirty="0"/>
          </a:p>
        </p:txBody>
      </p:sp>
    </p:spTree>
    <p:extLst>
      <p:ext uri="{BB962C8B-B14F-4D97-AF65-F5344CB8AC3E}">
        <p14:creationId xmlns:p14="http://schemas.microsoft.com/office/powerpoint/2010/main" val="420833392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mp; 1Col Text(L) + 1Col Image(R)">
    <p:spTree>
      <p:nvGrpSpPr>
        <p:cNvPr id="1" name=""/>
        <p:cNvGrpSpPr/>
        <p:nvPr/>
      </p:nvGrpSpPr>
      <p:grpSpPr>
        <a:xfrm>
          <a:off x="0" y="0"/>
          <a:ext cx="0" cy="0"/>
          <a:chOff x="0" y="0"/>
          <a:chExt cx="0" cy="0"/>
        </a:xfrm>
      </p:grpSpPr>
      <p:sp>
        <p:nvSpPr>
          <p:cNvPr id="10" name="Pagination"/>
          <p:cNvSpPr>
            <a:spLocks noGrp="1"/>
          </p:cNvSpPr>
          <p:nvPr>
            <p:ph type="sldNum" sz="quarter" idx="4"/>
          </p:nvPr>
        </p:nvSpPr>
        <p:spPr>
          <a:xfrm>
            <a:off x="8850007" y="4889009"/>
            <a:ext cx="294144" cy="158337"/>
          </a:xfrm>
          <a:prstGeom prst="rect">
            <a:avLst/>
          </a:prstGeom>
          <a:extLst>
            <a:ext uri="{C572A759-6A51-4108-AA02-DFA0A04FC94B}">
              <ma14:wrappingTextBoxFlag xmlns:ma14="http://schemas.microsoft.com/office/mac/drawingml/2011/main" val="1"/>
            </a:ext>
          </a:extLst>
        </p:spPr>
        <p:txBody>
          <a:bodyPr lIns="57397" tIns="28698" rIns="57397" bIns="28698" anchor="ctr"/>
          <a:lstStyle>
            <a:lvl1pPr algn="ctr">
              <a:defRPr sz="700">
                <a:solidFill>
                  <a:schemeClr val="bg1">
                    <a:lumMod val="65000"/>
                  </a:schemeClr>
                </a:solidFill>
                <a:latin typeface="Segoe UI" panose="020B0502040204020203" pitchFamily="34" charset="0"/>
                <a:ea typeface="Segoe UI" panose="020B0502040204020203" pitchFamily="34" charset="0"/>
                <a:cs typeface="Segoe UI" panose="020B0502040204020203" pitchFamily="34" charset="0"/>
                <a:sym typeface="Lucida Sans"/>
              </a:defRPr>
            </a:lvl1pPr>
          </a:lstStyle>
          <a:p>
            <a:fld id="{86CB4B4D-7CA3-9044-876B-883B54F8677D}" type="slidenum">
              <a:rPr lang="uk-UA" smtClean="0"/>
              <a:pPr/>
              <a:t>‹#›</a:t>
            </a:fld>
            <a:endParaRPr lang="uk-UA" dirty="0"/>
          </a:p>
        </p:txBody>
      </p:sp>
      <p:sp>
        <p:nvSpPr>
          <p:cNvPr id="15" name="Footer Placeholder 4"/>
          <p:cNvSpPr>
            <a:spLocks noGrp="1"/>
          </p:cNvSpPr>
          <p:nvPr>
            <p:ph type="ftr" sz="quarter" idx="3"/>
          </p:nvPr>
        </p:nvSpPr>
        <p:spPr>
          <a:xfrm rot="16200000">
            <a:off x="8331610" y="4119385"/>
            <a:ext cx="1330939" cy="165102"/>
          </a:xfrm>
          <a:prstGeom prst="rect">
            <a:avLst/>
          </a:prstGeom>
        </p:spPr>
        <p:txBody>
          <a:bodyPr vert="horz" lIns="91440" tIns="45720" rIns="91440" bIns="45720" rtlCol="0" anchor="ctr"/>
          <a:lstStyle>
            <a:lvl1pPr algn="l">
              <a:defRPr sz="700" b="0">
                <a:solidFill>
                  <a:schemeClr val="bg1">
                    <a:lumMod val="75000"/>
                  </a:schemeClr>
                </a:solidFill>
                <a:latin typeface="Segoe UI" panose="020B0502040204020203" pitchFamily="34" charset="0"/>
                <a:cs typeface="Segoe UI" panose="020B0502040204020203" pitchFamily="34" charset="0"/>
              </a:defRPr>
            </a:lvl1pPr>
          </a:lstStyle>
          <a:p>
            <a:r>
              <a:rPr lang="en-SG"/>
              <a:t>RESTRICTED</a:t>
            </a:r>
            <a:endParaRPr lang="en-SG" dirty="0"/>
          </a:p>
        </p:txBody>
      </p:sp>
      <p:sp>
        <p:nvSpPr>
          <p:cNvPr id="11" name="Content Placeholder 2"/>
          <p:cNvSpPr>
            <a:spLocks noGrp="1"/>
          </p:cNvSpPr>
          <p:nvPr>
            <p:ph sz="quarter" idx="10" hasCustomPrompt="1"/>
          </p:nvPr>
        </p:nvSpPr>
        <p:spPr>
          <a:xfrm>
            <a:off x="452967" y="1325000"/>
            <a:ext cx="4010400" cy="3672000"/>
          </a:xfrm>
          <a:prstGeom prst="rect">
            <a:avLst/>
          </a:prstGeom>
        </p:spPr>
        <p:txBody>
          <a:bodyPr/>
          <a:lstStyle>
            <a:lvl1pPr marL="228600" indent="-228600">
              <a:lnSpc>
                <a:spcPct val="120000"/>
              </a:lnSpc>
              <a:spcBef>
                <a:spcPts val="0"/>
              </a:spcBef>
              <a:buClr>
                <a:srgbClr val="2F2883"/>
              </a:buClr>
              <a:buSzPct val="100000"/>
              <a:buFont typeface="Wingdings" panose="05000000000000000000" pitchFamily="2" charset="2"/>
              <a:buChar char="§"/>
              <a:defRPr sz="1600" b="0" i="0" baseline="0">
                <a:solidFill>
                  <a:schemeClr val="tx1">
                    <a:lumMod val="75000"/>
                    <a:lumOff val="25000"/>
                  </a:schemeClr>
                </a:solidFill>
                <a:latin typeface="Segoe UI" panose="020B0502040204020203" pitchFamily="34" charset="0"/>
                <a:ea typeface="Segoe UI" panose="020B0502040204020203" pitchFamily="34" charset="0"/>
                <a:cs typeface="Segoe UI" panose="020B0502040204020203" pitchFamily="34" charset="0"/>
              </a:defRPr>
            </a:lvl1pPr>
            <a:lvl2pPr marL="466350" indent="-179365">
              <a:lnSpc>
                <a:spcPct val="120000"/>
              </a:lnSpc>
              <a:spcBef>
                <a:spcPts val="0"/>
              </a:spcBef>
              <a:buClr>
                <a:srgbClr val="2F2883"/>
              </a:buClr>
              <a:buSzPct val="90000"/>
              <a:buFont typeface="Wingdings" panose="05000000000000000000" pitchFamily="2" charset="2"/>
              <a:buChar char="§"/>
              <a:defRPr sz="1400" b="0" i="0">
                <a:solidFill>
                  <a:schemeClr val="tx1">
                    <a:lumMod val="75000"/>
                    <a:lumOff val="25000"/>
                  </a:schemeClr>
                </a:solidFill>
                <a:latin typeface="Segoe UI" panose="020B0502040204020203" pitchFamily="34" charset="0"/>
                <a:ea typeface="Segoe UI" panose="020B0502040204020203" pitchFamily="34" charset="0"/>
                <a:cs typeface="Segoe UI" panose="020B0502040204020203" pitchFamily="34" charset="0"/>
              </a:defRPr>
            </a:lvl2pPr>
            <a:lvl3pPr marL="717461" indent="-143492">
              <a:lnSpc>
                <a:spcPct val="120000"/>
              </a:lnSpc>
              <a:spcBef>
                <a:spcPts val="0"/>
              </a:spcBef>
              <a:buClr>
                <a:srgbClr val="2F2883"/>
              </a:buClr>
              <a:buFont typeface="Wingdings" panose="05000000000000000000" pitchFamily="2" charset="2"/>
              <a:buChar char="§"/>
              <a:defRPr sz="1200" b="0" i="0">
                <a:solidFill>
                  <a:schemeClr val="tx1">
                    <a:lumMod val="75000"/>
                    <a:lumOff val="25000"/>
                  </a:schemeClr>
                </a:solidFill>
                <a:latin typeface="Segoe UI" panose="020B0502040204020203" pitchFamily="34" charset="0"/>
                <a:ea typeface="Segoe UI" panose="020B0502040204020203" pitchFamily="34" charset="0"/>
                <a:cs typeface="Segoe UI" panose="020B0502040204020203" pitchFamily="34" charset="0"/>
              </a:defRPr>
            </a:lvl3pPr>
            <a:lvl4pPr marL="1600200" indent="-228600">
              <a:lnSpc>
                <a:spcPct val="120000"/>
              </a:lnSpc>
              <a:spcBef>
                <a:spcPts val="0"/>
              </a:spcBef>
              <a:buClr>
                <a:srgbClr val="2F2883"/>
              </a:buClr>
              <a:buFont typeface="Wingdings" panose="05000000000000000000" pitchFamily="2" charset="2"/>
              <a:buChar char="§"/>
              <a:defRPr sz="1100" b="0" i="0">
                <a:solidFill>
                  <a:schemeClr val="tx1">
                    <a:lumMod val="75000"/>
                    <a:lumOff val="25000"/>
                  </a:schemeClr>
                </a:solidFill>
                <a:latin typeface="Segoe UI" panose="020B0502040204020203" pitchFamily="34" charset="0"/>
                <a:ea typeface="Segoe UI" panose="020B0502040204020203" pitchFamily="34" charset="0"/>
                <a:cs typeface="Segoe UI" panose="020B0502040204020203" pitchFamily="34" charset="0"/>
              </a:defRPr>
            </a:lvl4pPr>
            <a:lvl5pPr marL="2057400" indent="-228600">
              <a:lnSpc>
                <a:spcPct val="120000"/>
              </a:lnSpc>
              <a:spcBef>
                <a:spcPts val="0"/>
              </a:spcBef>
              <a:buClr>
                <a:srgbClr val="2F2883"/>
              </a:buClr>
              <a:buFont typeface="Wingdings" panose="05000000000000000000" pitchFamily="2" charset="2"/>
              <a:buChar char="§"/>
              <a:defRPr sz="1100" b="0" i="0">
                <a:solidFill>
                  <a:schemeClr val="tx1">
                    <a:lumMod val="75000"/>
                    <a:lumOff val="25000"/>
                  </a:schemeClr>
                </a:solidFill>
                <a:latin typeface="Segoe UI" panose="020B0502040204020203" pitchFamily="34" charset="0"/>
                <a:ea typeface="Segoe UI" panose="020B0502040204020203" pitchFamily="34" charset="0"/>
                <a:cs typeface="Segoe UI" panose="020B0502040204020203" pitchFamily="34" charset="0"/>
              </a:defRPr>
            </a:lvl5pPr>
          </a:lstStyle>
          <a:p>
            <a:pPr lvl="0"/>
            <a:r>
              <a:rPr lang="en-US" dirty="0"/>
              <a:t>Segoe UI 16pt Grey</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6"/>
          <p:cNvSpPr>
            <a:spLocks noGrp="1"/>
          </p:cNvSpPr>
          <p:nvPr>
            <p:ph type="title" hasCustomPrompt="1"/>
          </p:nvPr>
        </p:nvSpPr>
        <p:spPr>
          <a:xfrm>
            <a:off x="456579" y="236422"/>
            <a:ext cx="8189282" cy="713992"/>
          </a:xfrm>
          <a:prstGeom prst="rect">
            <a:avLst/>
          </a:prstGeom>
        </p:spPr>
        <p:txBody>
          <a:bodyPr anchor="ctr"/>
          <a:lstStyle>
            <a:lvl1pPr>
              <a:defRPr sz="2400" b="1">
                <a:solidFill>
                  <a:schemeClr val="bg1"/>
                </a:solidFill>
                <a:latin typeface="Segoe UI" panose="020B0502040204020203" pitchFamily="34" charset="0"/>
                <a:cs typeface="Segoe UI" panose="020B0502040204020203" pitchFamily="34" charset="0"/>
              </a:defRPr>
            </a:lvl1pPr>
          </a:lstStyle>
          <a:p>
            <a:r>
              <a:rPr lang="en-US" dirty="0"/>
              <a:t>[Segoe UI 24pt White Bold Middle-Align]</a:t>
            </a:r>
          </a:p>
        </p:txBody>
      </p:sp>
      <p:sp>
        <p:nvSpPr>
          <p:cNvPr id="18" name="Date Placeholder 3"/>
          <p:cNvSpPr>
            <a:spLocks noGrp="1"/>
          </p:cNvSpPr>
          <p:nvPr>
            <p:ph type="dt" sz="half" idx="2"/>
          </p:nvPr>
        </p:nvSpPr>
        <p:spPr>
          <a:xfrm rot="16200000">
            <a:off x="8615838" y="2976516"/>
            <a:ext cx="762488" cy="165104"/>
          </a:xfrm>
          <a:prstGeom prst="rect">
            <a:avLst/>
          </a:prstGeom>
        </p:spPr>
        <p:txBody>
          <a:bodyPr vert="horz" lIns="91440" tIns="45720" rIns="91440" bIns="45720" rtlCol="0" anchor="ctr"/>
          <a:lstStyle>
            <a:lvl1pPr algn="l">
              <a:defRPr sz="700">
                <a:solidFill>
                  <a:schemeClr val="bg1">
                    <a:lumMod val="75000"/>
                  </a:schemeClr>
                </a:solidFill>
                <a:latin typeface="Segoe UI" panose="020B0502040204020203" pitchFamily="34" charset="0"/>
                <a:cs typeface="Segoe UI" panose="020B0502040204020203" pitchFamily="34" charset="0"/>
              </a:defRPr>
            </a:lvl1pPr>
          </a:lstStyle>
          <a:p>
            <a:endParaRPr lang="en-SG" dirty="0"/>
          </a:p>
        </p:txBody>
      </p:sp>
      <p:sp>
        <p:nvSpPr>
          <p:cNvPr id="3" name="Picture Placeholder 2"/>
          <p:cNvSpPr>
            <a:spLocks noGrp="1"/>
          </p:cNvSpPr>
          <p:nvPr>
            <p:ph type="pic" sz="quarter" idx="11"/>
          </p:nvPr>
        </p:nvSpPr>
        <p:spPr>
          <a:xfrm>
            <a:off x="4635255" y="1325000"/>
            <a:ext cx="4010606" cy="3672000"/>
          </a:xfrm>
          <a:prstGeom prst="rect">
            <a:avLst/>
          </a:prstGeom>
        </p:spPr>
        <p:txBody>
          <a:bodyPr/>
          <a:lstStyle/>
          <a:p>
            <a:endParaRPr lang="en-SG" dirty="0"/>
          </a:p>
        </p:txBody>
      </p:sp>
    </p:spTree>
    <p:extLst>
      <p:ext uri="{BB962C8B-B14F-4D97-AF65-F5344CB8AC3E}">
        <p14:creationId xmlns:p14="http://schemas.microsoft.com/office/powerpoint/2010/main" val="194665188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1Col Image(L) + 1Col Text(R)">
    <p:spTree>
      <p:nvGrpSpPr>
        <p:cNvPr id="1" name=""/>
        <p:cNvGrpSpPr/>
        <p:nvPr/>
      </p:nvGrpSpPr>
      <p:grpSpPr>
        <a:xfrm>
          <a:off x="0" y="0"/>
          <a:ext cx="0" cy="0"/>
          <a:chOff x="0" y="0"/>
          <a:chExt cx="0" cy="0"/>
        </a:xfrm>
      </p:grpSpPr>
      <p:sp>
        <p:nvSpPr>
          <p:cNvPr id="10" name="Pagination"/>
          <p:cNvSpPr>
            <a:spLocks noGrp="1"/>
          </p:cNvSpPr>
          <p:nvPr>
            <p:ph type="sldNum" sz="quarter" idx="4"/>
          </p:nvPr>
        </p:nvSpPr>
        <p:spPr>
          <a:xfrm>
            <a:off x="8850007" y="4889009"/>
            <a:ext cx="294144" cy="158337"/>
          </a:xfrm>
          <a:prstGeom prst="rect">
            <a:avLst/>
          </a:prstGeom>
          <a:extLst>
            <a:ext uri="{C572A759-6A51-4108-AA02-DFA0A04FC94B}">
              <ma14:wrappingTextBoxFlag xmlns:ma14="http://schemas.microsoft.com/office/mac/drawingml/2011/main" val="1"/>
            </a:ext>
          </a:extLst>
        </p:spPr>
        <p:txBody>
          <a:bodyPr lIns="57397" tIns="28698" rIns="57397" bIns="28698" anchor="ctr"/>
          <a:lstStyle>
            <a:lvl1pPr algn="ctr">
              <a:defRPr sz="700">
                <a:solidFill>
                  <a:schemeClr val="bg1">
                    <a:lumMod val="65000"/>
                  </a:schemeClr>
                </a:solidFill>
                <a:latin typeface="Segoe UI" panose="020B0502040204020203" pitchFamily="34" charset="0"/>
                <a:ea typeface="Segoe UI" panose="020B0502040204020203" pitchFamily="34" charset="0"/>
                <a:cs typeface="Segoe UI" panose="020B0502040204020203" pitchFamily="34" charset="0"/>
                <a:sym typeface="Lucida Sans"/>
              </a:defRPr>
            </a:lvl1pPr>
          </a:lstStyle>
          <a:p>
            <a:fld id="{86CB4B4D-7CA3-9044-876B-883B54F8677D}" type="slidenum">
              <a:rPr lang="uk-UA" smtClean="0"/>
              <a:pPr/>
              <a:t>‹#›</a:t>
            </a:fld>
            <a:endParaRPr lang="uk-UA" dirty="0"/>
          </a:p>
        </p:txBody>
      </p:sp>
      <p:sp>
        <p:nvSpPr>
          <p:cNvPr id="15" name="Footer Placeholder 4"/>
          <p:cNvSpPr>
            <a:spLocks noGrp="1"/>
          </p:cNvSpPr>
          <p:nvPr>
            <p:ph type="ftr" sz="quarter" idx="3"/>
          </p:nvPr>
        </p:nvSpPr>
        <p:spPr>
          <a:xfrm rot="16200000">
            <a:off x="8331610" y="4119385"/>
            <a:ext cx="1330939" cy="165102"/>
          </a:xfrm>
          <a:prstGeom prst="rect">
            <a:avLst/>
          </a:prstGeom>
        </p:spPr>
        <p:txBody>
          <a:bodyPr vert="horz" lIns="91440" tIns="45720" rIns="91440" bIns="45720" rtlCol="0" anchor="ctr"/>
          <a:lstStyle>
            <a:lvl1pPr algn="l">
              <a:defRPr sz="700" b="0">
                <a:solidFill>
                  <a:schemeClr val="bg1">
                    <a:lumMod val="75000"/>
                  </a:schemeClr>
                </a:solidFill>
                <a:latin typeface="Segoe UI" panose="020B0502040204020203" pitchFamily="34" charset="0"/>
                <a:cs typeface="Segoe UI" panose="020B0502040204020203" pitchFamily="34" charset="0"/>
              </a:defRPr>
            </a:lvl1pPr>
          </a:lstStyle>
          <a:p>
            <a:r>
              <a:rPr lang="en-SG"/>
              <a:t>RESTRICTED</a:t>
            </a:r>
            <a:endParaRPr lang="en-SG" dirty="0"/>
          </a:p>
        </p:txBody>
      </p:sp>
      <p:sp>
        <p:nvSpPr>
          <p:cNvPr id="7" name="Title 6"/>
          <p:cNvSpPr>
            <a:spLocks noGrp="1"/>
          </p:cNvSpPr>
          <p:nvPr>
            <p:ph type="title" hasCustomPrompt="1"/>
          </p:nvPr>
        </p:nvSpPr>
        <p:spPr>
          <a:xfrm>
            <a:off x="456579" y="236422"/>
            <a:ext cx="8189282" cy="713992"/>
          </a:xfrm>
          <a:prstGeom prst="rect">
            <a:avLst/>
          </a:prstGeom>
        </p:spPr>
        <p:txBody>
          <a:bodyPr anchor="ctr"/>
          <a:lstStyle>
            <a:lvl1pPr>
              <a:defRPr sz="2400" b="1">
                <a:solidFill>
                  <a:schemeClr val="bg1"/>
                </a:solidFill>
                <a:latin typeface="Segoe UI" panose="020B0502040204020203" pitchFamily="34" charset="0"/>
                <a:cs typeface="Segoe UI" panose="020B0502040204020203" pitchFamily="34" charset="0"/>
              </a:defRPr>
            </a:lvl1pPr>
          </a:lstStyle>
          <a:p>
            <a:r>
              <a:rPr lang="en-US" dirty="0"/>
              <a:t>[Segoe UI 24pt White Bold Middle-Align]</a:t>
            </a:r>
          </a:p>
        </p:txBody>
      </p:sp>
      <p:sp>
        <p:nvSpPr>
          <p:cNvPr id="18" name="Date Placeholder 3"/>
          <p:cNvSpPr>
            <a:spLocks noGrp="1"/>
          </p:cNvSpPr>
          <p:nvPr>
            <p:ph type="dt" sz="half" idx="2"/>
          </p:nvPr>
        </p:nvSpPr>
        <p:spPr>
          <a:xfrm rot="16200000">
            <a:off x="8615838" y="2976516"/>
            <a:ext cx="762488" cy="165104"/>
          </a:xfrm>
          <a:prstGeom prst="rect">
            <a:avLst/>
          </a:prstGeom>
        </p:spPr>
        <p:txBody>
          <a:bodyPr vert="horz" lIns="91440" tIns="45720" rIns="91440" bIns="45720" rtlCol="0" anchor="ctr"/>
          <a:lstStyle>
            <a:lvl1pPr algn="l">
              <a:defRPr sz="700">
                <a:solidFill>
                  <a:schemeClr val="bg1">
                    <a:lumMod val="75000"/>
                  </a:schemeClr>
                </a:solidFill>
                <a:latin typeface="Segoe UI" panose="020B0502040204020203" pitchFamily="34" charset="0"/>
                <a:cs typeface="Segoe UI" panose="020B0502040204020203" pitchFamily="34" charset="0"/>
              </a:defRPr>
            </a:lvl1pPr>
          </a:lstStyle>
          <a:p>
            <a:endParaRPr lang="en-SG" dirty="0"/>
          </a:p>
        </p:txBody>
      </p:sp>
      <p:sp>
        <p:nvSpPr>
          <p:cNvPr id="8" name="Picture Placeholder 2"/>
          <p:cNvSpPr>
            <a:spLocks noGrp="1"/>
          </p:cNvSpPr>
          <p:nvPr>
            <p:ph type="pic" sz="quarter" idx="11"/>
          </p:nvPr>
        </p:nvSpPr>
        <p:spPr>
          <a:xfrm>
            <a:off x="452966" y="1325000"/>
            <a:ext cx="4010400" cy="3672000"/>
          </a:xfrm>
          <a:prstGeom prst="rect">
            <a:avLst/>
          </a:prstGeom>
        </p:spPr>
        <p:txBody>
          <a:bodyPr/>
          <a:lstStyle/>
          <a:p>
            <a:endParaRPr lang="en-SG" dirty="0"/>
          </a:p>
        </p:txBody>
      </p:sp>
      <p:sp>
        <p:nvSpPr>
          <p:cNvPr id="9" name="Content Placeholder 2"/>
          <p:cNvSpPr>
            <a:spLocks noGrp="1"/>
          </p:cNvSpPr>
          <p:nvPr>
            <p:ph sz="quarter" idx="13" hasCustomPrompt="1"/>
          </p:nvPr>
        </p:nvSpPr>
        <p:spPr>
          <a:xfrm>
            <a:off x="4635461" y="1325000"/>
            <a:ext cx="4010400" cy="3672000"/>
          </a:xfrm>
          <a:prstGeom prst="rect">
            <a:avLst/>
          </a:prstGeom>
        </p:spPr>
        <p:txBody>
          <a:bodyPr/>
          <a:lstStyle>
            <a:lvl1pPr marL="228600" indent="-228600">
              <a:lnSpc>
                <a:spcPct val="120000"/>
              </a:lnSpc>
              <a:spcBef>
                <a:spcPts val="0"/>
              </a:spcBef>
              <a:buClr>
                <a:srgbClr val="2F2883"/>
              </a:buClr>
              <a:buSzPct val="100000"/>
              <a:buFont typeface="Wingdings" panose="05000000000000000000" pitchFamily="2" charset="2"/>
              <a:buChar char="§"/>
              <a:defRPr sz="1600" b="0" i="0">
                <a:solidFill>
                  <a:srgbClr val="53585F"/>
                </a:solidFill>
                <a:latin typeface="Segoe UI" panose="020B0502040204020203" pitchFamily="34" charset="0"/>
                <a:ea typeface="Segoe UI" panose="020B0502040204020203" pitchFamily="34" charset="0"/>
                <a:cs typeface="Segoe UI" panose="020B0502040204020203" pitchFamily="34" charset="0"/>
              </a:defRPr>
            </a:lvl1pPr>
            <a:lvl2pPr marL="466350" indent="-179365">
              <a:lnSpc>
                <a:spcPct val="120000"/>
              </a:lnSpc>
              <a:spcBef>
                <a:spcPts val="0"/>
              </a:spcBef>
              <a:buClr>
                <a:srgbClr val="2F2883"/>
              </a:buClr>
              <a:buSzPct val="90000"/>
              <a:buFont typeface="Wingdings" panose="05000000000000000000" pitchFamily="2" charset="2"/>
              <a:buChar char="§"/>
              <a:defRPr sz="1400" b="0" i="0">
                <a:solidFill>
                  <a:srgbClr val="53585F"/>
                </a:solidFill>
                <a:latin typeface="Segoe UI" panose="020B0502040204020203" pitchFamily="34" charset="0"/>
                <a:ea typeface="Segoe UI" panose="020B0502040204020203" pitchFamily="34" charset="0"/>
                <a:cs typeface="Segoe UI" panose="020B0502040204020203" pitchFamily="34" charset="0"/>
              </a:defRPr>
            </a:lvl2pPr>
            <a:lvl3pPr marL="717461" indent="-143492">
              <a:lnSpc>
                <a:spcPct val="120000"/>
              </a:lnSpc>
              <a:spcBef>
                <a:spcPts val="0"/>
              </a:spcBef>
              <a:buClr>
                <a:srgbClr val="2F2883"/>
              </a:buClr>
              <a:buFont typeface="Wingdings" panose="05000000000000000000" pitchFamily="2" charset="2"/>
              <a:buChar char="§"/>
              <a:defRPr sz="1200" b="0" i="0">
                <a:solidFill>
                  <a:srgbClr val="53585F"/>
                </a:solidFill>
                <a:latin typeface="Segoe UI" panose="020B0502040204020203" pitchFamily="34" charset="0"/>
                <a:ea typeface="Segoe UI" panose="020B0502040204020203" pitchFamily="34" charset="0"/>
                <a:cs typeface="Segoe UI" panose="020B0502040204020203" pitchFamily="34" charset="0"/>
              </a:defRPr>
            </a:lvl3pPr>
            <a:lvl4pPr marL="1600200" indent="-228600">
              <a:lnSpc>
                <a:spcPct val="120000"/>
              </a:lnSpc>
              <a:spcBef>
                <a:spcPts val="0"/>
              </a:spcBef>
              <a:buClr>
                <a:srgbClr val="2F2883"/>
              </a:buClr>
              <a:buFont typeface="Wingdings" panose="05000000000000000000" pitchFamily="2" charset="2"/>
              <a:buChar char="§"/>
              <a:defRPr sz="1100" b="0" i="0">
                <a:solidFill>
                  <a:srgbClr val="53585F"/>
                </a:solidFill>
                <a:latin typeface="Segoe UI" panose="020B0502040204020203" pitchFamily="34" charset="0"/>
                <a:ea typeface="Segoe UI" panose="020B0502040204020203" pitchFamily="34" charset="0"/>
                <a:cs typeface="Segoe UI" panose="020B0502040204020203" pitchFamily="34" charset="0"/>
              </a:defRPr>
            </a:lvl4pPr>
            <a:lvl5pPr marL="2057400" indent="-228600">
              <a:lnSpc>
                <a:spcPct val="120000"/>
              </a:lnSpc>
              <a:spcBef>
                <a:spcPts val="0"/>
              </a:spcBef>
              <a:buClr>
                <a:srgbClr val="2F2883"/>
              </a:buClr>
              <a:buFont typeface="Wingdings" panose="05000000000000000000" pitchFamily="2" charset="2"/>
              <a:buChar char="§"/>
              <a:defRPr sz="1100" b="0" i="0">
                <a:solidFill>
                  <a:srgbClr val="53585F"/>
                </a:solidFill>
                <a:latin typeface="Segoe UI" panose="020B0502040204020203" pitchFamily="34" charset="0"/>
                <a:ea typeface="Segoe UI" panose="020B0502040204020203" pitchFamily="34" charset="0"/>
                <a:cs typeface="Segoe UI" panose="020B0502040204020203" pitchFamily="34" charset="0"/>
              </a:defRPr>
            </a:lvl5pPr>
          </a:lstStyle>
          <a:p>
            <a:pPr lvl="0"/>
            <a:r>
              <a:rPr lang="en-US" dirty="0"/>
              <a:t>Segoe UI 16pt Grey</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7637580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mp; 1Col Text(T) + 1Col Image(B)">
    <p:spTree>
      <p:nvGrpSpPr>
        <p:cNvPr id="1" name=""/>
        <p:cNvGrpSpPr/>
        <p:nvPr/>
      </p:nvGrpSpPr>
      <p:grpSpPr>
        <a:xfrm>
          <a:off x="0" y="0"/>
          <a:ext cx="0" cy="0"/>
          <a:chOff x="0" y="0"/>
          <a:chExt cx="0" cy="0"/>
        </a:xfrm>
      </p:grpSpPr>
      <p:sp>
        <p:nvSpPr>
          <p:cNvPr id="24" name="Pagination"/>
          <p:cNvSpPr>
            <a:spLocks noGrp="1"/>
          </p:cNvSpPr>
          <p:nvPr>
            <p:ph type="sldNum" sz="quarter" idx="4"/>
          </p:nvPr>
        </p:nvSpPr>
        <p:spPr>
          <a:xfrm>
            <a:off x="8850007" y="4889009"/>
            <a:ext cx="294144" cy="158337"/>
          </a:xfrm>
          <a:prstGeom prst="rect">
            <a:avLst/>
          </a:prstGeom>
          <a:extLst>
            <a:ext uri="{C572A759-6A51-4108-AA02-DFA0A04FC94B}">
              <ma14:wrappingTextBoxFlag xmlns:ma14="http://schemas.microsoft.com/office/mac/drawingml/2011/main" val="1"/>
            </a:ext>
          </a:extLst>
        </p:spPr>
        <p:txBody>
          <a:bodyPr lIns="57397" tIns="28698" rIns="57397" bIns="28698" anchor="ctr"/>
          <a:lstStyle>
            <a:lvl1pPr algn="ctr">
              <a:defRPr sz="700">
                <a:solidFill>
                  <a:schemeClr val="bg1">
                    <a:lumMod val="65000"/>
                  </a:schemeClr>
                </a:solidFill>
                <a:latin typeface="Segoe UI" panose="020B0502040204020203" pitchFamily="34" charset="0"/>
                <a:ea typeface="Segoe UI" panose="020B0502040204020203" pitchFamily="34" charset="0"/>
                <a:cs typeface="Segoe UI" panose="020B0502040204020203" pitchFamily="34" charset="0"/>
                <a:sym typeface="Lucida Sans"/>
              </a:defRPr>
            </a:lvl1pPr>
          </a:lstStyle>
          <a:p>
            <a:fld id="{86CB4B4D-7CA3-9044-876B-883B54F8677D}" type="slidenum">
              <a:rPr lang="uk-UA" smtClean="0"/>
              <a:pPr/>
              <a:t>‹#›</a:t>
            </a:fld>
            <a:endParaRPr lang="uk-UA" dirty="0"/>
          </a:p>
        </p:txBody>
      </p:sp>
      <p:sp>
        <p:nvSpPr>
          <p:cNvPr id="25" name="Footer Placeholder 4"/>
          <p:cNvSpPr>
            <a:spLocks noGrp="1"/>
          </p:cNvSpPr>
          <p:nvPr>
            <p:ph type="ftr" sz="quarter" idx="3"/>
          </p:nvPr>
        </p:nvSpPr>
        <p:spPr>
          <a:xfrm rot="16200000">
            <a:off x="8331610" y="4119385"/>
            <a:ext cx="1330939" cy="165102"/>
          </a:xfrm>
          <a:prstGeom prst="rect">
            <a:avLst/>
          </a:prstGeom>
        </p:spPr>
        <p:txBody>
          <a:bodyPr vert="horz" lIns="91440" tIns="45720" rIns="91440" bIns="45720" rtlCol="0" anchor="ctr"/>
          <a:lstStyle>
            <a:lvl1pPr algn="l">
              <a:defRPr sz="700" b="0">
                <a:solidFill>
                  <a:schemeClr val="bg1">
                    <a:lumMod val="75000"/>
                  </a:schemeClr>
                </a:solidFill>
                <a:latin typeface="Segoe UI" panose="020B0502040204020203" pitchFamily="34" charset="0"/>
                <a:cs typeface="Segoe UI" panose="020B0502040204020203" pitchFamily="34" charset="0"/>
              </a:defRPr>
            </a:lvl1pPr>
          </a:lstStyle>
          <a:p>
            <a:r>
              <a:rPr lang="en-SG"/>
              <a:t>RESTRICTED</a:t>
            </a:r>
            <a:endParaRPr lang="en-SG" dirty="0"/>
          </a:p>
        </p:txBody>
      </p:sp>
      <p:sp>
        <p:nvSpPr>
          <p:cNvPr id="11" name="Content Placeholder 2"/>
          <p:cNvSpPr>
            <a:spLocks noGrp="1"/>
          </p:cNvSpPr>
          <p:nvPr>
            <p:ph sz="quarter" idx="10" hasCustomPrompt="1"/>
          </p:nvPr>
        </p:nvSpPr>
        <p:spPr>
          <a:xfrm>
            <a:off x="452965" y="1325001"/>
            <a:ext cx="8192895" cy="1352823"/>
          </a:xfrm>
          <a:prstGeom prst="rect">
            <a:avLst/>
          </a:prstGeom>
        </p:spPr>
        <p:txBody>
          <a:bodyPr/>
          <a:lstStyle>
            <a:lvl1pPr marL="228600" indent="-228600">
              <a:lnSpc>
                <a:spcPct val="120000"/>
              </a:lnSpc>
              <a:spcBef>
                <a:spcPts val="0"/>
              </a:spcBef>
              <a:buClr>
                <a:srgbClr val="2F2883"/>
              </a:buClr>
              <a:buSzPct val="100000"/>
              <a:buFont typeface="Wingdings" panose="05000000000000000000" pitchFamily="2" charset="2"/>
              <a:buChar char="§"/>
              <a:defRPr sz="1600" b="0" i="0">
                <a:solidFill>
                  <a:srgbClr val="53585F"/>
                </a:solidFill>
                <a:latin typeface="Segoe UI" panose="020B0502040204020203" pitchFamily="34" charset="0"/>
                <a:ea typeface="Segoe UI" panose="020B0502040204020203" pitchFamily="34" charset="0"/>
                <a:cs typeface="Segoe UI" panose="020B0502040204020203" pitchFamily="34" charset="0"/>
              </a:defRPr>
            </a:lvl1pPr>
            <a:lvl2pPr marL="466350" indent="-179365">
              <a:lnSpc>
                <a:spcPct val="120000"/>
              </a:lnSpc>
              <a:spcBef>
                <a:spcPts val="0"/>
              </a:spcBef>
              <a:buClr>
                <a:srgbClr val="2F2883"/>
              </a:buClr>
              <a:buSzPct val="90000"/>
              <a:buFont typeface="Wingdings" panose="05000000000000000000" pitchFamily="2" charset="2"/>
              <a:buChar char="§"/>
              <a:defRPr sz="1400" b="0" i="0">
                <a:solidFill>
                  <a:srgbClr val="53585F"/>
                </a:solidFill>
                <a:latin typeface="Segoe UI" panose="020B0502040204020203" pitchFamily="34" charset="0"/>
                <a:ea typeface="Segoe UI" panose="020B0502040204020203" pitchFamily="34" charset="0"/>
                <a:cs typeface="Segoe UI" panose="020B0502040204020203" pitchFamily="34" charset="0"/>
              </a:defRPr>
            </a:lvl2pPr>
            <a:lvl3pPr marL="717461" indent="-143492">
              <a:lnSpc>
                <a:spcPct val="120000"/>
              </a:lnSpc>
              <a:spcBef>
                <a:spcPts val="0"/>
              </a:spcBef>
              <a:buClr>
                <a:srgbClr val="2F2883"/>
              </a:buClr>
              <a:buFont typeface="Wingdings" panose="05000000000000000000" pitchFamily="2" charset="2"/>
              <a:buChar char="§"/>
              <a:defRPr sz="1200" b="0" i="0">
                <a:solidFill>
                  <a:srgbClr val="53585F"/>
                </a:solidFill>
                <a:latin typeface="Segoe UI" panose="020B0502040204020203" pitchFamily="34" charset="0"/>
                <a:ea typeface="Segoe UI" panose="020B0502040204020203" pitchFamily="34" charset="0"/>
                <a:cs typeface="Segoe UI" panose="020B0502040204020203" pitchFamily="34" charset="0"/>
              </a:defRPr>
            </a:lvl3pPr>
            <a:lvl4pPr marL="1600200" indent="-228600">
              <a:lnSpc>
                <a:spcPct val="120000"/>
              </a:lnSpc>
              <a:spcBef>
                <a:spcPts val="0"/>
              </a:spcBef>
              <a:buClr>
                <a:srgbClr val="2F2883"/>
              </a:buClr>
              <a:buFont typeface="Wingdings" panose="05000000000000000000" pitchFamily="2" charset="2"/>
              <a:buChar char="§"/>
              <a:defRPr sz="1100" b="0" i="0">
                <a:solidFill>
                  <a:srgbClr val="53585F"/>
                </a:solidFill>
                <a:latin typeface="Segoe UI" panose="020B0502040204020203" pitchFamily="34" charset="0"/>
                <a:ea typeface="Segoe UI" panose="020B0502040204020203" pitchFamily="34" charset="0"/>
                <a:cs typeface="Segoe UI" panose="020B0502040204020203" pitchFamily="34" charset="0"/>
              </a:defRPr>
            </a:lvl4pPr>
            <a:lvl5pPr marL="2057400" indent="-228600">
              <a:lnSpc>
                <a:spcPct val="120000"/>
              </a:lnSpc>
              <a:spcBef>
                <a:spcPts val="0"/>
              </a:spcBef>
              <a:buClr>
                <a:srgbClr val="2F2883"/>
              </a:buClr>
              <a:buFont typeface="Wingdings" panose="05000000000000000000" pitchFamily="2" charset="2"/>
              <a:buChar char="§"/>
              <a:defRPr sz="1100" b="0" i="0">
                <a:solidFill>
                  <a:srgbClr val="53585F"/>
                </a:solidFill>
                <a:latin typeface="Segoe UI" panose="020B0502040204020203" pitchFamily="34" charset="0"/>
                <a:ea typeface="Segoe UI" panose="020B0502040204020203" pitchFamily="34" charset="0"/>
                <a:cs typeface="Segoe UI" panose="020B0502040204020203" pitchFamily="34" charset="0"/>
              </a:defRPr>
            </a:lvl5pPr>
          </a:lstStyle>
          <a:p>
            <a:pPr lvl="0"/>
            <a:r>
              <a:rPr lang="en-US" dirty="0"/>
              <a:t>Segoe UI 16pt Grey</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Title 6"/>
          <p:cNvSpPr>
            <a:spLocks noGrp="1"/>
          </p:cNvSpPr>
          <p:nvPr>
            <p:ph type="title" hasCustomPrompt="1"/>
          </p:nvPr>
        </p:nvSpPr>
        <p:spPr>
          <a:xfrm>
            <a:off x="456579" y="236422"/>
            <a:ext cx="8189282" cy="713992"/>
          </a:xfrm>
          <a:prstGeom prst="rect">
            <a:avLst/>
          </a:prstGeom>
        </p:spPr>
        <p:txBody>
          <a:bodyPr anchor="ctr"/>
          <a:lstStyle>
            <a:lvl1pPr>
              <a:defRPr sz="2400" b="1">
                <a:solidFill>
                  <a:schemeClr val="bg1"/>
                </a:solidFill>
                <a:latin typeface="Segoe UI" panose="020B0502040204020203" pitchFamily="34" charset="0"/>
                <a:cs typeface="Segoe UI" panose="020B0502040204020203" pitchFamily="34" charset="0"/>
              </a:defRPr>
            </a:lvl1pPr>
          </a:lstStyle>
          <a:p>
            <a:r>
              <a:rPr lang="en-US" dirty="0"/>
              <a:t>[Segoe UI 24pt White Bold Middle-Align]</a:t>
            </a:r>
          </a:p>
        </p:txBody>
      </p:sp>
      <p:sp>
        <p:nvSpPr>
          <p:cNvPr id="28" name="Date Placeholder 3"/>
          <p:cNvSpPr>
            <a:spLocks noGrp="1"/>
          </p:cNvSpPr>
          <p:nvPr>
            <p:ph type="dt" sz="half" idx="2"/>
          </p:nvPr>
        </p:nvSpPr>
        <p:spPr>
          <a:xfrm rot="16200000">
            <a:off x="8615838" y="2976516"/>
            <a:ext cx="762488" cy="165104"/>
          </a:xfrm>
          <a:prstGeom prst="rect">
            <a:avLst/>
          </a:prstGeom>
        </p:spPr>
        <p:txBody>
          <a:bodyPr vert="horz" lIns="91440" tIns="45720" rIns="91440" bIns="45720" rtlCol="0" anchor="ctr"/>
          <a:lstStyle>
            <a:lvl1pPr algn="l">
              <a:defRPr sz="700">
                <a:solidFill>
                  <a:schemeClr val="bg1">
                    <a:lumMod val="75000"/>
                  </a:schemeClr>
                </a:solidFill>
                <a:latin typeface="Segoe UI" panose="020B0502040204020203" pitchFamily="34" charset="0"/>
                <a:cs typeface="Segoe UI" panose="020B0502040204020203" pitchFamily="34" charset="0"/>
              </a:defRPr>
            </a:lvl1pPr>
          </a:lstStyle>
          <a:p>
            <a:endParaRPr lang="en-SG" dirty="0"/>
          </a:p>
        </p:txBody>
      </p:sp>
      <p:sp>
        <p:nvSpPr>
          <p:cNvPr id="9" name="Picture Placeholder 2"/>
          <p:cNvSpPr>
            <a:spLocks noGrp="1"/>
          </p:cNvSpPr>
          <p:nvPr>
            <p:ph type="pic" sz="quarter" idx="11"/>
          </p:nvPr>
        </p:nvSpPr>
        <p:spPr>
          <a:xfrm>
            <a:off x="452438" y="2821354"/>
            <a:ext cx="8193424" cy="2176208"/>
          </a:xfrm>
          <a:prstGeom prst="rect">
            <a:avLst/>
          </a:prstGeom>
        </p:spPr>
        <p:txBody>
          <a:bodyPr/>
          <a:lstStyle/>
          <a:p>
            <a:endParaRPr lang="en-SG" dirty="0"/>
          </a:p>
        </p:txBody>
      </p:sp>
    </p:spTree>
    <p:extLst>
      <p:ext uri="{BB962C8B-B14F-4D97-AF65-F5344CB8AC3E}">
        <p14:creationId xmlns:p14="http://schemas.microsoft.com/office/powerpoint/2010/main" val="328654180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mp; 2Col Text(T) + 1Col Image(B)">
    <p:spTree>
      <p:nvGrpSpPr>
        <p:cNvPr id="1" name=""/>
        <p:cNvGrpSpPr/>
        <p:nvPr/>
      </p:nvGrpSpPr>
      <p:grpSpPr>
        <a:xfrm>
          <a:off x="0" y="0"/>
          <a:ext cx="0" cy="0"/>
          <a:chOff x="0" y="0"/>
          <a:chExt cx="0" cy="0"/>
        </a:xfrm>
      </p:grpSpPr>
      <p:sp>
        <p:nvSpPr>
          <p:cNvPr id="24" name="Pagination"/>
          <p:cNvSpPr>
            <a:spLocks noGrp="1"/>
          </p:cNvSpPr>
          <p:nvPr>
            <p:ph type="sldNum" sz="quarter" idx="4"/>
          </p:nvPr>
        </p:nvSpPr>
        <p:spPr>
          <a:xfrm>
            <a:off x="8850007" y="4889009"/>
            <a:ext cx="294144" cy="158337"/>
          </a:xfrm>
          <a:prstGeom prst="rect">
            <a:avLst/>
          </a:prstGeom>
          <a:extLst>
            <a:ext uri="{C572A759-6A51-4108-AA02-DFA0A04FC94B}">
              <ma14:wrappingTextBoxFlag xmlns:ma14="http://schemas.microsoft.com/office/mac/drawingml/2011/main" val="1"/>
            </a:ext>
          </a:extLst>
        </p:spPr>
        <p:txBody>
          <a:bodyPr lIns="57397" tIns="28698" rIns="57397" bIns="28698" anchor="ctr"/>
          <a:lstStyle>
            <a:lvl1pPr algn="ctr">
              <a:defRPr sz="700">
                <a:solidFill>
                  <a:schemeClr val="bg1">
                    <a:lumMod val="65000"/>
                  </a:schemeClr>
                </a:solidFill>
                <a:latin typeface="Segoe UI" panose="020B0502040204020203" pitchFamily="34" charset="0"/>
                <a:ea typeface="Segoe UI" panose="020B0502040204020203" pitchFamily="34" charset="0"/>
                <a:cs typeface="Segoe UI" panose="020B0502040204020203" pitchFamily="34" charset="0"/>
                <a:sym typeface="Lucida Sans"/>
              </a:defRPr>
            </a:lvl1pPr>
          </a:lstStyle>
          <a:p>
            <a:fld id="{86CB4B4D-7CA3-9044-876B-883B54F8677D}" type="slidenum">
              <a:rPr lang="uk-UA" smtClean="0"/>
              <a:pPr/>
              <a:t>‹#›</a:t>
            </a:fld>
            <a:endParaRPr lang="uk-UA" dirty="0"/>
          </a:p>
        </p:txBody>
      </p:sp>
      <p:sp>
        <p:nvSpPr>
          <p:cNvPr id="25" name="Footer Placeholder 4"/>
          <p:cNvSpPr>
            <a:spLocks noGrp="1"/>
          </p:cNvSpPr>
          <p:nvPr>
            <p:ph type="ftr" sz="quarter" idx="3"/>
          </p:nvPr>
        </p:nvSpPr>
        <p:spPr>
          <a:xfrm rot="16200000">
            <a:off x="8331610" y="4119385"/>
            <a:ext cx="1330939" cy="165102"/>
          </a:xfrm>
          <a:prstGeom prst="rect">
            <a:avLst/>
          </a:prstGeom>
        </p:spPr>
        <p:txBody>
          <a:bodyPr vert="horz" lIns="91440" tIns="45720" rIns="91440" bIns="45720" rtlCol="0" anchor="ctr"/>
          <a:lstStyle>
            <a:lvl1pPr algn="l">
              <a:defRPr sz="700" b="0">
                <a:solidFill>
                  <a:schemeClr val="bg1">
                    <a:lumMod val="75000"/>
                  </a:schemeClr>
                </a:solidFill>
                <a:latin typeface="Segoe UI" panose="020B0502040204020203" pitchFamily="34" charset="0"/>
                <a:cs typeface="Segoe UI" panose="020B0502040204020203" pitchFamily="34" charset="0"/>
              </a:defRPr>
            </a:lvl1pPr>
          </a:lstStyle>
          <a:p>
            <a:r>
              <a:rPr lang="en-SG"/>
              <a:t>RESTRICTED</a:t>
            </a:r>
            <a:endParaRPr lang="en-SG" dirty="0"/>
          </a:p>
        </p:txBody>
      </p:sp>
      <p:sp>
        <p:nvSpPr>
          <p:cNvPr id="20" name="Title 6"/>
          <p:cNvSpPr>
            <a:spLocks noGrp="1"/>
          </p:cNvSpPr>
          <p:nvPr>
            <p:ph type="title" hasCustomPrompt="1"/>
          </p:nvPr>
        </p:nvSpPr>
        <p:spPr>
          <a:xfrm>
            <a:off x="456579" y="236422"/>
            <a:ext cx="8189282" cy="713992"/>
          </a:xfrm>
          <a:prstGeom prst="rect">
            <a:avLst/>
          </a:prstGeom>
        </p:spPr>
        <p:txBody>
          <a:bodyPr anchor="ctr"/>
          <a:lstStyle>
            <a:lvl1pPr>
              <a:defRPr sz="2400" b="1">
                <a:solidFill>
                  <a:schemeClr val="bg1"/>
                </a:solidFill>
                <a:latin typeface="Segoe UI" panose="020B0502040204020203" pitchFamily="34" charset="0"/>
                <a:cs typeface="Segoe UI" panose="020B0502040204020203" pitchFamily="34" charset="0"/>
              </a:defRPr>
            </a:lvl1pPr>
          </a:lstStyle>
          <a:p>
            <a:r>
              <a:rPr lang="en-US" dirty="0"/>
              <a:t>[Segoe UI 24pt White Bold Middle-Align]</a:t>
            </a:r>
          </a:p>
        </p:txBody>
      </p:sp>
      <p:sp>
        <p:nvSpPr>
          <p:cNvPr id="28" name="Date Placeholder 3"/>
          <p:cNvSpPr>
            <a:spLocks noGrp="1"/>
          </p:cNvSpPr>
          <p:nvPr>
            <p:ph type="dt" sz="half" idx="2"/>
          </p:nvPr>
        </p:nvSpPr>
        <p:spPr>
          <a:xfrm rot="16200000">
            <a:off x="8615838" y="2976516"/>
            <a:ext cx="762488" cy="165104"/>
          </a:xfrm>
          <a:prstGeom prst="rect">
            <a:avLst/>
          </a:prstGeom>
        </p:spPr>
        <p:txBody>
          <a:bodyPr vert="horz" lIns="91440" tIns="45720" rIns="91440" bIns="45720" rtlCol="0" anchor="ctr"/>
          <a:lstStyle>
            <a:lvl1pPr algn="l">
              <a:defRPr sz="700">
                <a:solidFill>
                  <a:schemeClr val="bg1">
                    <a:lumMod val="75000"/>
                  </a:schemeClr>
                </a:solidFill>
                <a:latin typeface="Segoe UI" panose="020B0502040204020203" pitchFamily="34" charset="0"/>
                <a:cs typeface="Segoe UI" panose="020B0502040204020203" pitchFamily="34" charset="0"/>
              </a:defRPr>
            </a:lvl1pPr>
          </a:lstStyle>
          <a:p>
            <a:endParaRPr lang="en-SG" dirty="0"/>
          </a:p>
        </p:txBody>
      </p:sp>
      <p:sp>
        <p:nvSpPr>
          <p:cNvPr id="11" name="Content Placeholder 2"/>
          <p:cNvSpPr>
            <a:spLocks noGrp="1"/>
          </p:cNvSpPr>
          <p:nvPr>
            <p:ph sz="quarter" idx="10" hasCustomPrompt="1"/>
          </p:nvPr>
        </p:nvSpPr>
        <p:spPr>
          <a:xfrm>
            <a:off x="452966" y="1325001"/>
            <a:ext cx="4004734" cy="1352823"/>
          </a:xfrm>
          <a:prstGeom prst="rect">
            <a:avLst/>
          </a:prstGeom>
        </p:spPr>
        <p:txBody>
          <a:bodyPr/>
          <a:lstStyle>
            <a:lvl1pPr marL="228600" indent="-228600">
              <a:lnSpc>
                <a:spcPct val="120000"/>
              </a:lnSpc>
              <a:spcBef>
                <a:spcPts val="0"/>
              </a:spcBef>
              <a:buClr>
                <a:srgbClr val="2F2883"/>
              </a:buClr>
              <a:buSzPct val="100000"/>
              <a:buFont typeface="Wingdings" panose="05000000000000000000" pitchFamily="2" charset="2"/>
              <a:buChar char="§"/>
              <a:defRPr sz="1600" b="0" i="0">
                <a:solidFill>
                  <a:srgbClr val="53585F"/>
                </a:solidFill>
                <a:latin typeface="Segoe UI" panose="020B0502040204020203" pitchFamily="34" charset="0"/>
                <a:ea typeface="Segoe UI" panose="020B0502040204020203" pitchFamily="34" charset="0"/>
                <a:cs typeface="Segoe UI" panose="020B0502040204020203" pitchFamily="34" charset="0"/>
              </a:defRPr>
            </a:lvl1pPr>
            <a:lvl2pPr marL="466350" indent="-179365">
              <a:lnSpc>
                <a:spcPct val="120000"/>
              </a:lnSpc>
              <a:spcBef>
                <a:spcPts val="0"/>
              </a:spcBef>
              <a:buClr>
                <a:srgbClr val="2F2883"/>
              </a:buClr>
              <a:buSzPct val="90000"/>
              <a:buFont typeface="Wingdings" panose="05000000000000000000" pitchFamily="2" charset="2"/>
              <a:buChar char="§"/>
              <a:defRPr sz="1400" b="0" i="0">
                <a:solidFill>
                  <a:srgbClr val="53585F"/>
                </a:solidFill>
                <a:latin typeface="Segoe UI" panose="020B0502040204020203" pitchFamily="34" charset="0"/>
                <a:ea typeface="Segoe UI" panose="020B0502040204020203" pitchFamily="34" charset="0"/>
                <a:cs typeface="Segoe UI" panose="020B0502040204020203" pitchFamily="34" charset="0"/>
              </a:defRPr>
            </a:lvl2pPr>
            <a:lvl3pPr marL="717461" indent="-143492">
              <a:lnSpc>
                <a:spcPct val="120000"/>
              </a:lnSpc>
              <a:spcBef>
                <a:spcPts val="0"/>
              </a:spcBef>
              <a:buClr>
                <a:srgbClr val="2F2883"/>
              </a:buClr>
              <a:buFont typeface="Wingdings" panose="05000000000000000000" pitchFamily="2" charset="2"/>
              <a:buChar char="§"/>
              <a:defRPr sz="1200" b="0" i="0">
                <a:solidFill>
                  <a:srgbClr val="53585F"/>
                </a:solidFill>
                <a:latin typeface="Segoe UI" panose="020B0502040204020203" pitchFamily="34" charset="0"/>
                <a:ea typeface="Segoe UI" panose="020B0502040204020203" pitchFamily="34" charset="0"/>
                <a:cs typeface="Segoe UI" panose="020B0502040204020203" pitchFamily="34" charset="0"/>
              </a:defRPr>
            </a:lvl3pPr>
            <a:lvl4pPr marL="1600200" indent="-228600">
              <a:lnSpc>
                <a:spcPct val="120000"/>
              </a:lnSpc>
              <a:spcBef>
                <a:spcPts val="0"/>
              </a:spcBef>
              <a:buClr>
                <a:srgbClr val="2F2883"/>
              </a:buClr>
              <a:buFont typeface="Wingdings" panose="05000000000000000000" pitchFamily="2" charset="2"/>
              <a:buChar char="§"/>
              <a:defRPr sz="1100" b="0" i="0">
                <a:solidFill>
                  <a:srgbClr val="53585F"/>
                </a:solidFill>
                <a:latin typeface="Segoe UI" panose="020B0502040204020203" pitchFamily="34" charset="0"/>
                <a:ea typeface="Segoe UI" panose="020B0502040204020203" pitchFamily="34" charset="0"/>
                <a:cs typeface="Segoe UI" panose="020B0502040204020203" pitchFamily="34" charset="0"/>
              </a:defRPr>
            </a:lvl4pPr>
            <a:lvl5pPr marL="2057400" indent="-228600">
              <a:lnSpc>
                <a:spcPct val="120000"/>
              </a:lnSpc>
              <a:spcBef>
                <a:spcPts val="0"/>
              </a:spcBef>
              <a:buClr>
                <a:srgbClr val="2F2883"/>
              </a:buClr>
              <a:buFont typeface="Wingdings" panose="05000000000000000000" pitchFamily="2" charset="2"/>
              <a:buChar char="§"/>
              <a:defRPr sz="1100" b="0" i="0">
                <a:solidFill>
                  <a:srgbClr val="53585F"/>
                </a:solidFill>
                <a:latin typeface="Segoe UI" panose="020B0502040204020203" pitchFamily="34" charset="0"/>
                <a:ea typeface="Segoe UI" panose="020B0502040204020203" pitchFamily="34" charset="0"/>
                <a:cs typeface="Segoe UI" panose="020B0502040204020203" pitchFamily="34" charset="0"/>
              </a:defRPr>
            </a:lvl5pPr>
          </a:lstStyle>
          <a:p>
            <a:pPr lvl="0"/>
            <a:r>
              <a:rPr lang="en-US" dirty="0"/>
              <a:t>Segoe UI 16pt Grey</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2"/>
          <p:cNvSpPr>
            <a:spLocks noGrp="1"/>
          </p:cNvSpPr>
          <p:nvPr>
            <p:ph sz="quarter" idx="13" hasCustomPrompt="1"/>
          </p:nvPr>
        </p:nvSpPr>
        <p:spPr>
          <a:xfrm>
            <a:off x="4641128" y="1325001"/>
            <a:ext cx="4004734" cy="1352823"/>
          </a:xfrm>
          <a:prstGeom prst="rect">
            <a:avLst/>
          </a:prstGeom>
        </p:spPr>
        <p:txBody>
          <a:bodyPr/>
          <a:lstStyle>
            <a:lvl1pPr marL="228600" indent="-228600">
              <a:lnSpc>
                <a:spcPct val="120000"/>
              </a:lnSpc>
              <a:spcBef>
                <a:spcPts val="0"/>
              </a:spcBef>
              <a:buClr>
                <a:srgbClr val="2F2883"/>
              </a:buClr>
              <a:buSzPct val="100000"/>
              <a:buFont typeface="Wingdings" panose="05000000000000000000" pitchFamily="2" charset="2"/>
              <a:buChar char="§"/>
              <a:defRPr sz="1600" b="0" i="0">
                <a:solidFill>
                  <a:srgbClr val="53585F"/>
                </a:solidFill>
                <a:latin typeface="Segoe UI" panose="020B0502040204020203" pitchFamily="34" charset="0"/>
                <a:ea typeface="Segoe UI" panose="020B0502040204020203" pitchFamily="34" charset="0"/>
                <a:cs typeface="Segoe UI" panose="020B0502040204020203" pitchFamily="34" charset="0"/>
              </a:defRPr>
            </a:lvl1pPr>
            <a:lvl2pPr marL="466350" indent="-179365">
              <a:lnSpc>
                <a:spcPct val="120000"/>
              </a:lnSpc>
              <a:spcBef>
                <a:spcPts val="0"/>
              </a:spcBef>
              <a:buClr>
                <a:srgbClr val="2F2883"/>
              </a:buClr>
              <a:buSzPct val="90000"/>
              <a:buFont typeface="Wingdings" panose="05000000000000000000" pitchFamily="2" charset="2"/>
              <a:buChar char="§"/>
              <a:defRPr sz="1400" b="0" i="0">
                <a:solidFill>
                  <a:srgbClr val="53585F"/>
                </a:solidFill>
                <a:latin typeface="Segoe UI" panose="020B0502040204020203" pitchFamily="34" charset="0"/>
                <a:ea typeface="Segoe UI" panose="020B0502040204020203" pitchFamily="34" charset="0"/>
                <a:cs typeface="Segoe UI" panose="020B0502040204020203" pitchFamily="34" charset="0"/>
              </a:defRPr>
            </a:lvl2pPr>
            <a:lvl3pPr marL="717461" indent="-143492">
              <a:lnSpc>
                <a:spcPct val="120000"/>
              </a:lnSpc>
              <a:spcBef>
                <a:spcPts val="0"/>
              </a:spcBef>
              <a:buClr>
                <a:srgbClr val="2F2883"/>
              </a:buClr>
              <a:buFont typeface="Wingdings" panose="05000000000000000000" pitchFamily="2" charset="2"/>
              <a:buChar char="§"/>
              <a:defRPr sz="1200" b="0" i="0">
                <a:solidFill>
                  <a:srgbClr val="53585F"/>
                </a:solidFill>
                <a:latin typeface="Segoe UI" panose="020B0502040204020203" pitchFamily="34" charset="0"/>
                <a:ea typeface="Segoe UI" panose="020B0502040204020203" pitchFamily="34" charset="0"/>
                <a:cs typeface="Segoe UI" panose="020B0502040204020203" pitchFamily="34" charset="0"/>
              </a:defRPr>
            </a:lvl3pPr>
            <a:lvl4pPr marL="1600200" indent="-228600">
              <a:lnSpc>
                <a:spcPct val="120000"/>
              </a:lnSpc>
              <a:spcBef>
                <a:spcPts val="0"/>
              </a:spcBef>
              <a:buClr>
                <a:srgbClr val="2F2883"/>
              </a:buClr>
              <a:buFont typeface="Wingdings" panose="05000000000000000000" pitchFamily="2" charset="2"/>
              <a:buChar char="§"/>
              <a:defRPr sz="1100" b="0" i="0">
                <a:solidFill>
                  <a:srgbClr val="53585F"/>
                </a:solidFill>
                <a:latin typeface="Segoe UI" panose="020B0502040204020203" pitchFamily="34" charset="0"/>
                <a:ea typeface="Segoe UI" panose="020B0502040204020203" pitchFamily="34" charset="0"/>
                <a:cs typeface="Segoe UI" panose="020B0502040204020203" pitchFamily="34" charset="0"/>
              </a:defRPr>
            </a:lvl4pPr>
            <a:lvl5pPr marL="2057400" indent="-228600">
              <a:lnSpc>
                <a:spcPct val="120000"/>
              </a:lnSpc>
              <a:spcBef>
                <a:spcPts val="0"/>
              </a:spcBef>
              <a:buClr>
                <a:srgbClr val="2F2883"/>
              </a:buClr>
              <a:buFont typeface="Wingdings" panose="05000000000000000000" pitchFamily="2" charset="2"/>
              <a:buChar char="§"/>
              <a:defRPr sz="1100" b="0" i="0">
                <a:solidFill>
                  <a:srgbClr val="53585F"/>
                </a:solidFill>
                <a:latin typeface="Segoe UI" panose="020B0502040204020203" pitchFamily="34" charset="0"/>
                <a:ea typeface="Segoe UI" panose="020B0502040204020203" pitchFamily="34" charset="0"/>
                <a:cs typeface="Segoe UI" panose="020B0502040204020203" pitchFamily="34" charset="0"/>
              </a:defRPr>
            </a:lvl5pPr>
          </a:lstStyle>
          <a:p>
            <a:pPr lvl="0"/>
            <a:r>
              <a:rPr lang="en-US" dirty="0"/>
              <a:t>Segoe UI 16pt Grey</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Picture Placeholder 2"/>
          <p:cNvSpPr>
            <a:spLocks noGrp="1"/>
          </p:cNvSpPr>
          <p:nvPr>
            <p:ph type="pic" sz="quarter" idx="11"/>
          </p:nvPr>
        </p:nvSpPr>
        <p:spPr>
          <a:xfrm>
            <a:off x="452438" y="2821354"/>
            <a:ext cx="8193424" cy="2176208"/>
          </a:xfrm>
          <a:prstGeom prst="rect">
            <a:avLst/>
          </a:prstGeom>
        </p:spPr>
        <p:txBody>
          <a:bodyPr/>
          <a:lstStyle/>
          <a:p>
            <a:endParaRPr lang="en-SG" dirty="0"/>
          </a:p>
        </p:txBody>
      </p:sp>
    </p:spTree>
    <p:extLst>
      <p:ext uri="{BB962C8B-B14F-4D97-AF65-F5344CB8AC3E}">
        <p14:creationId xmlns:p14="http://schemas.microsoft.com/office/powerpoint/2010/main" val="293446791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mp; 2Col Image(T) + 2Col Text(B)">
    <p:spTree>
      <p:nvGrpSpPr>
        <p:cNvPr id="1" name=""/>
        <p:cNvGrpSpPr/>
        <p:nvPr/>
      </p:nvGrpSpPr>
      <p:grpSpPr>
        <a:xfrm>
          <a:off x="0" y="0"/>
          <a:ext cx="0" cy="0"/>
          <a:chOff x="0" y="0"/>
          <a:chExt cx="0" cy="0"/>
        </a:xfrm>
      </p:grpSpPr>
      <p:sp>
        <p:nvSpPr>
          <p:cNvPr id="24" name="Pagination"/>
          <p:cNvSpPr>
            <a:spLocks noGrp="1"/>
          </p:cNvSpPr>
          <p:nvPr>
            <p:ph type="sldNum" sz="quarter" idx="4"/>
          </p:nvPr>
        </p:nvSpPr>
        <p:spPr>
          <a:xfrm>
            <a:off x="8850007" y="4889009"/>
            <a:ext cx="294144" cy="158337"/>
          </a:xfrm>
          <a:prstGeom prst="rect">
            <a:avLst/>
          </a:prstGeom>
          <a:extLst>
            <a:ext uri="{C572A759-6A51-4108-AA02-DFA0A04FC94B}">
              <ma14:wrappingTextBoxFlag xmlns:ma14="http://schemas.microsoft.com/office/mac/drawingml/2011/main" val="1"/>
            </a:ext>
          </a:extLst>
        </p:spPr>
        <p:txBody>
          <a:bodyPr lIns="57397" tIns="28698" rIns="57397" bIns="28698" anchor="ctr"/>
          <a:lstStyle>
            <a:lvl1pPr algn="ctr">
              <a:defRPr sz="700">
                <a:solidFill>
                  <a:schemeClr val="bg1">
                    <a:lumMod val="65000"/>
                  </a:schemeClr>
                </a:solidFill>
                <a:latin typeface="Segoe UI" panose="020B0502040204020203" pitchFamily="34" charset="0"/>
                <a:ea typeface="Segoe UI" panose="020B0502040204020203" pitchFamily="34" charset="0"/>
                <a:cs typeface="Segoe UI" panose="020B0502040204020203" pitchFamily="34" charset="0"/>
                <a:sym typeface="Lucida Sans"/>
              </a:defRPr>
            </a:lvl1pPr>
          </a:lstStyle>
          <a:p>
            <a:fld id="{86CB4B4D-7CA3-9044-876B-883B54F8677D}" type="slidenum">
              <a:rPr lang="uk-UA" smtClean="0"/>
              <a:pPr/>
              <a:t>‹#›</a:t>
            </a:fld>
            <a:endParaRPr lang="uk-UA" dirty="0"/>
          </a:p>
        </p:txBody>
      </p:sp>
      <p:sp>
        <p:nvSpPr>
          <p:cNvPr id="25" name="Footer Placeholder 4"/>
          <p:cNvSpPr>
            <a:spLocks noGrp="1"/>
          </p:cNvSpPr>
          <p:nvPr>
            <p:ph type="ftr" sz="quarter" idx="3"/>
          </p:nvPr>
        </p:nvSpPr>
        <p:spPr>
          <a:xfrm rot="16200000">
            <a:off x="8331610" y="4119385"/>
            <a:ext cx="1330939" cy="165102"/>
          </a:xfrm>
          <a:prstGeom prst="rect">
            <a:avLst/>
          </a:prstGeom>
        </p:spPr>
        <p:txBody>
          <a:bodyPr vert="horz" lIns="91440" tIns="45720" rIns="91440" bIns="45720" rtlCol="0" anchor="ctr"/>
          <a:lstStyle>
            <a:lvl1pPr algn="l">
              <a:defRPr sz="700" b="0">
                <a:solidFill>
                  <a:schemeClr val="bg1">
                    <a:lumMod val="75000"/>
                  </a:schemeClr>
                </a:solidFill>
                <a:latin typeface="Segoe UI" panose="020B0502040204020203" pitchFamily="34" charset="0"/>
                <a:cs typeface="Segoe UI" panose="020B0502040204020203" pitchFamily="34" charset="0"/>
              </a:defRPr>
            </a:lvl1pPr>
          </a:lstStyle>
          <a:p>
            <a:r>
              <a:rPr lang="en-SG"/>
              <a:t>RESTRICTED</a:t>
            </a:r>
            <a:endParaRPr lang="en-SG" dirty="0"/>
          </a:p>
        </p:txBody>
      </p:sp>
      <p:sp>
        <p:nvSpPr>
          <p:cNvPr id="28" name="Date Placeholder 3"/>
          <p:cNvSpPr>
            <a:spLocks noGrp="1"/>
          </p:cNvSpPr>
          <p:nvPr>
            <p:ph type="dt" sz="half" idx="2"/>
          </p:nvPr>
        </p:nvSpPr>
        <p:spPr>
          <a:xfrm rot="16200000">
            <a:off x="8615838" y="2976516"/>
            <a:ext cx="762488" cy="165104"/>
          </a:xfrm>
          <a:prstGeom prst="rect">
            <a:avLst/>
          </a:prstGeom>
        </p:spPr>
        <p:txBody>
          <a:bodyPr vert="horz" lIns="91440" tIns="45720" rIns="91440" bIns="45720" rtlCol="0" anchor="ctr"/>
          <a:lstStyle>
            <a:lvl1pPr algn="l">
              <a:defRPr sz="700">
                <a:solidFill>
                  <a:schemeClr val="bg1">
                    <a:lumMod val="75000"/>
                  </a:schemeClr>
                </a:solidFill>
                <a:latin typeface="Segoe UI" panose="020B0502040204020203" pitchFamily="34" charset="0"/>
                <a:cs typeface="Segoe UI" panose="020B0502040204020203" pitchFamily="34" charset="0"/>
              </a:defRPr>
            </a:lvl1pPr>
          </a:lstStyle>
          <a:p>
            <a:endParaRPr lang="en-SG" dirty="0"/>
          </a:p>
        </p:txBody>
      </p:sp>
      <p:sp>
        <p:nvSpPr>
          <p:cNvPr id="11" name="Picture Placeholder 3"/>
          <p:cNvSpPr>
            <a:spLocks noGrp="1"/>
          </p:cNvSpPr>
          <p:nvPr>
            <p:ph type="pic" sz="quarter" idx="14"/>
          </p:nvPr>
        </p:nvSpPr>
        <p:spPr>
          <a:xfrm>
            <a:off x="452438" y="1325001"/>
            <a:ext cx="4005262" cy="1352550"/>
          </a:xfrm>
          <a:prstGeom prst="rect">
            <a:avLst/>
          </a:prstGeom>
        </p:spPr>
        <p:txBody>
          <a:bodyPr/>
          <a:lstStyle/>
          <a:p>
            <a:endParaRPr lang="en-SG"/>
          </a:p>
        </p:txBody>
      </p:sp>
      <p:sp>
        <p:nvSpPr>
          <p:cNvPr id="13" name="Picture Placeholder 3"/>
          <p:cNvSpPr>
            <a:spLocks noGrp="1"/>
          </p:cNvSpPr>
          <p:nvPr>
            <p:ph type="pic" sz="quarter" idx="15"/>
          </p:nvPr>
        </p:nvSpPr>
        <p:spPr>
          <a:xfrm>
            <a:off x="4640599" y="1325001"/>
            <a:ext cx="4005262" cy="1352550"/>
          </a:xfrm>
          <a:prstGeom prst="rect">
            <a:avLst/>
          </a:prstGeom>
        </p:spPr>
        <p:txBody>
          <a:bodyPr/>
          <a:lstStyle/>
          <a:p>
            <a:endParaRPr lang="en-SG"/>
          </a:p>
        </p:txBody>
      </p:sp>
      <p:sp>
        <p:nvSpPr>
          <p:cNvPr id="14" name="Content Placeholder 2"/>
          <p:cNvSpPr>
            <a:spLocks noGrp="1"/>
          </p:cNvSpPr>
          <p:nvPr>
            <p:ph sz="quarter" idx="10" hasCustomPrompt="1"/>
          </p:nvPr>
        </p:nvSpPr>
        <p:spPr>
          <a:xfrm>
            <a:off x="452965" y="2677824"/>
            <a:ext cx="4004735" cy="2319738"/>
          </a:xfrm>
          <a:prstGeom prst="rect">
            <a:avLst/>
          </a:prstGeom>
        </p:spPr>
        <p:txBody>
          <a:bodyPr/>
          <a:lstStyle>
            <a:lvl1pPr marL="228600" indent="-228600">
              <a:lnSpc>
                <a:spcPct val="120000"/>
              </a:lnSpc>
              <a:spcBef>
                <a:spcPts val="0"/>
              </a:spcBef>
              <a:buClr>
                <a:srgbClr val="2F2883"/>
              </a:buClr>
              <a:buSzPct val="100000"/>
              <a:buFont typeface="Wingdings" panose="05000000000000000000" pitchFamily="2" charset="2"/>
              <a:buChar char="§"/>
              <a:defRPr sz="1600" b="0" i="0">
                <a:solidFill>
                  <a:srgbClr val="53585F"/>
                </a:solidFill>
                <a:latin typeface="Segoe UI" panose="020B0502040204020203" pitchFamily="34" charset="0"/>
                <a:ea typeface="Segoe UI" panose="020B0502040204020203" pitchFamily="34" charset="0"/>
                <a:cs typeface="Segoe UI" panose="020B0502040204020203" pitchFamily="34" charset="0"/>
              </a:defRPr>
            </a:lvl1pPr>
            <a:lvl2pPr marL="466350" indent="-179365">
              <a:lnSpc>
                <a:spcPct val="120000"/>
              </a:lnSpc>
              <a:spcBef>
                <a:spcPts val="0"/>
              </a:spcBef>
              <a:buClr>
                <a:srgbClr val="2F2883"/>
              </a:buClr>
              <a:buSzPct val="90000"/>
              <a:buFont typeface="Wingdings" panose="05000000000000000000" pitchFamily="2" charset="2"/>
              <a:buChar char="§"/>
              <a:defRPr sz="1400" b="0" i="0">
                <a:solidFill>
                  <a:srgbClr val="53585F"/>
                </a:solidFill>
                <a:latin typeface="Segoe UI" panose="020B0502040204020203" pitchFamily="34" charset="0"/>
                <a:ea typeface="Segoe UI" panose="020B0502040204020203" pitchFamily="34" charset="0"/>
                <a:cs typeface="Segoe UI" panose="020B0502040204020203" pitchFamily="34" charset="0"/>
              </a:defRPr>
            </a:lvl2pPr>
            <a:lvl3pPr marL="717461" indent="-143492">
              <a:lnSpc>
                <a:spcPct val="120000"/>
              </a:lnSpc>
              <a:spcBef>
                <a:spcPts val="0"/>
              </a:spcBef>
              <a:buClr>
                <a:srgbClr val="2F2883"/>
              </a:buClr>
              <a:buFont typeface="Wingdings" panose="05000000000000000000" pitchFamily="2" charset="2"/>
              <a:buChar char="§"/>
              <a:defRPr sz="1200" b="0" i="0">
                <a:solidFill>
                  <a:srgbClr val="53585F"/>
                </a:solidFill>
                <a:latin typeface="Segoe UI" panose="020B0502040204020203" pitchFamily="34" charset="0"/>
                <a:ea typeface="Segoe UI" panose="020B0502040204020203" pitchFamily="34" charset="0"/>
                <a:cs typeface="Segoe UI" panose="020B0502040204020203" pitchFamily="34" charset="0"/>
              </a:defRPr>
            </a:lvl3pPr>
            <a:lvl4pPr marL="1600200" indent="-228600">
              <a:lnSpc>
                <a:spcPct val="120000"/>
              </a:lnSpc>
              <a:spcBef>
                <a:spcPts val="0"/>
              </a:spcBef>
              <a:buClr>
                <a:srgbClr val="2F2883"/>
              </a:buClr>
              <a:buFont typeface="Wingdings" panose="05000000000000000000" pitchFamily="2" charset="2"/>
              <a:buChar char="§"/>
              <a:defRPr sz="1100" b="0" i="0">
                <a:solidFill>
                  <a:srgbClr val="53585F"/>
                </a:solidFill>
                <a:latin typeface="Segoe UI" panose="020B0502040204020203" pitchFamily="34" charset="0"/>
                <a:ea typeface="Segoe UI" panose="020B0502040204020203" pitchFamily="34" charset="0"/>
                <a:cs typeface="Segoe UI" panose="020B0502040204020203" pitchFamily="34" charset="0"/>
              </a:defRPr>
            </a:lvl4pPr>
            <a:lvl5pPr marL="2057400" indent="-228600">
              <a:lnSpc>
                <a:spcPct val="120000"/>
              </a:lnSpc>
              <a:spcBef>
                <a:spcPts val="0"/>
              </a:spcBef>
              <a:buClr>
                <a:srgbClr val="2F2883"/>
              </a:buClr>
              <a:buFont typeface="Wingdings" panose="05000000000000000000" pitchFamily="2" charset="2"/>
              <a:buChar char="§"/>
              <a:defRPr sz="1100" b="0" i="0">
                <a:solidFill>
                  <a:srgbClr val="53585F"/>
                </a:solidFill>
                <a:latin typeface="Segoe UI" panose="020B0502040204020203" pitchFamily="34" charset="0"/>
                <a:ea typeface="Segoe UI" panose="020B0502040204020203" pitchFamily="34" charset="0"/>
                <a:cs typeface="Segoe UI" panose="020B0502040204020203" pitchFamily="34" charset="0"/>
              </a:defRPr>
            </a:lvl5pPr>
          </a:lstStyle>
          <a:p>
            <a:pPr lvl="0"/>
            <a:r>
              <a:rPr lang="en-US" dirty="0"/>
              <a:t>Segoe UI 16pt Grey</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2"/>
          <p:cNvSpPr>
            <a:spLocks noGrp="1"/>
          </p:cNvSpPr>
          <p:nvPr>
            <p:ph sz="quarter" idx="16" hasCustomPrompt="1"/>
          </p:nvPr>
        </p:nvSpPr>
        <p:spPr>
          <a:xfrm>
            <a:off x="4641126" y="2677824"/>
            <a:ext cx="4004735" cy="2319738"/>
          </a:xfrm>
          <a:prstGeom prst="rect">
            <a:avLst/>
          </a:prstGeom>
        </p:spPr>
        <p:txBody>
          <a:bodyPr/>
          <a:lstStyle>
            <a:lvl1pPr marL="228600" indent="-228600">
              <a:lnSpc>
                <a:spcPct val="120000"/>
              </a:lnSpc>
              <a:spcBef>
                <a:spcPts val="0"/>
              </a:spcBef>
              <a:buClr>
                <a:srgbClr val="2F2883"/>
              </a:buClr>
              <a:buSzPct val="100000"/>
              <a:buFont typeface="Wingdings" panose="05000000000000000000" pitchFamily="2" charset="2"/>
              <a:buChar char="§"/>
              <a:defRPr sz="1600" b="0" i="0">
                <a:solidFill>
                  <a:srgbClr val="53585F"/>
                </a:solidFill>
                <a:latin typeface="Segoe UI" panose="020B0502040204020203" pitchFamily="34" charset="0"/>
                <a:ea typeface="Segoe UI" panose="020B0502040204020203" pitchFamily="34" charset="0"/>
                <a:cs typeface="Segoe UI" panose="020B0502040204020203" pitchFamily="34" charset="0"/>
              </a:defRPr>
            </a:lvl1pPr>
            <a:lvl2pPr marL="466350" indent="-179365">
              <a:lnSpc>
                <a:spcPct val="120000"/>
              </a:lnSpc>
              <a:spcBef>
                <a:spcPts val="0"/>
              </a:spcBef>
              <a:buClr>
                <a:srgbClr val="2F2883"/>
              </a:buClr>
              <a:buSzPct val="90000"/>
              <a:buFont typeface="Wingdings" panose="05000000000000000000" pitchFamily="2" charset="2"/>
              <a:buChar char="§"/>
              <a:defRPr sz="1400" b="0" i="0">
                <a:solidFill>
                  <a:srgbClr val="53585F"/>
                </a:solidFill>
                <a:latin typeface="Segoe UI" panose="020B0502040204020203" pitchFamily="34" charset="0"/>
                <a:ea typeface="Segoe UI" panose="020B0502040204020203" pitchFamily="34" charset="0"/>
                <a:cs typeface="Segoe UI" panose="020B0502040204020203" pitchFamily="34" charset="0"/>
              </a:defRPr>
            </a:lvl2pPr>
            <a:lvl3pPr marL="717461" indent="-143492">
              <a:lnSpc>
                <a:spcPct val="120000"/>
              </a:lnSpc>
              <a:spcBef>
                <a:spcPts val="0"/>
              </a:spcBef>
              <a:buClr>
                <a:srgbClr val="2F2883"/>
              </a:buClr>
              <a:buFont typeface="Wingdings" panose="05000000000000000000" pitchFamily="2" charset="2"/>
              <a:buChar char="§"/>
              <a:defRPr sz="1200" b="0" i="0">
                <a:solidFill>
                  <a:srgbClr val="53585F"/>
                </a:solidFill>
                <a:latin typeface="Segoe UI" panose="020B0502040204020203" pitchFamily="34" charset="0"/>
                <a:ea typeface="Segoe UI" panose="020B0502040204020203" pitchFamily="34" charset="0"/>
                <a:cs typeface="Segoe UI" panose="020B0502040204020203" pitchFamily="34" charset="0"/>
              </a:defRPr>
            </a:lvl3pPr>
            <a:lvl4pPr marL="1600200" indent="-228600">
              <a:lnSpc>
                <a:spcPct val="120000"/>
              </a:lnSpc>
              <a:spcBef>
                <a:spcPts val="0"/>
              </a:spcBef>
              <a:buClr>
                <a:srgbClr val="2F2883"/>
              </a:buClr>
              <a:buFont typeface="Wingdings" panose="05000000000000000000" pitchFamily="2" charset="2"/>
              <a:buChar char="§"/>
              <a:defRPr sz="1100" b="0" i="0">
                <a:solidFill>
                  <a:srgbClr val="53585F"/>
                </a:solidFill>
                <a:latin typeface="Segoe UI" panose="020B0502040204020203" pitchFamily="34" charset="0"/>
                <a:ea typeface="Segoe UI" panose="020B0502040204020203" pitchFamily="34" charset="0"/>
                <a:cs typeface="Segoe UI" panose="020B0502040204020203" pitchFamily="34" charset="0"/>
              </a:defRPr>
            </a:lvl4pPr>
            <a:lvl5pPr marL="2057400" indent="-228600">
              <a:lnSpc>
                <a:spcPct val="120000"/>
              </a:lnSpc>
              <a:spcBef>
                <a:spcPts val="0"/>
              </a:spcBef>
              <a:buClr>
                <a:srgbClr val="2F2883"/>
              </a:buClr>
              <a:buFont typeface="Wingdings" panose="05000000000000000000" pitchFamily="2" charset="2"/>
              <a:buChar char="§"/>
              <a:defRPr sz="1100" b="0" i="0">
                <a:solidFill>
                  <a:srgbClr val="53585F"/>
                </a:solidFill>
                <a:latin typeface="Segoe UI" panose="020B0502040204020203" pitchFamily="34" charset="0"/>
                <a:ea typeface="Segoe UI" panose="020B0502040204020203" pitchFamily="34" charset="0"/>
                <a:cs typeface="Segoe UI" panose="020B0502040204020203" pitchFamily="34" charset="0"/>
              </a:defRPr>
            </a:lvl5pPr>
          </a:lstStyle>
          <a:p>
            <a:pPr lvl="0"/>
            <a:r>
              <a:rPr lang="en-US" dirty="0"/>
              <a:t>Segoe UI 16pt Grey</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Title 6"/>
          <p:cNvSpPr>
            <a:spLocks noGrp="1"/>
          </p:cNvSpPr>
          <p:nvPr>
            <p:ph type="title" hasCustomPrompt="1"/>
          </p:nvPr>
        </p:nvSpPr>
        <p:spPr>
          <a:xfrm>
            <a:off x="456579" y="236422"/>
            <a:ext cx="8189282" cy="713992"/>
          </a:xfrm>
          <a:prstGeom prst="rect">
            <a:avLst/>
          </a:prstGeom>
        </p:spPr>
        <p:txBody>
          <a:bodyPr anchor="ctr"/>
          <a:lstStyle>
            <a:lvl1pPr>
              <a:defRPr sz="2400" b="1">
                <a:solidFill>
                  <a:schemeClr val="bg1"/>
                </a:solidFill>
                <a:latin typeface="Segoe UI" panose="020B0502040204020203" pitchFamily="34" charset="0"/>
                <a:cs typeface="Segoe UI" panose="020B0502040204020203" pitchFamily="34" charset="0"/>
              </a:defRPr>
            </a:lvl1pPr>
          </a:lstStyle>
          <a:p>
            <a:r>
              <a:rPr lang="en-US" dirty="0"/>
              <a:t>[Segoe UI 24pt White Bold Middle-Align]</a:t>
            </a:r>
          </a:p>
        </p:txBody>
      </p:sp>
    </p:spTree>
    <p:extLst>
      <p:ext uri="{BB962C8B-B14F-4D97-AF65-F5344CB8AC3E}">
        <p14:creationId xmlns:p14="http://schemas.microsoft.com/office/powerpoint/2010/main" val="190731100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9" name="Pagination"/>
          <p:cNvSpPr>
            <a:spLocks noGrp="1"/>
          </p:cNvSpPr>
          <p:nvPr>
            <p:ph type="sldNum" sz="quarter" idx="4"/>
          </p:nvPr>
        </p:nvSpPr>
        <p:spPr>
          <a:xfrm>
            <a:off x="8850007" y="4889009"/>
            <a:ext cx="294144" cy="158337"/>
          </a:xfrm>
          <a:prstGeom prst="rect">
            <a:avLst/>
          </a:prstGeom>
          <a:extLst>
            <a:ext uri="{C572A759-6A51-4108-AA02-DFA0A04FC94B}">
              <ma14:wrappingTextBoxFlag xmlns:ma14="http://schemas.microsoft.com/office/mac/drawingml/2011/main" val="1"/>
            </a:ext>
          </a:extLst>
        </p:spPr>
        <p:txBody>
          <a:bodyPr lIns="57397" tIns="28698" rIns="57397" bIns="28698" anchor="ctr"/>
          <a:lstStyle>
            <a:lvl1pPr algn="ctr">
              <a:defRPr sz="700">
                <a:solidFill>
                  <a:schemeClr val="bg1">
                    <a:lumMod val="65000"/>
                  </a:schemeClr>
                </a:solidFill>
                <a:latin typeface="Segoe UI" panose="020B0502040204020203" pitchFamily="34" charset="0"/>
                <a:ea typeface="Segoe UI" panose="020B0502040204020203" pitchFamily="34" charset="0"/>
                <a:cs typeface="Segoe UI" panose="020B0502040204020203" pitchFamily="34" charset="0"/>
                <a:sym typeface="Lucida Sans"/>
              </a:defRPr>
            </a:lvl1pPr>
          </a:lstStyle>
          <a:p>
            <a:fld id="{86CB4B4D-7CA3-9044-876B-883B54F8677D}" type="slidenum">
              <a:rPr lang="uk-UA" smtClean="0"/>
              <a:pPr/>
              <a:t>‹#›</a:t>
            </a:fld>
            <a:endParaRPr lang="uk-UA" dirty="0"/>
          </a:p>
        </p:txBody>
      </p:sp>
      <p:sp>
        <p:nvSpPr>
          <p:cNvPr id="10" name="Footer Placeholder 4"/>
          <p:cNvSpPr>
            <a:spLocks noGrp="1"/>
          </p:cNvSpPr>
          <p:nvPr>
            <p:ph type="ftr" sz="quarter" idx="3"/>
          </p:nvPr>
        </p:nvSpPr>
        <p:spPr>
          <a:xfrm rot="16200000">
            <a:off x="8331610" y="4119385"/>
            <a:ext cx="1330939" cy="165102"/>
          </a:xfrm>
          <a:prstGeom prst="rect">
            <a:avLst/>
          </a:prstGeom>
        </p:spPr>
        <p:txBody>
          <a:bodyPr vert="horz" lIns="91440" tIns="45720" rIns="91440" bIns="45720" rtlCol="0" anchor="ctr"/>
          <a:lstStyle>
            <a:lvl1pPr algn="l">
              <a:defRPr sz="700" b="0">
                <a:solidFill>
                  <a:schemeClr val="bg1">
                    <a:lumMod val="75000"/>
                  </a:schemeClr>
                </a:solidFill>
                <a:latin typeface="Segoe UI" panose="020B0502040204020203" pitchFamily="34" charset="0"/>
                <a:cs typeface="Segoe UI" panose="020B0502040204020203" pitchFamily="34" charset="0"/>
              </a:defRPr>
            </a:lvl1pPr>
          </a:lstStyle>
          <a:p>
            <a:r>
              <a:rPr lang="en-SG"/>
              <a:t>RESTRICTED</a:t>
            </a:r>
            <a:endParaRPr lang="en-SG" dirty="0"/>
          </a:p>
        </p:txBody>
      </p:sp>
      <p:sp>
        <p:nvSpPr>
          <p:cNvPr id="24" name="Title 6"/>
          <p:cNvSpPr>
            <a:spLocks noGrp="1"/>
          </p:cNvSpPr>
          <p:nvPr>
            <p:ph type="title" hasCustomPrompt="1"/>
          </p:nvPr>
        </p:nvSpPr>
        <p:spPr>
          <a:xfrm>
            <a:off x="456579" y="236422"/>
            <a:ext cx="8189282" cy="713992"/>
          </a:xfrm>
          <a:prstGeom prst="rect">
            <a:avLst/>
          </a:prstGeom>
        </p:spPr>
        <p:txBody>
          <a:bodyPr anchor="ctr"/>
          <a:lstStyle>
            <a:lvl1pPr>
              <a:defRPr sz="2400" b="1">
                <a:solidFill>
                  <a:schemeClr val="bg1"/>
                </a:solidFill>
                <a:latin typeface="Segoe UI" panose="020B0502040204020203" pitchFamily="34" charset="0"/>
                <a:cs typeface="Segoe UI" panose="020B0502040204020203" pitchFamily="34" charset="0"/>
              </a:defRPr>
            </a:lvl1pPr>
          </a:lstStyle>
          <a:p>
            <a:r>
              <a:rPr lang="en-US" dirty="0"/>
              <a:t>[Segoe UI 24pt White Bold Middle-Align]</a:t>
            </a:r>
          </a:p>
        </p:txBody>
      </p:sp>
      <p:sp>
        <p:nvSpPr>
          <p:cNvPr id="16" name="Date Placeholder 3"/>
          <p:cNvSpPr>
            <a:spLocks noGrp="1"/>
          </p:cNvSpPr>
          <p:nvPr>
            <p:ph type="dt" sz="half" idx="2"/>
          </p:nvPr>
        </p:nvSpPr>
        <p:spPr>
          <a:xfrm rot="16200000">
            <a:off x="8615838" y="2976516"/>
            <a:ext cx="762488" cy="165104"/>
          </a:xfrm>
          <a:prstGeom prst="rect">
            <a:avLst/>
          </a:prstGeom>
        </p:spPr>
        <p:txBody>
          <a:bodyPr vert="horz" lIns="91440" tIns="45720" rIns="91440" bIns="45720" rtlCol="0" anchor="ctr"/>
          <a:lstStyle>
            <a:lvl1pPr algn="l">
              <a:defRPr sz="700">
                <a:solidFill>
                  <a:schemeClr val="bg1">
                    <a:lumMod val="75000"/>
                  </a:schemeClr>
                </a:solidFill>
                <a:latin typeface="Segoe UI" panose="020B0502040204020203" pitchFamily="34" charset="0"/>
                <a:cs typeface="Segoe UI" panose="020B0502040204020203" pitchFamily="34" charset="0"/>
              </a:defRPr>
            </a:lvl1pPr>
          </a:lstStyle>
          <a:p>
            <a:endParaRPr lang="en-SG" dirty="0"/>
          </a:p>
        </p:txBody>
      </p:sp>
    </p:spTree>
    <p:extLst>
      <p:ext uri="{BB962C8B-B14F-4D97-AF65-F5344CB8AC3E}">
        <p14:creationId xmlns:p14="http://schemas.microsoft.com/office/powerpoint/2010/main" val="253270585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wSub  &amp; 1Col Text">
    <p:spTree>
      <p:nvGrpSpPr>
        <p:cNvPr id="1" name=""/>
        <p:cNvGrpSpPr/>
        <p:nvPr/>
      </p:nvGrpSpPr>
      <p:grpSpPr>
        <a:xfrm>
          <a:off x="0" y="0"/>
          <a:ext cx="0" cy="0"/>
          <a:chOff x="0" y="0"/>
          <a:chExt cx="0" cy="0"/>
        </a:xfrm>
      </p:grpSpPr>
      <p:sp>
        <p:nvSpPr>
          <p:cNvPr id="10" name="Pagination"/>
          <p:cNvSpPr>
            <a:spLocks noGrp="1"/>
          </p:cNvSpPr>
          <p:nvPr>
            <p:ph type="sldNum" sz="quarter" idx="4"/>
          </p:nvPr>
        </p:nvSpPr>
        <p:spPr>
          <a:xfrm>
            <a:off x="8850007" y="4889009"/>
            <a:ext cx="294144" cy="158337"/>
          </a:xfrm>
          <a:prstGeom prst="rect">
            <a:avLst/>
          </a:prstGeom>
          <a:extLst>
            <a:ext uri="{C572A759-6A51-4108-AA02-DFA0A04FC94B}">
              <ma14:wrappingTextBoxFlag xmlns:ma14="http://schemas.microsoft.com/office/mac/drawingml/2011/main" val="1"/>
            </a:ext>
          </a:extLst>
        </p:spPr>
        <p:txBody>
          <a:bodyPr lIns="57397" tIns="28698" rIns="57397" bIns="28698" anchor="ctr"/>
          <a:lstStyle>
            <a:lvl1pPr algn="ctr">
              <a:defRPr sz="700">
                <a:solidFill>
                  <a:schemeClr val="bg1">
                    <a:lumMod val="65000"/>
                  </a:schemeClr>
                </a:solidFill>
                <a:latin typeface="Segoe UI" panose="020B0502040204020203" pitchFamily="34" charset="0"/>
                <a:ea typeface="Segoe UI" panose="020B0502040204020203" pitchFamily="34" charset="0"/>
                <a:cs typeface="Segoe UI" panose="020B0502040204020203" pitchFamily="34" charset="0"/>
                <a:sym typeface="Lucida Sans"/>
              </a:defRPr>
            </a:lvl1pPr>
          </a:lstStyle>
          <a:p>
            <a:fld id="{86CB4B4D-7CA3-9044-876B-883B54F8677D}" type="slidenum">
              <a:rPr lang="uk-UA" smtClean="0"/>
              <a:pPr/>
              <a:t>‹#›</a:t>
            </a:fld>
            <a:endParaRPr lang="uk-UA" dirty="0"/>
          </a:p>
        </p:txBody>
      </p:sp>
      <p:sp>
        <p:nvSpPr>
          <p:cNvPr id="15" name="Footer Placeholder 4"/>
          <p:cNvSpPr>
            <a:spLocks noGrp="1"/>
          </p:cNvSpPr>
          <p:nvPr>
            <p:ph type="ftr" sz="quarter" idx="3"/>
          </p:nvPr>
        </p:nvSpPr>
        <p:spPr>
          <a:xfrm rot="16200000">
            <a:off x="8331610" y="4119385"/>
            <a:ext cx="1330939" cy="165102"/>
          </a:xfrm>
          <a:prstGeom prst="rect">
            <a:avLst/>
          </a:prstGeom>
        </p:spPr>
        <p:txBody>
          <a:bodyPr vert="horz" lIns="91440" tIns="45720" rIns="91440" bIns="45720" rtlCol="0" anchor="ctr"/>
          <a:lstStyle>
            <a:lvl1pPr algn="l">
              <a:defRPr sz="700" b="0">
                <a:solidFill>
                  <a:schemeClr val="bg1">
                    <a:lumMod val="75000"/>
                  </a:schemeClr>
                </a:solidFill>
                <a:latin typeface="Segoe UI" panose="020B0502040204020203" pitchFamily="34" charset="0"/>
                <a:cs typeface="Segoe UI" panose="020B0502040204020203" pitchFamily="34" charset="0"/>
              </a:defRPr>
            </a:lvl1pPr>
          </a:lstStyle>
          <a:p>
            <a:r>
              <a:rPr lang="en-SG"/>
              <a:t>RESTRICTED</a:t>
            </a:r>
            <a:endParaRPr lang="en-SG" dirty="0"/>
          </a:p>
        </p:txBody>
      </p:sp>
      <p:sp>
        <p:nvSpPr>
          <p:cNvPr id="18" name="Date Placeholder 3"/>
          <p:cNvSpPr>
            <a:spLocks noGrp="1"/>
          </p:cNvSpPr>
          <p:nvPr>
            <p:ph type="dt" sz="half" idx="2"/>
          </p:nvPr>
        </p:nvSpPr>
        <p:spPr>
          <a:xfrm rot="16200000">
            <a:off x="8615838" y="2976516"/>
            <a:ext cx="762488" cy="165104"/>
          </a:xfrm>
          <a:prstGeom prst="rect">
            <a:avLst/>
          </a:prstGeom>
        </p:spPr>
        <p:txBody>
          <a:bodyPr vert="horz" lIns="91440" tIns="45720" rIns="91440" bIns="45720" rtlCol="0" anchor="ctr"/>
          <a:lstStyle>
            <a:lvl1pPr algn="l">
              <a:defRPr sz="700">
                <a:solidFill>
                  <a:schemeClr val="bg1">
                    <a:lumMod val="75000"/>
                  </a:schemeClr>
                </a:solidFill>
                <a:latin typeface="Segoe UI" panose="020B0502040204020203" pitchFamily="34" charset="0"/>
                <a:cs typeface="Segoe UI" panose="020B0502040204020203" pitchFamily="34" charset="0"/>
              </a:defRPr>
            </a:lvl1pPr>
          </a:lstStyle>
          <a:p>
            <a:endParaRPr lang="en-SG" dirty="0"/>
          </a:p>
        </p:txBody>
      </p:sp>
      <p:sp>
        <p:nvSpPr>
          <p:cNvPr id="8" name="Text Placeholder 2"/>
          <p:cNvSpPr>
            <a:spLocks noGrp="1"/>
          </p:cNvSpPr>
          <p:nvPr>
            <p:ph type="body" sz="quarter" idx="12" hasCustomPrompt="1"/>
          </p:nvPr>
        </p:nvSpPr>
        <p:spPr>
          <a:xfrm>
            <a:off x="452966" y="584869"/>
            <a:ext cx="8192896" cy="496888"/>
          </a:xfrm>
          <a:prstGeom prst="rect">
            <a:avLst/>
          </a:prstGeom>
        </p:spPr>
        <p:txBody>
          <a:bodyPr/>
          <a:lstStyle>
            <a:lvl1pPr marL="0" indent="0">
              <a:buNone/>
              <a:defRPr sz="1600" b="0" i="0" baseline="0">
                <a:solidFill>
                  <a:srgbClr val="00C0F3"/>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dirty="0"/>
              <a:t>[Segoe UI 16pt Cyan]</a:t>
            </a:r>
          </a:p>
        </p:txBody>
      </p:sp>
      <p:sp>
        <p:nvSpPr>
          <p:cNvPr id="9" name="Title 3"/>
          <p:cNvSpPr>
            <a:spLocks noGrp="1"/>
          </p:cNvSpPr>
          <p:nvPr>
            <p:ph type="title" hasCustomPrompt="1"/>
          </p:nvPr>
        </p:nvSpPr>
        <p:spPr>
          <a:xfrm>
            <a:off x="452966" y="222113"/>
            <a:ext cx="8192896" cy="425587"/>
          </a:xfrm>
          <a:prstGeom prst="rect">
            <a:avLst/>
          </a:prstGeom>
        </p:spPr>
        <p:txBody>
          <a:bodyPr/>
          <a:lstStyle>
            <a:lvl1pPr algn="l">
              <a:defRPr sz="2400" b="1" i="0" baseline="0">
                <a:solidFill>
                  <a:schemeClr val="bg1"/>
                </a:solidFill>
                <a:latin typeface="Segoe UI" panose="020B0502040204020203" pitchFamily="34" charset="0"/>
                <a:ea typeface="Segoe UI" panose="020B0502040204020203" pitchFamily="34" charset="0"/>
                <a:cs typeface="Segoe UI" panose="020B0502040204020203" pitchFamily="34" charset="0"/>
              </a:defRPr>
            </a:lvl1pPr>
          </a:lstStyle>
          <a:p>
            <a:r>
              <a:rPr lang="en-US" dirty="0"/>
              <a:t>[Segoe UI 24pt White Bold]</a:t>
            </a:r>
          </a:p>
        </p:txBody>
      </p:sp>
      <p:sp>
        <p:nvSpPr>
          <p:cNvPr id="13" name="Content Placeholder 2"/>
          <p:cNvSpPr>
            <a:spLocks noGrp="1"/>
          </p:cNvSpPr>
          <p:nvPr>
            <p:ph sz="quarter" idx="10" hasCustomPrompt="1"/>
          </p:nvPr>
        </p:nvSpPr>
        <p:spPr>
          <a:xfrm>
            <a:off x="452967" y="1325001"/>
            <a:ext cx="8192894" cy="3672000"/>
          </a:xfrm>
          <a:prstGeom prst="rect">
            <a:avLst/>
          </a:prstGeom>
        </p:spPr>
        <p:txBody>
          <a:bodyPr/>
          <a:lstStyle>
            <a:lvl1pPr marL="228600" indent="-228600">
              <a:lnSpc>
                <a:spcPct val="120000"/>
              </a:lnSpc>
              <a:spcBef>
                <a:spcPts val="0"/>
              </a:spcBef>
              <a:buClr>
                <a:srgbClr val="2F2883"/>
              </a:buClr>
              <a:buSzPct val="100000"/>
              <a:buFont typeface="Wingdings" panose="05000000000000000000" pitchFamily="2" charset="2"/>
              <a:buChar char="§"/>
              <a:defRPr sz="1600" b="0" i="0" baseline="0">
                <a:solidFill>
                  <a:schemeClr val="tx1">
                    <a:lumMod val="75000"/>
                    <a:lumOff val="25000"/>
                  </a:schemeClr>
                </a:solidFill>
                <a:latin typeface="Segoe UI" panose="020B0502040204020203" pitchFamily="34" charset="0"/>
                <a:ea typeface="Segoe UI" panose="020B0502040204020203" pitchFamily="34" charset="0"/>
                <a:cs typeface="Segoe UI" panose="020B0502040204020203" pitchFamily="34" charset="0"/>
              </a:defRPr>
            </a:lvl1pPr>
            <a:lvl2pPr marL="466350" indent="-179365">
              <a:lnSpc>
                <a:spcPct val="120000"/>
              </a:lnSpc>
              <a:spcBef>
                <a:spcPts val="0"/>
              </a:spcBef>
              <a:buClr>
                <a:srgbClr val="2F2883"/>
              </a:buClr>
              <a:buSzPct val="90000"/>
              <a:buFont typeface="Wingdings" panose="05000000000000000000" pitchFamily="2" charset="2"/>
              <a:buChar char="§"/>
              <a:defRPr sz="1400" b="0" i="0">
                <a:solidFill>
                  <a:schemeClr val="tx1">
                    <a:lumMod val="75000"/>
                    <a:lumOff val="25000"/>
                  </a:schemeClr>
                </a:solidFill>
                <a:latin typeface="Segoe UI" panose="020B0502040204020203" pitchFamily="34" charset="0"/>
                <a:ea typeface="Segoe UI" panose="020B0502040204020203" pitchFamily="34" charset="0"/>
                <a:cs typeface="Segoe UI" panose="020B0502040204020203" pitchFamily="34" charset="0"/>
              </a:defRPr>
            </a:lvl2pPr>
            <a:lvl3pPr marL="717461" indent="-143492">
              <a:lnSpc>
                <a:spcPct val="120000"/>
              </a:lnSpc>
              <a:spcBef>
                <a:spcPts val="0"/>
              </a:spcBef>
              <a:buClr>
                <a:srgbClr val="2F2883"/>
              </a:buClr>
              <a:buFont typeface="Wingdings" panose="05000000000000000000" pitchFamily="2" charset="2"/>
              <a:buChar char="§"/>
              <a:defRPr sz="1200" b="0" i="0">
                <a:solidFill>
                  <a:schemeClr val="tx1">
                    <a:lumMod val="75000"/>
                    <a:lumOff val="25000"/>
                  </a:schemeClr>
                </a:solidFill>
                <a:latin typeface="Segoe UI" panose="020B0502040204020203" pitchFamily="34" charset="0"/>
                <a:ea typeface="Segoe UI" panose="020B0502040204020203" pitchFamily="34" charset="0"/>
                <a:cs typeface="Segoe UI" panose="020B0502040204020203" pitchFamily="34" charset="0"/>
              </a:defRPr>
            </a:lvl3pPr>
            <a:lvl4pPr marL="1600200" indent="-228600">
              <a:lnSpc>
                <a:spcPct val="120000"/>
              </a:lnSpc>
              <a:spcBef>
                <a:spcPts val="0"/>
              </a:spcBef>
              <a:buClr>
                <a:srgbClr val="2F2883"/>
              </a:buClr>
              <a:buFont typeface="Wingdings" panose="05000000000000000000" pitchFamily="2" charset="2"/>
              <a:buChar char="§"/>
              <a:defRPr sz="1100" b="0" i="0">
                <a:solidFill>
                  <a:schemeClr val="tx1">
                    <a:lumMod val="75000"/>
                    <a:lumOff val="25000"/>
                  </a:schemeClr>
                </a:solidFill>
                <a:latin typeface="Segoe UI" panose="020B0502040204020203" pitchFamily="34" charset="0"/>
                <a:ea typeface="Segoe UI" panose="020B0502040204020203" pitchFamily="34" charset="0"/>
                <a:cs typeface="Segoe UI" panose="020B0502040204020203" pitchFamily="34" charset="0"/>
              </a:defRPr>
            </a:lvl4pPr>
            <a:lvl5pPr marL="2057400" indent="-228600">
              <a:lnSpc>
                <a:spcPct val="120000"/>
              </a:lnSpc>
              <a:spcBef>
                <a:spcPts val="0"/>
              </a:spcBef>
              <a:buClr>
                <a:srgbClr val="2F2883"/>
              </a:buClr>
              <a:buFont typeface="Wingdings" panose="05000000000000000000" pitchFamily="2" charset="2"/>
              <a:buChar char="§"/>
              <a:defRPr sz="1100" b="0" i="0">
                <a:solidFill>
                  <a:schemeClr val="tx1">
                    <a:lumMod val="75000"/>
                    <a:lumOff val="25000"/>
                  </a:schemeClr>
                </a:solidFill>
                <a:latin typeface="Segoe UI" panose="020B0502040204020203" pitchFamily="34" charset="0"/>
                <a:ea typeface="Segoe UI" panose="020B0502040204020203" pitchFamily="34" charset="0"/>
                <a:cs typeface="Segoe UI" panose="020B0502040204020203" pitchFamily="34" charset="0"/>
              </a:defRPr>
            </a:lvl5pPr>
          </a:lstStyle>
          <a:p>
            <a:pPr lvl="0"/>
            <a:r>
              <a:rPr lang="en-US" dirty="0"/>
              <a:t>Segoe UI 16pt Grey</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45944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Objective Page">
    <p:bg>
      <p:bgPr>
        <a:solidFill>
          <a:srgbClr val="2F2883"/>
        </a:solidFill>
        <a:effectLst/>
      </p:bgPr>
    </p:bg>
    <p:spTree>
      <p:nvGrpSpPr>
        <p:cNvPr id="1" name=""/>
        <p:cNvGrpSpPr/>
        <p:nvPr/>
      </p:nvGrpSpPr>
      <p:grpSpPr>
        <a:xfrm>
          <a:off x="0" y="0"/>
          <a:ext cx="0" cy="0"/>
          <a:chOff x="0" y="0"/>
          <a:chExt cx="0" cy="0"/>
        </a:xfrm>
      </p:grpSpPr>
      <p:sp>
        <p:nvSpPr>
          <p:cNvPr id="8" name="Background Image"/>
          <p:cNvSpPr/>
          <p:nvPr userDrawn="1"/>
        </p:nvSpPr>
        <p:spPr>
          <a:xfrm>
            <a:off x="0" y="0"/>
            <a:ext cx="9144000" cy="51435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9" name="Blue Filter"/>
          <p:cNvSpPr/>
          <p:nvPr userDrawn="1"/>
        </p:nvSpPr>
        <p:spPr>
          <a:xfrm>
            <a:off x="0" y="0"/>
            <a:ext cx="9144000" cy="5153193"/>
          </a:xfrm>
          <a:prstGeom prst="rect">
            <a:avLst/>
          </a:prstGeom>
          <a:solidFill>
            <a:srgbClr val="2F2883">
              <a:alpha val="7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0" name="Title Placeholder"/>
          <p:cNvSpPr>
            <a:spLocks noGrp="1"/>
          </p:cNvSpPr>
          <p:nvPr>
            <p:ph type="body" sz="quarter" idx="10" hasCustomPrompt="1"/>
          </p:nvPr>
        </p:nvSpPr>
        <p:spPr>
          <a:xfrm>
            <a:off x="3211826" y="604434"/>
            <a:ext cx="5542065" cy="3890074"/>
          </a:xfrm>
          <a:prstGeom prst="rect">
            <a:avLst/>
          </a:prstGeom>
        </p:spPr>
        <p:txBody>
          <a:bodyPr anchor="ctr"/>
          <a:lstStyle>
            <a:lvl1pPr marL="0" marR="0" indent="0" algn="l" defTabSz="914400" rtl="0" eaLnBrk="1" fontAlgn="auto" latinLnBrk="0" hangingPunct="1">
              <a:lnSpc>
                <a:spcPct val="90000"/>
              </a:lnSpc>
              <a:spcBef>
                <a:spcPts val="1000"/>
              </a:spcBef>
              <a:spcAft>
                <a:spcPts val="0"/>
              </a:spcAft>
              <a:buClrTx/>
              <a:buSzTx/>
              <a:buFont typeface="Wingdings" panose="05000000000000000000" pitchFamily="2" charset="2"/>
              <a:buNone/>
              <a:tabLst/>
              <a:defRPr sz="3200" b="1" baseline="0">
                <a:solidFill>
                  <a:schemeClr val="bg1"/>
                </a:solidFill>
                <a:latin typeface="Segoe UI" panose="020B0502040204020203" pitchFamily="34" charset="0"/>
                <a:ea typeface="Segoe UI" panose="020B0502040204020203" pitchFamily="34" charset="0"/>
                <a:cs typeface="Segoe UI" panose="020B0502040204020203" pitchFamily="34" charset="0"/>
              </a:defRPr>
            </a:lvl1pPr>
            <a:lvl2pPr marL="629885" indent="-342900">
              <a:buFont typeface="Wingdings" panose="05000000000000000000" pitchFamily="2" charset="2"/>
              <a:buChar char="§"/>
              <a:defRPr>
                <a:solidFill>
                  <a:schemeClr val="bg1"/>
                </a:solidFill>
              </a:defRPr>
            </a:lvl2pPr>
            <a:lvl3pPr marL="916869" indent="-342900">
              <a:buFont typeface="Wingdings" panose="05000000000000000000" pitchFamily="2" charset="2"/>
              <a:buChar char="§"/>
              <a:defRPr>
                <a:solidFill>
                  <a:schemeClr val="bg1"/>
                </a:solidFill>
              </a:defRPr>
            </a:lvl3pPr>
            <a:lvl4pPr marL="1146704" indent="-285750">
              <a:buFont typeface="Wingdings" panose="05000000000000000000" pitchFamily="2" charset="2"/>
              <a:buChar char="§"/>
              <a:defRPr>
                <a:solidFill>
                  <a:schemeClr val="bg1"/>
                </a:solidFill>
              </a:defRPr>
            </a:lvl4pPr>
            <a:lvl5pPr marL="1147938" indent="0">
              <a:buFont typeface="Wingdings" panose="05000000000000000000" pitchFamily="2" charset="2"/>
              <a:buNone/>
              <a:defRPr>
                <a:solidFill>
                  <a:schemeClr val="bg1"/>
                </a:solidFill>
              </a:defRPr>
            </a:lvl5pPr>
          </a:lstStyle>
          <a:p>
            <a:pPr lvl="0"/>
            <a:r>
              <a:rPr lang="en-US" dirty="0"/>
              <a:t>[Segoe UI 32pt White Bold Middle-Align]</a:t>
            </a:r>
          </a:p>
          <a:p>
            <a:pPr lvl="0"/>
            <a:r>
              <a:rPr lang="en-US" dirty="0"/>
              <a:t>Use 28pt square white bullet regular for pointers</a:t>
            </a:r>
          </a:p>
        </p:txBody>
      </p:sp>
      <p:sp>
        <p:nvSpPr>
          <p:cNvPr id="11" name="Left_Shape_02">
            <a:extLst>
              <a:ext uri="{FF2B5EF4-FFF2-40B4-BE49-F238E27FC236}">
                <a16:creationId xmlns:a16="http://schemas.microsoft.com/office/drawing/2014/main" xmlns="" id="{9547D362-8746-904A-BA49-73D3B6A3B0DC}"/>
              </a:ext>
            </a:extLst>
          </p:cNvPr>
          <p:cNvSpPr/>
          <p:nvPr userDrawn="1"/>
        </p:nvSpPr>
        <p:spPr>
          <a:xfrm rot="21343726">
            <a:off x="-16933" y="-108652"/>
            <a:ext cx="3357646" cy="5312883"/>
          </a:xfrm>
          <a:custGeom>
            <a:avLst/>
            <a:gdLst>
              <a:gd name="connsiteX0" fmla="*/ 3357646 w 3357646"/>
              <a:gd name="connsiteY0" fmla="*/ 211478 h 5312883"/>
              <a:gd name="connsiteX1" fmla="*/ 2320772 w 3357646"/>
              <a:gd name="connsiteY1" fmla="*/ 5312883 h 5312883"/>
              <a:gd name="connsiteX2" fmla="*/ 0 w 3357646"/>
              <a:gd name="connsiteY2" fmla="*/ 5139555 h 5312883"/>
              <a:gd name="connsiteX3" fmla="*/ 0 w 3357646"/>
              <a:gd name="connsiteY3" fmla="*/ 2821194 h 5312883"/>
              <a:gd name="connsiteX4" fmla="*/ 210702 w 3357646"/>
              <a:gd name="connsiteY4" fmla="*/ 0 h 5312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57646" h="5312883">
                <a:moveTo>
                  <a:pt x="3357646" y="211478"/>
                </a:moveTo>
                <a:lnTo>
                  <a:pt x="2320772" y="5312883"/>
                </a:lnTo>
                <a:lnTo>
                  <a:pt x="0" y="5139555"/>
                </a:lnTo>
                <a:lnTo>
                  <a:pt x="0" y="2821194"/>
                </a:lnTo>
                <a:lnTo>
                  <a:pt x="210702" y="0"/>
                </a:lnTo>
                <a:close/>
              </a:path>
            </a:pathLst>
          </a:custGeom>
          <a:solidFill>
            <a:schemeClr val="bg1">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Left_Shape_01">
            <a:extLst>
              <a:ext uri="{FF2B5EF4-FFF2-40B4-BE49-F238E27FC236}">
                <a16:creationId xmlns:a16="http://schemas.microsoft.com/office/drawing/2014/main" xmlns="" id="{6F422B53-EF7A-0D48-95F6-0B654978D329}"/>
              </a:ext>
            </a:extLst>
          </p:cNvPr>
          <p:cNvSpPr/>
          <p:nvPr userDrawn="1"/>
        </p:nvSpPr>
        <p:spPr>
          <a:xfrm>
            <a:off x="0" y="0"/>
            <a:ext cx="3153620" cy="5153194"/>
          </a:xfrm>
          <a:custGeom>
            <a:avLst/>
            <a:gdLst>
              <a:gd name="connsiteX0" fmla="*/ 0 w 3839592"/>
              <a:gd name="connsiteY0" fmla="*/ 0 h 6956154"/>
              <a:gd name="connsiteX1" fmla="*/ 3839592 w 3839592"/>
              <a:gd name="connsiteY1" fmla="*/ 0 h 6956154"/>
              <a:gd name="connsiteX2" fmla="*/ 2611396 w 3839592"/>
              <a:gd name="connsiteY2" fmla="*/ 6956154 h 6956154"/>
              <a:gd name="connsiteX3" fmla="*/ 0 w 3839592"/>
              <a:gd name="connsiteY3" fmla="*/ 6956154 h 6956154"/>
            </a:gdLst>
            <a:ahLst/>
            <a:cxnLst>
              <a:cxn ang="0">
                <a:pos x="connsiteX0" y="connsiteY0"/>
              </a:cxn>
              <a:cxn ang="0">
                <a:pos x="connsiteX1" y="connsiteY1"/>
              </a:cxn>
              <a:cxn ang="0">
                <a:pos x="connsiteX2" y="connsiteY2"/>
              </a:cxn>
              <a:cxn ang="0">
                <a:pos x="connsiteX3" y="connsiteY3"/>
              </a:cxn>
            </a:cxnLst>
            <a:rect l="l" t="t" r="r" b="b"/>
            <a:pathLst>
              <a:path w="3839592" h="6956154">
                <a:moveTo>
                  <a:pt x="0" y="0"/>
                </a:moveTo>
                <a:lnTo>
                  <a:pt x="3839592" y="0"/>
                </a:lnTo>
                <a:lnTo>
                  <a:pt x="2611396" y="6956154"/>
                </a:lnTo>
                <a:lnTo>
                  <a:pt x="0" y="695615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Logo"/>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16096" y="1790318"/>
            <a:ext cx="1420487" cy="1377304"/>
          </a:xfrm>
          <a:prstGeom prst="rect">
            <a:avLst/>
          </a:prstGeom>
        </p:spPr>
      </p:pic>
      <p:sp>
        <p:nvSpPr>
          <p:cNvPr id="12" name="Footer Placeholder 4"/>
          <p:cNvSpPr>
            <a:spLocks noGrp="1"/>
          </p:cNvSpPr>
          <p:nvPr>
            <p:ph type="ftr" sz="quarter" idx="3"/>
          </p:nvPr>
        </p:nvSpPr>
        <p:spPr>
          <a:xfrm>
            <a:off x="5262883" y="4749529"/>
            <a:ext cx="1330939" cy="165102"/>
          </a:xfrm>
          <a:prstGeom prst="rect">
            <a:avLst/>
          </a:prstGeom>
        </p:spPr>
        <p:txBody>
          <a:bodyPr vert="horz" lIns="91440" tIns="45720" rIns="91440" bIns="45720" rtlCol="0" anchor="ctr"/>
          <a:lstStyle>
            <a:lvl1pPr algn="l">
              <a:defRPr sz="700" b="0">
                <a:solidFill>
                  <a:schemeClr val="accent4">
                    <a:lumMod val="60000"/>
                    <a:lumOff val="40000"/>
                  </a:schemeClr>
                </a:solidFill>
                <a:latin typeface="Segoe UI" panose="020B0502040204020203" pitchFamily="34" charset="0"/>
                <a:cs typeface="Segoe UI" panose="020B0502040204020203" pitchFamily="34" charset="0"/>
              </a:defRPr>
            </a:lvl1pPr>
          </a:lstStyle>
          <a:p>
            <a:pPr algn="ctr"/>
            <a:r>
              <a:rPr lang="en-SG"/>
              <a:t>RESTRICTED</a:t>
            </a:r>
            <a:endParaRPr lang="en-SG" dirty="0"/>
          </a:p>
        </p:txBody>
      </p:sp>
    </p:spTree>
    <p:extLst>
      <p:ext uri="{BB962C8B-B14F-4D97-AF65-F5344CB8AC3E}">
        <p14:creationId xmlns:p14="http://schemas.microsoft.com/office/powerpoint/2010/main" val="54370028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wSub &amp; 1Col Image">
    <p:spTree>
      <p:nvGrpSpPr>
        <p:cNvPr id="1" name=""/>
        <p:cNvGrpSpPr/>
        <p:nvPr/>
      </p:nvGrpSpPr>
      <p:grpSpPr>
        <a:xfrm>
          <a:off x="0" y="0"/>
          <a:ext cx="0" cy="0"/>
          <a:chOff x="0" y="0"/>
          <a:chExt cx="0" cy="0"/>
        </a:xfrm>
      </p:grpSpPr>
      <p:sp>
        <p:nvSpPr>
          <p:cNvPr id="10" name="Pagination"/>
          <p:cNvSpPr>
            <a:spLocks noGrp="1"/>
          </p:cNvSpPr>
          <p:nvPr>
            <p:ph type="sldNum" sz="quarter" idx="4"/>
          </p:nvPr>
        </p:nvSpPr>
        <p:spPr>
          <a:xfrm>
            <a:off x="8850007" y="4889009"/>
            <a:ext cx="294144" cy="158337"/>
          </a:xfrm>
          <a:prstGeom prst="rect">
            <a:avLst/>
          </a:prstGeom>
          <a:extLst>
            <a:ext uri="{C572A759-6A51-4108-AA02-DFA0A04FC94B}">
              <ma14:wrappingTextBoxFlag xmlns:ma14="http://schemas.microsoft.com/office/mac/drawingml/2011/main" val="1"/>
            </a:ext>
          </a:extLst>
        </p:spPr>
        <p:txBody>
          <a:bodyPr lIns="57397" tIns="28698" rIns="57397" bIns="28698" anchor="ctr"/>
          <a:lstStyle>
            <a:lvl1pPr algn="ctr">
              <a:defRPr sz="700">
                <a:solidFill>
                  <a:schemeClr val="bg1">
                    <a:lumMod val="65000"/>
                  </a:schemeClr>
                </a:solidFill>
                <a:latin typeface="Segoe UI" panose="020B0502040204020203" pitchFamily="34" charset="0"/>
                <a:ea typeface="Segoe UI" panose="020B0502040204020203" pitchFamily="34" charset="0"/>
                <a:cs typeface="Segoe UI" panose="020B0502040204020203" pitchFamily="34" charset="0"/>
                <a:sym typeface="Lucida Sans"/>
              </a:defRPr>
            </a:lvl1pPr>
          </a:lstStyle>
          <a:p>
            <a:fld id="{86CB4B4D-7CA3-9044-876B-883B54F8677D}" type="slidenum">
              <a:rPr lang="uk-UA" smtClean="0"/>
              <a:pPr/>
              <a:t>‹#›</a:t>
            </a:fld>
            <a:endParaRPr lang="uk-UA" dirty="0"/>
          </a:p>
        </p:txBody>
      </p:sp>
      <p:sp>
        <p:nvSpPr>
          <p:cNvPr id="15" name="Footer Placeholder 4"/>
          <p:cNvSpPr>
            <a:spLocks noGrp="1"/>
          </p:cNvSpPr>
          <p:nvPr>
            <p:ph type="ftr" sz="quarter" idx="3"/>
          </p:nvPr>
        </p:nvSpPr>
        <p:spPr>
          <a:xfrm rot="16200000">
            <a:off x="8331610" y="4119385"/>
            <a:ext cx="1330939" cy="165102"/>
          </a:xfrm>
          <a:prstGeom prst="rect">
            <a:avLst/>
          </a:prstGeom>
        </p:spPr>
        <p:txBody>
          <a:bodyPr vert="horz" lIns="91440" tIns="45720" rIns="91440" bIns="45720" rtlCol="0" anchor="ctr"/>
          <a:lstStyle>
            <a:lvl1pPr algn="l">
              <a:defRPr sz="700" b="0">
                <a:solidFill>
                  <a:schemeClr val="bg1">
                    <a:lumMod val="75000"/>
                  </a:schemeClr>
                </a:solidFill>
                <a:latin typeface="Segoe UI" panose="020B0502040204020203" pitchFamily="34" charset="0"/>
                <a:cs typeface="Segoe UI" panose="020B0502040204020203" pitchFamily="34" charset="0"/>
              </a:defRPr>
            </a:lvl1pPr>
          </a:lstStyle>
          <a:p>
            <a:r>
              <a:rPr lang="en-SG"/>
              <a:t>RESTRICTED</a:t>
            </a:r>
            <a:endParaRPr lang="en-SG" dirty="0"/>
          </a:p>
        </p:txBody>
      </p:sp>
      <p:sp>
        <p:nvSpPr>
          <p:cNvPr id="18" name="Date Placeholder 3"/>
          <p:cNvSpPr>
            <a:spLocks noGrp="1"/>
          </p:cNvSpPr>
          <p:nvPr>
            <p:ph type="dt" sz="half" idx="2"/>
          </p:nvPr>
        </p:nvSpPr>
        <p:spPr>
          <a:xfrm rot="16200000">
            <a:off x="8615838" y="2976516"/>
            <a:ext cx="762488" cy="165104"/>
          </a:xfrm>
          <a:prstGeom prst="rect">
            <a:avLst/>
          </a:prstGeom>
        </p:spPr>
        <p:txBody>
          <a:bodyPr vert="horz" lIns="91440" tIns="45720" rIns="91440" bIns="45720" rtlCol="0" anchor="ctr"/>
          <a:lstStyle>
            <a:lvl1pPr algn="l">
              <a:defRPr sz="700">
                <a:solidFill>
                  <a:schemeClr val="bg1">
                    <a:lumMod val="75000"/>
                  </a:schemeClr>
                </a:solidFill>
                <a:latin typeface="Segoe UI" panose="020B0502040204020203" pitchFamily="34" charset="0"/>
                <a:cs typeface="Segoe UI" panose="020B0502040204020203" pitchFamily="34" charset="0"/>
              </a:defRPr>
            </a:lvl1pPr>
          </a:lstStyle>
          <a:p>
            <a:endParaRPr lang="en-SG" dirty="0"/>
          </a:p>
        </p:txBody>
      </p:sp>
      <p:sp>
        <p:nvSpPr>
          <p:cNvPr id="8" name="Text Placeholder 2"/>
          <p:cNvSpPr>
            <a:spLocks noGrp="1"/>
          </p:cNvSpPr>
          <p:nvPr>
            <p:ph type="body" sz="quarter" idx="12" hasCustomPrompt="1"/>
          </p:nvPr>
        </p:nvSpPr>
        <p:spPr>
          <a:xfrm>
            <a:off x="452966" y="584869"/>
            <a:ext cx="8192896" cy="496888"/>
          </a:xfrm>
          <a:prstGeom prst="rect">
            <a:avLst/>
          </a:prstGeom>
        </p:spPr>
        <p:txBody>
          <a:bodyPr/>
          <a:lstStyle>
            <a:lvl1pPr marL="0" indent="0">
              <a:buNone/>
              <a:defRPr sz="1600" b="0" i="0" baseline="0">
                <a:solidFill>
                  <a:srgbClr val="00C0F3"/>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dirty="0"/>
              <a:t>[Segoe UI 16pt Cyan]</a:t>
            </a:r>
          </a:p>
        </p:txBody>
      </p:sp>
      <p:sp>
        <p:nvSpPr>
          <p:cNvPr id="11" name="Title 3"/>
          <p:cNvSpPr>
            <a:spLocks noGrp="1"/>
          </p:cNvSpPr>
          <p:nvPr>
            <p:ph type="title" hasCustomPrompt="1"/>
          </p:nvPr>
        </p:nvSpPr>
        <p:spPr>
          <a:xfrm>
            <a:off x="452966" y="222113"/>
            <a:ext cx="8192896" cy="425587"/>
          </a:xfrm>
          <a:prstGeom prst="rect">
            <a:avLst/>
          </a:prstGeom>
        </p:spPr>
        <p:txBody>
          <a:bodyPr/>
          <a:lstStyle>
            <a:lvl1pPr algn="l">
              <a:defRPr sz="2400" b="1" i="0" baseline="0">
                <a:solidFill>
                  <a:schemeClr val="bg1"/>
                </a:solidFill>
                <a:latin typeface="Segoe UI" panose="020B0502040204020203" pitchFamily="34" charset="0"/>
                <a:ea typeface="Segoe UI" panose="020B0502040204020203" pitchFamily="34" charset="0"/>
                <a:cs typeface="Segoe UI" panose="020B0502040204020203" pitchFamily="34" charset="0"/>
              </a:defRPr>
            </a:lvl1pPr>
          </a:lstStyle>
          <a:p>
            <a:r>
              <a:rPr lang="en-US" dirty="0"/>
              <a:t>[Segoe UI 24pt White Bold]</a:t>
            </a:r>
          </a:p>
        </p:txBody>
      </p:sp>
      <p:sp>
        <p:nvSpPr>
          <p:cNvPr id="13" name="Picture Placeholder 2"/>
          <p:cNvSpPr>
            <a:spLocks noGrp="1"/>
          </p:cNvSpPr>
          <p:nvPr>
            <p:ph type="pic" sz="quarter" idx="11"/>
          </p:nvPr>
        </p:nvSpPr>
        <p:spPr>
          <a:xfrm>
            <a:off x="452438" y="1325001"/>
            <a:ext cx="8193424" cy="3672000"/>
          </a:xfrm>
          <a:prstGeom prst="rect">
            <a:avLst/>
          </a:prstGeom>
        </p:spPr>
        <p:txBody>
          <a:bodyPr/>
          <a:lstStyle/>
          <a:p>
            <a:endParaRPr lang="en-SG" dirty="0"/>
          </a:p>
        </p:txBody>
      </p:sp>
    </p:spTree>
    <p:extLst>
      <p:ext uri="{BB962C8B-B14F-4D97-AF65-F5344CB8AC3E}">
        <p14:creationId xmlns:p14="http://schemas.microsoft.com/office/powerpoint/2010/main" val="153761765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wSub &amp; 2Col Text">
    <p:spTree>
      <p:nvGrpSpPr>
        <p:cNvPr id="1" name=""/>
        <p:cNvGrpSpPr/>
        <p:nvPr/>
      </p:nvGrpSpPr>
      <p:grpSpPr>
        <a:xfrm>
          <a:off x="0" y="0"/>
          <a:ext cx="0" cy="0"/>
          <a:chOff x="0" y="0"/>
          <a:chExt cx="0" cy="0"/>
        </a:xfrm>
      </p:grpSpPr>
      <p:sp>
        <p:nvSpPr>
          <p:cNvPr id="24" name="Pagination"/>
          <p:cNvSpPr>
            <a:spLocks noGrp="1"/>
          </p:cNvSpPr>
          <p:nvPr>
            <p:ph type="sldNum" sz="quarter" idx="4"/>
          </p:nvPr>
        </p:nvSpPr>
        <p:spPr>
          <a:xfrm>
            <a:off x="8850007" y="4889009"/>
            <a:ext cx="294144" cy="158337"/>
          </a:xfrm>
          <a:prstGeom prst="rect">
            <a:avLst/>
          </a:prstGeom>
          <a:extLst>
            <a:ext uri="{C572A759-6A51-4108-AA02-DFA0A04FC94B}">
              <ma14:wrappingTextBoxFlag xmlns:ma14="http://schemas.microsoft.com/office/mac/drawingml/2011/main" val="1"/>
            </a:ext>
          </a:extLst>
        </p:spPr>
        <p:txBody>
          <a:bodyPr lIns="57397" tIns="28698" rIns="57397" bIns="28698" anchor="ctr"/>
          <a:lstStyle>
            <a:lvl1pPr algn="ctr">
              <a:defRPr sz="700">
                <a:solidFill>
                  <a:schemeClr val="bg1">
                    <a:lumMod val="65000"/>
                  </a:schemeClr>
                </a:solidFill>
                <a:latin typeface="Segoe UI" panose="020B0502040204020203" pitchFamily="34" charset="0"/>
                <a:ea typeface="Segoe UI" panose="020B0502040204020203" pitchFamily="34" charset="0"/>
                <a:cs typeface="Segoe UI" panose="020B0502040204020203" pitchFamily="34" charset="0"/>
                <a:sym typeface="Lucida Sans"/>
              </a:defRPr>
            </a:lvl1pPr>
          </a:lstStyle>
          <a:p>
            <a:fld id="{86CB4B4D-7CA3-9044-876B-883B54F8677D}" type="slidenum">
              <a:rPr lang="uk-UA" smtClean="0"/>
              <a:pPr/>
              <a:t>‹#›</a:t>
            </a:fld>
            <a:endParaRPr lang="uk-UA" dirty="0"/>
          </a:p>
        </p:txBody>
      </p:sp>
      <p:sp>
        <p:nvSpPr>
          <p:cNvPr id="25" name="Footer Placeholder 4"/>
          <p:cNvSpPr>
            <a:spLocks noGrp="1"/>
          </p:cNvSpPr>
          <p:nvPr>
            <p:ph type="ftr" sz="quarter" idx="3"/>
          </p:nvPr>
        </p:nvSpPr>
        <p:spPr>
          <a:xfrm rot="16200000">
            <a:off x="8331610" y="4119385"/>
            <a:ext cx="1330939" cy="165102"/>
          </a:xfrm>
          <a:prstGeom prst="rect">
            <a:avLst/>
          </a:prstGeom>
        </p:spPr>
        <p:txBody>
          <a:bodyPr vert="horz" lIns="91440" tIns="45720" rIns="91440" bIns="45720" rtlCol="0" anchor="ctr"/>
          <a:lstStyle>
            <a:lvl1pPr algn="l">
              <a:defRPr sz="700" b="0">
                <a:solidFill>
                  <a:schemeClr val="bg1">
                    <a:lumMod val="75000"/>
                  </a:schemeClr>
                </a:solidFill>
                <a:latin typeface="Segoe UI" panose="020B0502040204020203" pitchFamily="34" charset="0"/>
                <a:cs typeface="Segoe UI" panose="020B0502040204020203" pitchFamily="34" charset="0"/>
              </a:defRPr>
            </a:lvl1pPr>
          </a:lstStyle>
          <a:p>
            <a:r>
              <a:rPr lang="en-SG"/>
              <a:t>RESTRICTED</a:t>
            </a:r>
            <a:endParaRPr lang="en-SG" dirty="0"/>
          </a:p>
        </p:txBody>
      </p:sp>
      <p:sp>
        <p:nvSpPr>
          <p:cNvPr id="28" name="Date Placeholder 3"/>
          <p:cNvSpPr>
            <a:spLocks noGrp="1"/>
          </p:cNvSpPr>
          <p:nvPr>
            <p:ph type="dt" sz="half" idx="2"/>
          </p:nvPr>
        </p:nvSpPr>
        <p:spPr>
          <a:xfrm rot="16200000">
            <a:off x="8615838" y="2976516"/>
            <a:ext cx="762488" cy="165104"/>
          </a:xfrm>
          <a:prstGeom prst="rect">
            <a:avLst/>
          </a:prstGeom>
        </p:spPr>
        <p:txBody>
          <a:bodyPr vert="horz" lIns="91440" tIns="45720" rIns="91440" bIns="45720" rtlCol="0" anchor="ctr"/>
          <a:lstStyle>
            <a:lvl1pPr algn="l">
              <a:defRPr sz="700">
                <a:solidFill>
                  <a:schemeClr val="bg1">
                    <a:lumMod val="75000"/>
                  </a:schemeClr>
                </a:solidFill>
                <a:latin typeface="Segoe UI" panose="020B0502040204020203" pitchFamily="34" charset="0"/>
                <a:cs typeface="Segoe UI" panose="020B0502040204020203" pitchFamily="34" charset="0"/>
              </a:defRPr>
            </a:lvl1pPr>
          </a:lstStyle>
          <a:p>
            <a:endParaRPr lang="en-SG" dirty="0"/>
          </a:p>
        </p:txBody>
      </p:sp>
      <p:sp>
        <p:nvSpPr>
          <p:cNvPr id="8" name="Text Placeholder 2"/>
          <p:cNvSpPr>
            <a:spLocks noGrp="1"/>
          </p:cNvSpPr>
          <p:nvPr>
            <p:ph type="body" sz="quarter" idx="11" hasCustomPrompt="1"/>
          </p:nvPr>
        </p:nvSpPr>
        <p:spPr>
          <a:xfrm>
            <a:off x="452966" y="584869"/>
            <a:ext cx="8192896" cy="496888"/>
          </a:xfrm>
          <a:prstGeom prst="rect">
            <a:avLst/>
          </a:prstGeom>
        </p:spPr>
        <p:txBody>
          <a:bodyPr/>
          <a:lstStyle>
            <a:lvl1pPr marL="0" indent="0">
              <a:buNone/>
              <a:defRPr sz="1600" b="0" i="0" baseline="0">
                <a:solidFill>
                  <a:srgbClr val="00C0F3"/>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dirty="0"/>
              <a:t>[Segoe UI 16pt Cyan]</a:t>
            </a:r>
          </a:p>
        </p:txBody>
      </p:sp>
      <p:sp>
        <p:nvSpPr>
          <p:cNvPr id="9" name="Title 3"/>
          <p:cNvSpPr>
            <a:spLocks noGrp="1"/>
          </p:cNvSpPr>
          <p:nvPr>
            <p:ph type="title" hasCustomPrompt="1"/>
          </p:nvPr>
        </p:nvSpPr>
        <p:spPr>
          <a:xfrm>
            <a:off x="452966" y="222113"/>
            <a:ext cx="8192896" cy="425587"/>
          </a:xfrm>
          <a:prstGeom prst="rect">
            <a:avLst/>
          </a:prstGeom>
        </p:spPr>
        <p:txBody>
          <a:bodyPr/>
          <a:lstStyle>
            <a:lvl1pPr algn="l">
              <a:defRPr sz="2400" b="1" i="0" baseline="0">
                <a:solidFill>
                  <a:schemeClr val="bg1"/>
                </a:solidFill>
                <a:latin typeface="Segoe UI" panose="020B0502040204020203" pitchFamily="34" charset="0"/>
                <a:ea typeface="Segoe UI" panose="020B0502040204020203" pitchFamily="34" charset="0"/>
                <a:cs typeface="Segoe UI" panose="020B0502040204020203" pitchFamily="34" charset="0"/>
              </a:defRPr>
            </a:lvl1pPr>
          </a:lstStyle>
          <a:p>
            <a:r>
              <a:rPr lang="en-US" dirty="0"/>
              <a:t>[Segoe UI 24pt White Bold]</a:t>
            </a:r>
          </a:p>
        </p:txBody>
      </p:sp>
      <p:sp>
        <p:nvSpPr>
          <p:cNvPr id="13" name="Content Placeholder 2"/>
          <p:cNvSpPr>
            <a:spLocks noGrp="1"/>
          </p:cNvSpPr>
          <p:nvPr>
            <p:ph sz="quarter" idx="10" hasCustomPrompt="1"/>
          </p:nvPr>
        </p:nvSpPr>
        <p:spPr>
          <a:xfrm>
            <a:off x="452966" y="1325000"/>
            <a:ext cx="4010400" cy="3672000"/>
          </a:xfrm>
          <a:prstGeom prst="rect">
            <a:avLst/>
          </a:prstGeom>
        </p:spPr>
        <p:txBody>
          <a:bodyPr/>
          <a:lstStyle>
            <a:lvl1pPr marL="228600" indent="-228600">
              <a:lnSpc>
                <a:spcPct val="120000"/>
              </a:lnSpc>
              <a:spcBef>
                <a:spcPts val="0"/>
              </a:spcBef>
              <a:buClr>
                <a:srgbClr val="2F2883"/>
              </a:buClr>
              <a:buSzPct val="100000"/>
              <a:buFont typeface="Wingdings" panose="05000000000000000000" pitchFamily="2" charset="2"/>
              <a:buChar char="§"/>
              <a:defRPr sz="1600" b="0" i="0">
                <a:solidFill>
                  <a:srgbClr val="53585F"/>
                </a:solidFill>
                <a:latin typeface="Segoe UI" panose="020B0502040204020203" pitchFamily="34" charset="0"/>
                <a:ea typeface="Segoe UI" panose="020B0502040204020203" pitchFamily="34" charset="0"/>
                <a:cs typeface="Segoe UI" panose="020B0502040204020203" pitchFamily="34" charset="0"/>
              </a:defRPr>
            </a:lvl1pPr>
            <a:lvl2pPr marL="466350" indent="-179365">
              <a:lnSpc>
                <a:spcPct val="120000"/>
              </a:lnSpc>
              <a:spcBef>
                <a:spcPts val="0"/>
              </a:spcBef>
              <a:buClr>
                <a:srgbClr val="2F2883"/>
              </a:buClr>
              <a:buSzPct val="90000"/>
              <a:buFont typeface="Wingdings" panose="05000000000000000000" pitchFamily="2" charset="2"/>
              <a:buChar char="§"/>
              <a:defRPr sz="1400" b="0" i="0">
                <a:solidFill>
                  <a:srgbClr val="53585F"/>
                </a:solidFill>
                <a:latin typeface="Segoe UI" panose="020B0502040204020203" pitchFamily="34" charset="0"/>
                <a:ea typeface="Segoe UI" panose="020B0502040204020203" pitchFamily="34" charset="0"/>
                <a:cs typeface="Segoe UI" panose="020B0502040204020203" pitchFamily="34" charset="0"/>
              </a:defRPr>
            </a:lvl2pPr>
            <a:lvl3pPr marL="717461" indent="-143492">
              <a:lnSpc>
                <a:spcPct val="120000"/>
              </a:lnSpc>
              <a:spcBef>
                <a:spcPts val="0"/>
              </a:spcBef>
              <a:buClr>
                <a:srgbClr val="2F2883"/>
              </a:buClr>
              <a:buFont typeface="Wingdings" panose="05000000000000000000" pitchFamily="2" charset="2"/>
              <a:buChar char="§"/>
              <a:defRPr sz="1200" b="0" i="0">
                <a:solidFill>
                  <a:srgbClr val="53585F"/>
                </a:solidFill>
                <a:latin typeface="Segoe UI" panose="020B0502040204020203" pitchFamily="34" charset="0"/>
                <a:ea typeface="Segoe UI" panose="020B0502040204020203" pitchFamily="34" charset="0"/>
                <a:cs typeface="Segoe UI" panose="020B0502040204020203" pitchFamily="34" charset="0"/>
              </a:defRPr>
            </a:lvl3pPr>
            <a:lvl4pPr marL="1600200" indent="-228600">
              <a:lnSpc>
                <a:spcPct val="120000"/>
              </a:lnSpc>
              <a:spcBef>
                <a:spcPts val="0"/>
              </a:spcBef>
              <a:buClr>
                <a:srgbClr val="2F2883"/>
              </a:buClr>
              <a:buFont typeface="Wingdings" panose="05000000000000000000" pitchFamily="2" charset="2"/>
              <a:buChar char="§"/>
              <a:defRPr sz="1100" b="0" i="0">
                <a:solidFill>
                  <a:srgbClr val="53585F"/>
                </a:solidFill>
                <a:latin typeface="Segoe UI" panose="020B0502040204020203" pitchFamily="34" charset="0"/>
                <a:ea typeface="Segoe UI" panose="020B0502040204020203" pitchFamily="34" charset="0"/>
                <a:cs typeface="Segoe UI" panose="020B0502040204020203" pitchFamily="34" charset="0"/>
              </a:defRPr>
            </a:lvl4pPr>
            <a:lvl5pPr marL="2057400" indent="-228600">
              <a:lnSpc>
                <a:spcPct val="120000"/>
              </a:lnSpc>
              <a:spcBef>
                <a:spcPts val="0"/>
              </a:spcBef>
              <a:buClr>
                <a:srgbClr val="2F2883"/>
              </a:buClr>
              <a:buFont typeface="Wingdings" panose="05000000000000000000" pitchFamily="2" charset="2"/>
              <a:buChar char="§"/>
              <a:defRPr sz="1100" b="0" i="0">
                <a:solidFill>
                  <a:srgbClr val="53585F"/>
                </a:solidFill>
                <a:latin typeface="Segoe UI" panose="020B0502040204020203" pitchFamily="34" charset="0"/>
                <a:ea typeface="Segoe UI" panose="020B0502040204020203" pitchFamily="34" charset="0"/>
                <a:cs typeface="Segoe UI" panose="020B0502040204020203" pitchFamily="34" charset="0"/>
              </a:defRPr>
            </a:lvl5pPr>
          </a:lstStyle>
          <a:p>
            <a:pPr lvl="0"/>
            <a:r>
              <a:rPr lang="en-US" dirty="0"/>
              <a:t>Segoe UI 16pt Grey</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
          <p:cNvSpPr>
            <a:spLocks noGrp="1"/>
          </p:cNvSpPr>
          <p:nvPr>
            <p:ph sz="quarter" idx="13" hasCustomPrompt="1"/>
          </p:nvPr>
        </p:nvSpPr>
        <p:spPr>
          <a:xfrm>
            <a:off x="4635461" y="1325000"/>
            <a:ext cx="4010400" cy="3672000"/>
          </a:xfrm>
          <a:prstGeom prst="rect">
            <a:avLst/>
          </a:prstGeom>
        </p:spPr>
        <p:txBody>
          <a:bodyPr/>
          <a:lstStyle>
            <a:lvl1pPr marL="228600" indent="-228600">
              <a:lnSpc>
                <a:spcPct val="120000"/>
              </a:lnSpc>
              <a:spcBef>
                <a:spcPts val="0"/>
              </a:spcBef>
              <a:buClr>
                <a:srgbClr val="2F2883"/>
              </a:buClr>
              <a:buSzPct val="100000"/>
              <a:buFont typeface="Wingdings" panose="05000000000000000000" pitchFamily="2" charset="2"/>
              <a:buChar char="§"/>
              <a:defRPr sz="1600" b="0" i="0">
                <a:solidFill>
                  <a:srgbClr val="53585F"/>
                </a:solidFill>
                <a:latin typeface="Segoe UI" panose="020B0502040204020203" pitchFamily="34" charset="0"/>
                <a:ea typeface="Segoe UI" panose="020B0502040204020203" pitchFamily="34" charset="0"/>
                <a:cs typeface="Segoe UI" panose="020B0502040204020203" pitchFamily="34" charset="0"/>
              </a:defRPr>
            </a:lvl1pPr>
            <a:lvl2pPr marL="466350" indent="-179365">
              <a:lnSpc>
                <a:spcPct val="120000"/>
              </a:lnSpc>
              <a:spcBef>
                <a:spcPts val="0"/>
              </a:spcBef>
              <a:buClr>
                <a:srgbClr val="2F2883"/>
              </a:buClr>
              <a:buSzPct val="90000"/>
              <a:buFont typeface="Wingdings" panose="05000000000000000000" pitchFamily="2" charset="2"/>
              <a:buChar char="§"/>
              <a:defRPr sz="1400" b="0" i="0">
                <a:solidFill>
                  <a:srgbClr val="53585F"/>
                </a:solidFill>
                <a:latin typeface="Segoe UI" panose="020B0502040204020203" pitchFamily="34" charset="0"/>
                <a:ea typeface="Segoe UI" panose="020B0502040204020203" pitchFamily="34" charset="0"/>
                <a:cs typeface="Segoe UI" panose="020B0502040204020203" pitchFamily="34" charset="0"/>
              </a:defRPr>
            </a:lvl2pPr>
            <a:lvl3pPr marL="717461" indent="-143492">
              <a:lnSpc>
                <a:spcPct val="120000"/>
              </a:lnSpc>
              <a:spcBef>
                <a:spcPts val="0"/>
              </a:spcBef>
              <a:buClr>
                <a:srgbClr val="2F2883"/>
              </a:buClr>
              <a:buFont typeface="Wingdings" panose="05000000000000000000" pitchFamily="2" charset="2"/>
              <a:buChar char="§"/>
              <a:defRPr sz="1200" b="0" i="0">
                <a:solidFill>
                  <a:srgbClr val="53585F"/>
                </a:solidFill>
                <a:latin typeface="Segoe UI" panose="020B0502040204020203" pitchFamily="34" charset="0"/>
                <a:ea typeface="Segoe UI" panose="020B0502040204020203" pitchFamily="34" charset="0"/>
                <a:cs typeface="Segoe UI" panose="020B0502040204020203" pitchFamily="34" charset="0"/>
              </a:defRPr>
            </a:lvl3pPr>
            <a:lvl4pPr marL="1600200" indent="-228600">
              <a:lnSpc>
                <a:spcPct val="120000"/>
              </a:lnSpc>
              <a:spcBef>
                <a:spcPts val="0"/>
              </a:spcBef>
              <a:buClr>
                <a:srgbClr val="2F2883"/>
              </a:buClr>
              <a:buFont typeface="Wingdings" panose="05000000000000000000" pitchFamily="2" charset="2"/>
              <a:buChar char="§"/>
              <a:defRPr sz="1100" b="0" i="0">
                <a:solidFill>
                  <a:srgbClr val="53585F"/>
                </a:solidFill>
                <a:latin typeface="Segoe UI" panose="020B0502040204020203" pitchFamily="34" charset="0"/>
                <a:ea typeface="Segoe UI" panose="020B0502040204020203" pitchFamily="34" charset="0"/>
                <a:cs typeface="Segoe UI" panose="020B0502040204020203" pitchFamily="34" charset="0"/>
              </a:defRPr>
            </a:lvl4pPr>
            <a:lvl5pPr marL="2057400" indent="-228600">
              <a:lnSpc>
                <a:spcPct val="120000"/>
              </a:lnSpc>
              <a:spcBef>
                <a:spcPts val="0"/>
              </a:spcBef>
              <a:buClr>
                <a:srgbClr val="2F2883"/>
              </a:buClr>
              <a:buFont typeface="Wingdings" panose="05000000000000000000" pitchFamily="2" charset="2"/>
              <a:buChar char="§"/>
              <a:defRPr sz="1100" b="0" i="0">
                <a:solidFill>
                  <a:srgbClr val="53585F"/>
                </a:solidFill>
                <a:latin typeface="Segoe UI" panose="020B0502040204020203" pitchFamily="34" charset="0"/>
                <a:ea typeface="Segoe UI" panose="020B0502040204020203" pitchFamily="34" charset="0"/>
                <a:cs typeface="Segoe UI" panose="020B0502040204020203" pitchFamily="34" charset="0"/>
              </a:defRPr>
            </a:lvl5pPr>
          </a:lstStyle>
          <a:p>
            <a:pPr lvl="0"/>
            <a:r>
              <a:rPr lang="en-US" dirty="0"/>
              <a:t>Segoe UI 16pt Grey</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4480614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wSub &amp; 2Col Image">
    <p:spTree>
      <p:nvGrpSpPr>
        <p:cNvPr id="1" name=""/>
        <p:cNvGrpSpPr/>
        <p:nvPr/>
      </p:nvGrpSpPr>
      <p:grpSpPr>
        <a:xfrm>
          <a:off x="0" y="0"/>
          <a:ext cx="0" cy="0"/>
          <a:chOff x="0" y="0"/>
          <a:chExt cx="0" cy="0"/>
        </a:xfrm>
      </p:grpSpPr>
      <p:sp>
        <p:nvSpPr>
          <p:cNvPr id="24" name="Pagination"/>
          <p:cNvSpPr>
            <a:spLocks noGrp="1"/>
          </p:cNvSpPr>
          <p:nvPr>
            <p:ph type="sldNum" sz="quarter" idx="4"/>
          </p:nvPr>
        </p:nvSpPr>
        <p:spPr>
          <a:xfrm>
            <a:off x="8850007" y="4889009"/>
            <a:ext cx="294144" cy="158337"/>
          </a:xfrm>
          <a:prstGeom prst="rect">
            <a:avLst/>
          </a:prstGeom>
          <a:extLst>
            <a:ext uri="{C572A759-6A51-4108-AA02-DFA0A04FC94B}">
              <ma14:wrappingTextBoxFlag xmlns:ma14="http://schemas.microsoft.com/office/mac/drawingml/2011/main" val="1"/>
            </a:ext>
          </a:extLst>
        </p:spPr>
        <p:txBody>
          <a:bodyPr lIns="57397" tIns="28698" rIns="57397" bIns="28698" anchor="ctr"/>
          <a:lstStyle>
            <a:lvl1pPr algn="ctr">
              <a:defRPr sz="700">
                <a:solidFill>
                  <a:schemeClr val="bg1">
                    <a:lumMod val="65000"/>
                  </a:schemeClr>
                </a:solidFill>
                <a:latin typeface="Segoe UI" panose="020B0502040204020203" pitchFamily="34" charset="0"/>
                <a:ea typeface="Segoe UI" panose="020B0502040204020203" pitchFamily="34" charset="0"/>
                <a:cs typeface="Segoe UI" panose="020B0502040204020203" pitchFamily="34" charset="0"/>
                <a:sym typeface="Lucida Sans"/>
              </a:defRPr>
            </a:lvl1pPr>
          </a:lstStyle>
          <a:p>
            <a:fld id="{86CB4B4D-7CA3-9044-876B-883B54F8677D}" type="slidenum">
              <a:rPr lang="uk-UA" smtClean="0"/>
              <a:pPr/>
              <a:t>‹#›</a:t>
            </a:fld>
            <a:endParaRPr lang="uk-UA" dirty="0"/>
          </a:p>
        </p:txBody>
      </p:sp>
      <p:sp>
        <p:nvSpPr>
          <p:cNvPr id="25" name="Footer Placeholder 4"/>
          <p:cNvSpPr>
            <a:spLocks noGrp="1"/>
          </p:cNvSpPr>
          <p:nvPr>
            <p:ph type="ftr" sz="quarter" idx="3"/>
          </p:nvPr>
        </p:nvSpPr>
        <p:spPr>
          <a:xfrm rot="16200000">
            <a:off x="8331610" y="4119385"/>
            <a:ext cx="1330939" cy="165102"/>
          </a:xfrm>
          <a:prstGeom prst="rect">
            <a:avLst/>
          </a:prstGeom>
        </p:spPr>
        <p:txBody>
          <a:bodyPr vert="horz" lIns="91440" tIns="45720" rIns="91440" bIns="45720" rtlCol="0" anchor="ctr"/>
          <a:lstStyle>
            <a:lvl1pPr algn="l">
              <a:defRPr sz="700" b="0">
                <a:solidFill>
                  <a:schemeClr val="bg1">
                    <a:lumMod val="75000"/>
                  </a:schemeClr>
                </a:solidFill>
                <a:latin typeface="Segoe UI" panose="020B0502040204020203" pitchFamily="34" charset="0"/>
                <a:cs typeface="Segoe UI" panose="020B0502040204020203" pitchFamily="34" charset="0"/>
              </a:defRPr>
            </a:lvl1pPr>
          </a:lstStyle>
          <a:p>
            <a:r>
              <a:rPr lang="en-SG"/>
              <a:t>RESTRICTED</a:t>
            </a:r>
            <a:endParaRPr lang="en-SG" dirty="0"/>
          </a:p>
        </p:txBody>
      </p:sp>
      <p:sp>
        <p:nvSpPr>
          <p:cNvPr id="28" name="Date Placeholder 3"/>
          <p:cNvSpPr>
            <a:spLocks noGrp="1"/>
          </p:cNvSpPr>
          <p:nvPr>
            <p:ph type="dt" sz="half" idx="2"/>
          </p:nvPr>
        </p:nvSpPr>
        <p:spPr>
          <a:xfrm rot="16200000">
            <a:off x="8615838" y="2976516"/>
            <a:ext cx="762488" cy="165104"/>
          </a:xfrm>
          <a:prstGeom prst="rect">
            <a:avLst/>
          </a:prstGeom>
        </p:spPr>
        <p:txBody>
          <a:bodyPr vert="horz" lIns="91440" tIns="45720" rIns="91440" bIns="45720" rtlCol="0" anchor="ctr"/>
          <a:lstStyle>
            <a:lvl1pPr algn="l">
              <a:defRPr sz="700">
                <a:solidFill>
                  <a:schemeClr val="bg1">
                    <a:lumMod val="75000"/>
                  </a:schemeClr>
                </a:solidFill>
                <a:latin typeface="Segoe UI" panose="020B0502040204020203" pitchFamily="34" charset="0"/>
                <a:cs typeface="Segoe UI" panose="020B0502040204020203" pitchFamily="34" charset="0"/>
              </a:defRPr>
            </a:lvl1pPr>
          </a:lstStyle>
          <a:p>
            <a:endParaRPr lang="en-SG" dirty="0"/>
          </a:p>
        </p:txBody>
      </p:sp>
      <p:sp>
        <p:nvSpPr>
          <p:cNvPr id="10" name="Text Placeholder 2"/>
          <p:cNvSpPr>
            <a:spLocks noGrp="1"/>
          </p:cNvSpPr>
          <p:nvPr>
            <p:ph type="body" sz="quarter" idx="13" hasCustomPrompt="1"/>
          </p:nvPr>
        </p:nvSpPr>
        <p:spPr>
          <a:xfrm>
            <a:off x="452966" y="584869"/>
            <a:ext cx="8192896" cy="496888"/>
          </a:xfrm>
          <a:prstGeom prst="rect">
            <a:avLst/>
          </a:prstGeom>
        </p:spPr>
        <p:txBody>
          <a:bodyPr/>
          <a:lstStyle>
            <a:lvl1pPr marL="0" indent="0">
              <a:buNone/>
              <a:defRPr sz="1600" b="0" i="0" baseline="0">
                <a:solidFill>
                  <a:srgbClr val="00C0F3"/>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dirty="0"/>
              <a:t>[Segoe UI 16pt Cyan]</a:t>
            </a:r>
          </a:p>
        </p:txBody>
      </p:sp>
      <p:sp>
        <p:nvSpPr>
          <p:cNvPr id="11" name="Title 3"/>
          <p:cNvSpPr>
            <a:spLocks noGrp="1"/>
          </p:cNvSpPr>
          <p:nvPr>
            <p:ph type="title" hasCustomPrompt="1"/>
          </p:nvPr>
        </p:nvSpPr>
        <p:spPr>
          <a:xfrm>
            <a:off x="452966" y="222113"/>
            <a:ext cx="8192896" cy="425587"/>
          </a:xfrm>
          <a:prstGeom prst="rect">
            <a:avLst/>
          </a:prstGeom>
        </p:spPr>
        <p:txBody>
          <a:bodyPr/>
          <a:lstStyle>
            <a:lvl1pPr algn="l">
              <a:defRPr sz="2400" b="1" i="0" baseline="0">
                <a:solidFill>
                  <a:schemeClr val="bg1"/>
                </a:solidFill>
                <a:latin typeface="Segoe UI" panose="020B0502040204020203" pitchFamily="34" charset="0"/>
                <a:ea typeface="Segoe UI" panose="020B0502040204020203" pitchFamily="34" charset="0"/>
                <a:cs typeface="Segoe UI" panose="020B0502040204020203" pitchFamily="34" charset="0"/>
              </a:defRPr>
            </a:lvl1pPr>
          </a:lstStyle>
          <a:p>
            <a:r>
              <a:rPr lang="en-US" dirty="0"/>
              <a:t>[Segoe UI 24pt White Bold]</a:t>
            </a:r>
          </a:p>
        </p:txBody>
      </p:sp>
      <p:sp>
        <p:nvSpPr>
          <p:cNvPr id="14" name="Picture Placeholder 2"/>
          <p:cNvSpPr>
            <a:spLocks noGrp="1"/>
          </p:cNvSpPr>
          <p:nvPr>
            <p:ph type="pic" sz="quarter" idx="11"/>
          </p:nvPr>
        </p:nvSpPr>
        <p:spPr>
          <a:xfrm>
            <a:off x="452966" y="1325000"/>
            <a:ext cx="4010400" cy="3672000"/>
          </a:xfrm>
          <a:prstGeom prst="rect">
            <a:avLst/>
          </a:prstGeom>
        </p:spPr>
        <p:txBody>
          <a:bodyPr/>
          <a:lstStyle/>
          <a:p>
            <a:endParaRPr lang="en-SG" dirty="0"/>
          </a:p>
        </p:txBody>
      </p:sp>
      <p:sp>
        <p:nvSpPr>
          <p:cNvPr id="15" name="Picture Placeholder 2"/>
          <p:cNvSpPr>
            <a:spLocks noGrp="1"/>
          </p:cNvSpPr>
          <p:nvPr>
            <p:ph type="pic" sz="quarter" idx="12"/>
          </p:nvPr>
        </p:nvSpPr>
        <p:spPr>
          <a:xfrm>
            <a:off x="4635461" y="1325000"/>
            <a:ext cx="4010400" cy="3672000"/>
          </a:xfrm>
          <a:prstGeom prst="rect">
            <a:avLst/>
          </a:prstGeom>
        </p:spPr>
        <p:txBody>
          <a:bodyPr/>
          <a:lstStyle/>
          <a:p>
            <a:endParaRPr lang="en-SG" dirty="0"/>
          </a:p>
        </p:txBody>
      </p:sp>
    </p:spTree>
    <p:extLst>
      <p:ext uri="{BB962C8B-B14F-4D97-AF65-F5344CB8AC3E}">
        <p14:creationId xmlns:p14="http://schemas.microsoft.com/office/powerpoint/2010/main" val="381297528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wSub &amp; 1Col Text(L) + 1Col Image(R)">
    <p:spTree>
      <p:nvGrpSpPr>
        <p:cNvPr id="1" name=""/>
        <p:cNvGrpSpPr/>
        <p:nvPr/>
      </p:nvGrpSpPr>
      <p:grpSpPr>
        <a:xfrm>
          <a:off x="0" y="0"/>
          <a:ext cx="0" cy="0"/>
          <a:chOff x="0" y="0"/>
          <a:chExt cx="0" cy="0"/>
        </a:xfrm>
      </p:grpSpPr>
      <p:sp>
        <p:nvSpPr>
          <p:cNvPr id="18" name="Pagination"/>
          <p:cNvSpPr>
            <a:spLocks noGrp="1"/>
          </p:cNvSpPr>
          <p:nvPr>
            <p:ph type="sldNum" sz="quarter" idx="4"/>
          </p:nvPr>
        </p:nvSpPr>
        <p:spPr>
          <a:xfrm>
            <a:off x="8850007" y="4889009"/>
            <a:ext cx="294144" cy="158337"/>
          </a:xfrm>
          <a:prstGeom prst="rect">
            <a:avLst/>
          </a:prstGeom>
          <a:extLst>
            <a:ext uri="{C572A759-6A51-4108-AA02-DFA0A04FC94B}">
              <ma14:wrappingTextBoxFlag xmlns:ma14="http://schemas.microsoft.com/office/mac/drawingml/2011/main" val="1"/>
            </a:ext>
          </a:extLst>
        </p:spPr>
        <p:txBody>
          <a:bodyPr lIns="57397" tIns="28698" rIns="57397" bIns="28698" anchor="ctr"/>
          <a:lstStyle>
            <a:lvl1pPr algn="ctr">
              <a:defRPr sz="700">
                <a:solidFill>
                  <a:schemeClr val="bg1">
                    <a:lumMod val="65000"/>
                  </a:schemeClr>
                </a:solidFill>
                <a:latin typeface="Segoe UI" panose="020B0502040204020203" pitchFamily="34" charset="0"/>
                <a:ea typeface="Segoe UI" panose="020B0502040204020203" pitchFamily="34" charset="0"/>
                <a:cs typeface="Segoe UI" panose="020B0502040204020203" pitchFamily="34" charset="0"/>
                <a:sym typeface="Lucida Sans"/>
              </a:defRPr>
            </a:lvl1pPr>
          </a:lstStyle>
          <a:p>
            <a:fld id="{86CB4B4D-7CA3-9044-876B-883B54F8677D}" type="slidenum">
              <a:rPr lang="uk-UA" smtClean="0"/>
              <a:pPr/>
              <a:t>‹#›</a:t>
            </a:fld>
            <a:endParaRPr lang="uk-UA" dirty="0"/>
          </a:p>
        </p:txBody>
      </p:sp>
      <p:sp>
        <p:nvSpPr>
          <p:cNvPr id="19" name="Footer Placeholder 4"/>
          <p:cNvSpPr>
            <a:spLocks noGrp="1"/>
          </p:cNvSpPr>
          <p:nvPr>
            <p:ph type="ftr" sz="quarter" idx="3"/>
          </p:nvPr>
        </p:nvSpPr>
        <p:spPr>
          <a:xfrm rot="16200000">
            <a:off x="8331610" y="4119385"/>
            <a:ext cx="1330939" cy="165102"/>
          </a:xfrm>
          <a:prstGeom prst="rect">
            <a:avLst/>
          </a:prstGeom>
        </p:spPr>
        <p:txBody>
          <a:bodyPr vert="horz" lIns="91440" tIns="45720" rIns="91440" bIns="45720" rtlCol="0" anchor="ctr"/>
          <a:lstStyle>
            <a:lvl1pPr algn="l">
              <a:defRPr sz="700" b="0">
                <a:solidFill>
                  <a:schemeClr val="bg1">
                    <a:lumMod val="75000"/>
                  </a:schemeClr>
                </a:solidFill>
                <a:latin typeface="Segoe UI" panose="020B0502040204020203" pitchFamily="34" charset="0"/>
                <a:cs typeface="Segoe UI" panose="020B0502040204020203" pitchFamily="34" charset="0"/>
              </a:defRPr>
            </a:lvl1pPr>
          </a:lstStyle>
          <a:p>
            <a:r>
              <a:rPr lang="en-SG"/>
              <a:t>RESTRICTED</a:t>
            </a:r>
            <a:endParaRPr lang="en-SG" dirty="0"/>
          </a:p>
        </p:txBody>
      </p:sp>
      <p:sp>
        <p:nvSpPr>
          <p:cNvPr id="14" name="Text Placeholder 2"/>
          <p:cNvSpPr>
            <a:spLocks noGrp="1"/>
          </p:cNvSpPr>
          <p:nvPr>
            <p:ph type="body" sz="quarter" idx="11" hasCustomPrompt="1"/>
          </p:nvPr>
        </p:nvSpPr>
        <p:spPr>
          <a:xfrm>
            <a:off x="452966" y="584869"/>
            <a:ext cx="8192896" cy="496888"/>
          </a:xfrm>
          <a:prstGeom prst="rect">
            <a:avLst/>
          </a:prstGeom>
        </p:spPr>
        <p:txBody>
          <a:bodyPr/>
          <a:lstStyle>
            <a:lvl1pPr marL="0" indent="0">
              <a:buNone/>
              <a:defRPr sz="1600" b="0" i="0" baseline="0">
                <a:solidFill>
                  <a:srgbClr val="00C0F3"/>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dirty="0"/>
              <a:t>[Segoe UI 16pt Cyan]</a:t>
            </a:r>
          </a:p>
        </p:txBody>
      </p:sp>
      <p:sp>
        <p:nvSpPr>
          <p:cNvPr id="35" name="Title 3"/>
          <p:cNvSpPr>
            <a:spLocks noGrp="1"/>
          </p:cNvSpPr>
          <p:nvPr>
            <p:ph type="title" hasCustomPrompt="1"/>
          </p:nvPr>
        </p:nvSpPr>
        <p:spPr>
          <a:xfrm>
            <a:off x="452966" y="222113"/>
            <a:ext cx="8192896" cy="425587"/>
          </a:xfrm>
          <a:prstGeom prst="rect">
            <a:avLst/>
          </a:prstGeom>
        </p:spPr>
        <p:txBody>
          <a:bodyPr/>
          <a:lstStyle>
            <a:lvl1pPr algn="l">
              <a:defRPr sz="2400" b="1" i="0" baseline="0">
                <a:solidFill>
                  <a:schemeClr val="bg1"/>
                </a:solidFill>
                <a:latin typeface="Segoe UI" panose="020B0502040204020203" pitchFamily="34" charset="0"/>
                <a:ea typeface="Segoe UI" panose="020B0502040204020203" pitchFamily="34" charset="0"/>
                <a:cs typeface="Segoe UI" panose="020B0502040204020203" pitchFamily="34" charset="0"/>
              </a:defRPr>
            </a:lvl1pPr>
          </a:lstStyle>
          <a:p>
            <a:r>
              <a:rPr lang="en-US" dirty="0"/>
              <a:t>[Segoe UI 24pt White Bold]</a:t>
            </a:r>
          </a:p>
        </p:txBody>
      </p:sp>
      <p:sp>
        <p:nvSpPr>
          <p:cNvPr id="21" name="Date Placeholder 3"/>
          <p:cNvSpPr>
            <a:spLocks noGrp="1"/>
          </p:cNvSpPr>
          <p:nvPr>
            <p:ph type="dt" sz="half" idx="2"/>
          </p:nvPr>
        </p:nvSpPr>
        <p:spPr>
          <a:xfrm rot="16200000">
            <a:off x="8615838" y="2976516"/>
            <a:ext cx="762488" cy="165104"/>
          </a:xfrm>
          <a:prstGeom prst="rect">
            <a:avLst/>
          </a:prstGeom>
        </p:spPr>
        <p:txBody>
          <a:bodyPr vert="horz" lIns="91440" tIns="45720" rIns="91440" bIns="45720" rtlCol="0" anchor="ctr"/>
          <a:lstStyle>
            <a:lvl1pPr algn="l">
              <a:defRPr sz="700">
                <a:solidFill>
                  <a:schemeClr val="bg1">
                    <a:lumMod val="75000"/>
                  </a:schemeClr>
                </a:solidFill>
                <a:latin typeface="Segoe UI" panose="020B0502040204020203" pitchFamily="34" charset="0"/>
                <a:cs typeface="Segoe UI" panose="020B0502040204020203" pitchFamily="34" charset="0"/>
              </a:defRPr>
            </a:lvl1pPr>
          </a:lstStyle>
          <a:p>
            <a:endParaRPr lang="en-SG" dirty="0"/>
          </a:p>
        </p:txBody>
      </p:sp>
      <p:sp>
        <p:nvSpPr>
          <p:cNvPr id="12" name="Content Placeholder 2"/>
          <p:cNvSpPr>
            <a:spLocks noGrp="1"/>
          </p:cNvSpPr>
          <p:nvPr>
            <p:ph sz="quarter" idx="10" hasCustomPrompt="1"/>
          </p:nvPr>
        </p:nvSpPr>
        <p:spPr>
          <a:xfrm>
            <a:off x="452967" y="1325000"/>
            <a:ext cx="4010400" cy="3672000"/>
          </a:xfrm>
          <a:prstGeom prst="rect">
            <a:avLst/>
          </a:prstGeom>
        </p:spPr>
        <p:txBody>
          <a:bodyPr/>
          <a:lstStyle>
            <a:lvl1pPr marL="228600" indent="-228600">
              <a:lnSpc>
                <a:spcPct val="120000"/>
              </a:lnSpc>
              <a:spcBef>
                <a:spcPts val="0"/>
              </a:spcBef>
              <a:buClr>
                <a:srgbClr val="2F2883"/>
              </a:buClr>
              <a:buSzPct val="100000"/>
              <a:buFont typeface="Wingdings" panose="05000000000000000000" pitchFamily="2" charset="2"/>
              <a:buChar char="§"/>
              <a:defRPr sz="1600" b="0" i="0" baseline="0">
                <a:solidFill>
                  <a:schemeClr val="tx1">
                    <a:lumMod val="75000"/>
                    <a:lumOff val="25000"/>
                  </a:schemeClr>
                </a:solidFill>
                <a:latin typeface="Segoe UI" panose="020B0502040204020203" pitchFamily="34" charset="0"/>
                <a:ea typeface="Segoe UI" panose="020B0502040204020203" pitchFamily="34" charset="0"/>
                <a:cs typeface="Segoe UI" panose="020B0502040204020203" pitchFamily="34" charset="0"/>
              </a:defRPr>
            </a:lvl1pPr>
            <a:lvl2pPr marL="466350" indent="-179365">
              <a:lnSpc>
                <a:spcPct val="120000"/>
              </a:lnSpc>
              <a:spcBef>
                <a:spcPts val="0"/>
              </a:spcBef>
              <a:buClr>
                <a:srgbClr val="2F2883"/>
              </a:buClr>
              <a:buSzPct val="90000"/>
              <a:buFont typeface="Wingdings" panose="05000000000000000000" pitchFamily="2" charset="2"/>
              <a:buChar char="§"/>
              <a:defRPr sz="1400" b="0" i="0">
                <a:solidFill>
                  <a:schemeClr val="tx1">
                    <a:lumMod val="75000"/>
                    <a:lumOff val="25000"/>
                  </a:schemeClr>
                </a:solidFill>
                <a:latin typeface="Segoe UI" panose="020B0502040204020203" pitchFamily="34" charset="0"/>
                <a:ea typeface="Segoe UI" panose="020B0502040204020203" pitchFamily="34" charset="0"/>
                <a:cs typeface="Segoe UI" panose="020B0502040204020203" pitchFamily="34" charset="0"/>
              </a:defRPr>
            </a:lvl2pPr>
            <a:lvl3pPr marL="717461" indent="-143492">
              <a:lnSpc>
                <a:spcPct val="120000"/>
              </a:lnSpc>
              <a:spcBef>
                <a:spcPts val="0"/>
              </a:spcBef>
              <a:buClr>
                <a:srgbClr val="2F2883"/>
              </a:buClr>
              <a:buFont typeface="Wingdings" panose="05000000000000000000" pitchFamily="2" charset="2"/>
              <a:buChar char="§"/>
              <a:defRPr sz="1200" b="0" i="0">
                <a:solidFill>
                  <a:schemeClr val="tx1">
                    <a:lumMod val="75000"/>
                    <a:lumOff val="25000"/>
                  </a:schemeClr>
                </a:solidFill>
                <a:latin typeface="Segoe UI" panose="020B0502040204020203" pitchFamily="34" charset="0"/>
                <a:ea typeface="Segoe UI" panose="020B0502040204020203" pitchFamily="34" charset="0"/>
                <a:cs typeface="Segoe UI" panose="020B0502040204020203" pitchFamily="34" charset="0"/>
              </a:defRPr>
            </a:lvl3pPr>
            <a:lvl4pPr marL="1600200" indent="-228600">
              <a:lnSpc>
                <a:spcPct val="120000"/>
              </a:lnSpc>
              <a:spcBef>
                <a:spcPts val="0"/>
              </a:spcBef>
              <a:buClr>
                <a:srgbClr val="2F2883"/>
              </a:buClr>
              <a:buFont typeface="Wingdings" panose="05000000000000000000" pitchFamily="2" charset="2"/>
              <a:buChar char="§"/>
              <a:defRPr sz="1100" b="0" i="0">
                <a:solidFill>
                  <a:schemeClr val="tx1">
                    <a:lumMod val="75000"/>
                    <a:lumOff val="25000"/>
                  </a:schemeClr>
                </a:solidFill>
                <a:latin typeface="Segoe UI" panose="020B0502040204020203" pitchFamily="34" charset="0"/>
                <a:ea typeface="Segoe UI" panose="020B0502040204020203" pitchFamily="34" charset="0"/>
                <a:cs typeface="Segoe UI" panose="020B0502040204020203" pitchFamily="34" charset="0"/>
              </a:defRPr>
            </a:lvl4pPr>
            <a:lvl5pPr marL="2057400" indent="-228600">
              <a:lnSpc>
                <a:spcPct val="120000"/>
              </a:lnSpc>
              <a:spcBef>
                <a:spcPts val="0"/>
              </a:spcBef>
              <a:buClr>
                <a:srgbClr val="2F2883"/>
              </a:buClr>
              <a:buFont typeface="Wingdings" panose="05000000000000000000" pitchFamily="2" charset="2"/>
              <a:buChar char="§"/>
              <a:defRPr sz="1100" b="0" i="0">
                <a:solidFill>
                  <a:schemeClr val="tx1">
                    <a:lumMod val="75000"/>
                    <a:lumOff val="25000"/>
                  </a:schemeClr>
                </a:solidFill>
                <a:latin typeface="Segoe UI" panose="020B0502040204020203" pitchFamily="34" charset="0"/>
                <a:ea typeface="Segoe UI" panose="020B0502040204020203" pitchFamily="34" charset="0"/>
                <a:cs typeface="Segoe UI" panose="020B0502040204020203" pitchFamily="34" charset="0"/>
              </a:defRPr>
            </a:lvl5pPr>
          </a:lstStyle>
          <a:p>
            <a:pPr lvl="0"/>
            <a:r>
              <a:rPr lang="en-US" dirty="0"/>
              <a:t>Segoe UI 16pt Grey</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Picture Placeholder 2"/>
          <p:cNvSpPr>
            <a:spLocks noGrp="1"/>
          </p:cNvSpPr>
          <p:nvPr>
            <p:ph type="pic" sz="quarter" idx="12"/>
          </p:nvPr>
        </p:nvSpPr>
        <p:spPr>
          <a:xfrm>
            <a:off x="4635255" y="1325000"/>
            <a:ext cx="4010606" cy="3672000"/>
          </a:xfrm>
          <a:prstGeom prst="rect">
            <a:avLst/>
          </a:prstGeom>
        </p:spPr>
        <p:txBody>
          <a:bodyPr/>
          <a:lstStyle/>
          <a:p>
            <a:endParaRPr lang="en-SG" dirty="0"/>
          </a:p>
        </p:txBody>
      </p:sp>
    </p:spTree>
    <p:extLst>
      <p:ext uri="{BB962C8B-B14F-4D97-AF65-F5344CB8AC3E}">
        <p14:creationId xmlns:p14="http://schemas.microsoft.com/office/powerpoint/2010/main" val="138174624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wSub  &amp; 1Col Image(L) + 1Col Text(R)">
    <p:spTree>
      <p:nvGrpSpPr>
        <p:cNvPr id="1" name=""/>
        <p:cNvGrpSpPr/>
        <p:nvPr/>
      </p:nvGrpSpPr>
      <p:grpSpPr>
        <a:xfrm>
          <a:off x="0" y="0"/>
          <a:ext cx="0" cy="0"/>
          <a:chOff x="0" y="0"/>
          <a:chExt cx="0" cy="0"/>
        </a:xfrm>
      </p:grpSpPr>
      <p:sp>
        <p:nvSpPr>
          <p:cNvPr id="10" name="Pagination"/>
          <p:cNvSpPr>
            <a:spLocks noGrp="1"/>
          </p:cNvSpPr>
          <p:nvPr>
            <p:ph type="sldNum" sz="quarter" idx="4"/>
          </p:nvPr>
        </p:nvSpPr>
        <p:spPr>
          <a:xfrm>
            <a:off x="8850007" y="4889009"/>
            <a:ext cx="294144" cy="158337"/>
          </a:xfrm>
          <a:prstGeom prst="rect">
            <a:avLst/>
          </a:prstGeom>
          <a:extLst>
            <a:ext uri="{C572A759-6A51-4108-AA02-DFA0A04FC94B}">
              <ma14:wrappingTextBoxFlag xmlns:ma14="http://schemas.microsoft.com/office/mac/drawingml/2011/main" val="1"/>
            </a:ext>
          </a:extLst>
        </p:spPr>
        <p:txBody>
          <a:bodyPr lIns="57397" tIns="28698" rIns="57397" bIns="28698" anchor="ctr"/>
          <a:lstStyle>
            <a:lvl1pPr algn="ctr">
              <a:defRPr sz="700">
                <a:solidFill>
                  <a:schemeClr val="bg1">
                    <a:lumMod val="65000"/>
                  </a:schemeClr>
                </a:solidFill>
                <a:latin typeface="Segoe UI" panose="020B0502040204020203" pitchFamily="34" charset="0"/>
                <a:ea typeface="Segoe UI" panose="020B0502040204020203" pitchFamily="34" charset="0"/>
                <a:cs typeface="Segoe UI" panose="020B0502040204020203" pitchFamily="34" charset="0"/>
                <a:sym typeface="Lucida Sans"/>
              </a:defRPr>
            </a:lvl1pPr>
          </a:lstStyle>
          <a:p>
            <a:fld id="{86CB4B4D-7CA3-9044-876B-883B54F8677D}" type="slidenum">
              <a:rPr lang="uk-UA" smtClean="0"/>
              <a:pPr/>
              <a:t>‹#›</a:t>
            </a:fld>
            <a:endParaRPr lang="uk-UA" dirty="0"/>
          </a:p>
        </p:txBody>
      </p:sp>
      <p:sp>
        <p:nvSpPr>
          <p:cNvPr id="15" name="Footer Placeholder 4"/>
          <p:cNvSpPr>
            <a:spLocks noGrp="1"/>
          </p:cNvSpPr>
          <p:nvPr>
            <p:ph type="ftr" sz="quarter" idx="3"/>
          </p:nvPr>
        </p:nvSpPr>
        <p:spPr>
          <a:xfrm rot="16200000">
            <a:off x="8331610" y="4119385"/>
            <a:ext cx="1330939" cy="165102"/>
          </a:xfrm>
          <a:prstGeom prst="rect">
            <a:avLst/>
          </a:prstGeom>
        </p:spPr>
        <p:txBody>
          <a:bodyPr vert="horz" lIns="91440" tIns="45720" rIns="91440" bIns="45720" rtlCol="0" anchor="ctr"/>
          <a:lstStyle>
            <a:lvl1pPr algn="l">
              <a:defRPr sz="700" b="0">
                <a:solidFill>
                  <a:schemeClr val="bg1">
                    <a:lumMod val="75000"/>
                  </a:schemeClr>
                </a:solidFill>
                <a:latin typeface="Segoe UI" panose="020B0502040204020203" pitchFamily="34" charset="0"/>
                <a:cs typeface="Segoe UI" panose="020B0502040204020203" pitchFamily="34" charset="0"/>
              </a:defRPr>
            </a:lvl1pPr>
          </a:lstStyle>
          <a:p>
            <a:r>
              <a:rPr lang="en-SG"/>
              <a:t>RESTRICTED</a:t>
            </a:r>
            <a:endParaRPr lang="en-SG" dirty="0"/>
          </a:p>
        </p:txBody>
      </p:sp>
      <p:sp>
        <p:nvSpPr>
          <p:cNvPr id="18" name="Date Placeholder 3"/>
          <p:cNvSpPr>
            <a:spLocks noGrp="1"/>
          </p:cNvSpPr>
          <p:nvPr>
            <p:ph type="dt" sz="half" idx="2"/>
          </p:nvPr>
        </p:nvSpPr>
        <p:spPr>
          <a:xfrm rot="16200000">
            <a:off x="8615838" y="2976516"/>
            <a:ext cx="762488" cy="165104"/>
          </a:xfrm>
          <a:prstGeom prst="rect">
            <a:avLst/>
          </a:prstGeom>
        </p:spPr>
        <p:txBody>
          <a:bodyPr vert="horz" lIns="91440" tIns="45720" rIns="91440" bIns="45720" rtlCol="0" anchor="ctr"/>
          <a:lstStyle>
            <a:lvl1pPr algn="l">
              <a:defRPr sz="700">
                <a:solidFill>
                  <a:schemeClr val="bg1">
                    <a:lumMod val="75000"/>
                  </a:schemeClr>
                </a:solidFill>
                <a:latin typeface="Segoe UI" panose="020B0502040204020203" pitchFamily="34" charset="0"/>
                <a:cs typeface="Segoe UI" panose="020B0502040204020203" pitchFamily="34" charset="0"/>
              </a:defRPr>
            </a:lvl1pPr>
          </a:lstStyle>
          <a:p>
            <a:endParaRPr lang="en-SG" dirty="0"/>
          </a:p>
        </p:txBody>
      </p:sp>
      <p:sp>
        <p:nvSpPr>
          <p:cNvPr id="8" name="Text Placeholder 2"/>
          <p:cNvSpPr>
            <a:spLocks noGrp="1"/>
          </p:cNvSpPr>
          <p:nvPr>
            <p:ph type="body" sz="quarter" idx="13" hasCustomPrompt="1"/>
          </p:nvPr>
        </p:nvSpPr>
        <p:spPr>
          <a:xfrm>
            <a:off x="452966" y="584869"/>
            <a:ext cx="8192896" cy="496888"/>
          </a:xfrm>
          <a:prstGeom prst="rect">
            <a:avLst/>
          </a:prstGeom>
        </p:spPr>
        <p:txBody>
          <a:bodyPr/>
          <a:lstStyle>
            <a:lvl1pPr marL="0" indent="0">
              <a:buNone/>
              <a:defRPr sz="1600" b="0" i="0" baseline="0">
                <a:solidFill>
                  <a:srgbClr val="00C0F3"/>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dirty="0"/>
              <a:t>[Segoe UI 16pt Cyan]</a:t>
            </a:r>
          </a:p>
        </p:txBody>
      </p:sp>
      <p:sp>
        <p:nvSpPr>
          <p:cNvPr id="9" name="Title 3"/>
          <p:cNvSpPr>
            <a:spLocks noGrp="1"/>
          </p:cNvSpPr>
          <p:nvPr>
            <p:ph type="title" hasCustomPrompt="1"/>
          </p:nvPr>
        </p:nvSpPr>
        <p:spPr>
          <a:xfrm>
            <a:off x="452966" y="222113"/>
            <a:ext cx="8192896" cy="425587"/>
          </a:xfrm>
          <a:prstGeom prst="rect">
            <a:avLst/>
          </a:prstGeom>
        </p:spPr>
        <p:txBody>
          <a:bodyPr/>
          <a:lstStyle>
            <a:lvl1pPr algn="l">
              <a:defRPr sz="2400" b="1" i="0" baseline="0">
                <a:solidFill>
                  <a:schemeClr val="bg1"/>
                </a:solidFill>
                <a:latin typeface="Segoe UI" panose="020B0502040204020203" pitchFamily="34" charset="0"/>
                <a:ea typeface="Segoe UI" panose="020B0502040204020203" pitchFamily="34" charset="0"/>
                <a:cs typeface="Segoe UI" panose="020B0502040204020203" pitchFamily="34" charset="0"/>
              </a:defRPr>
            </a:lvl1pPr>
          </a:lstStyle>
          <a:p>
            <a:r>
              <a:rPr lang="en-US" dirty="0"/>
              <a:t>[Segoe UI 24pt White Bold]</a:t>
            </a:r>
          </a:p>
        </p:txBody>
      </p:sp>
      <p:sp>
        <p:nvSpPr>
          <p:cNvPr id="16" name="Picture Placeholder 2"/>
          <p:cNvSpPr>
            <a:spLocks noGrp="1"/>
          </p:cNvSpPr>
          <p:nvPr>
            <p:ph type="pic" sz="quarter" idx="11"/>
          </p:nvPr>
        </p:nvSpPr>
        <p:spPr>
          <a:xfrm>
            <a:off x="452966" y="1325000"/>
            <a:ext cx="4010400" cy="3672000"/>
          </a:xfrm>
          <a:prstGeom prst="rect">
            <a:avLst/>
          </a:prstGeom>
        </p:spPr>
        <p:txBody>
          <a:bodyPr/>
          <a:lstStyle/>
          <a:p>
            <a:endParaRPr lang="en-SG" dirty="0"/>
          </a:p>
        </p:txBody>
      </p:sp>
      <p:sp>
        <p:nvSpPr>
          <p:cNvPr id="17" name="Content Placeholder 2"/>
          <p:cNvSpPr>
            <a:spLocks noGrp="1"/>
          </p:cNvSpPr>
          <p:nvPr>
            <p:ph sz="quarter" idx="14" hasCustomPrompt="1"/>
          </p:nvPr>
        </p:nvSpPr>
        <p:spPr>
          <a:xfrm>
            <a:off x="4635461" y="1325000"/>
            <a:ext cx="4010400" cy="3672000"/>
          </a:xfrm>
          <a:prstGeom prst="rect">
            <a:avLst/>
          </a:prstGeom>
        </p:spPr>
        <p:txBody>
          <a:bodyPr/>
          <a:lstStyle>
            <a:lvl1pPr marL="228600" indent="-228600">
              <a:lnSpc>
                <a:spcPct val="120000"/>
              </a:lnSpc>
              <a:spcBef>
                <a:spcPts val="0"/>
              </a:spcBef>
              <a:buClr>
                <a:srgbClr val="2F2883"/>
              </a:buClr>
              <a:buSzPct val="100000"/>
              <a:buFont typeface="Wingdings" panose="05000000000000000000" pitchFamily="2" charset="2"/>
              <a:buChar char="§"/>
              <a:defRPr sz="1600" b="0" i="0">
                <a:solidFill>
                  <a:srgbClr val="53585F"/>
                </a:solidFill>
                <a:latin typeface="Segoe UI" panose="020B0502040204020203" pitchFamily="34" charset="0"/>
                <a:ea typeface="Segoe UI" panose="020B0502040204020203" pitchFamily="34" charset="0"/>
                <a:cs typeface="Segoe UI" panose="020B0502040204020203" pitchFamily="34" charset="0"/>
              </a:defRPr>
            </a:lvl1pPr>
            <a:lvl2pPr marL="466350" indent="-179365">
              <a:lnSpc>
                <a:spcPct val="120000"/>
              </a:lnSpc>
              <a:spcBef>
                <a:spcPts val="0"/>
              </a:spcBef>
              <a:buClr>
                <a:srgbClr val="2F2883"/>
              </a:buClr>
              <a:buSzPct val="90000"/>
              <a:buFont typeface="Wingdings" panose="05000000000000000000" pitchFamily="2" charset="2"/>
              <a:buChar char="§"/>
              <a:defRPr sz="1400" b="0" i="0">
                <a:solidFill>
                  <a:srgbClr val="53585F"/>
                </a:solidFill>
                <a:latin typeface="Segoe UI" panose="020B0502040204020203" pitchFamily="34" charset="0"/>
                <a:ea typeface="Segoe UI" panose="020B0502040204020203" pitchFamily="34" charset="0"/>
                <a:cs typeface="Segoe UI" panose="020B0502040204020203" pitchFamily="34" charset="0"/>
              </a:defRPr>
            </a:lvl2pPr>
            <a:lvl3pPr marL="717461" indent="-143492">
              <a:lnSpc>
                <a:spcPct val="120000"/>
              </a:lnSpc>
              <a:spcBef>
                <a:spcPts val="0"/>
              </a:spcBef>
              <a:buClr>
                <a:srgbClr val="2F2883"/>
              </a:buClr>
              <a:buFont typeface="Wingdings" panose="05000000000000000000" pitchFamily="2" charset="2"/>
              <a:buChar char="§"/>
              <a:defRPr sz="1200" b="0" i="0">
                <a:solidFill>
                  <a:srgbClr val="53585F"/>
                </a:solidFill>
                <a:latin typeface="Segoe UI" panose="020B0502040204020203" pitchFamily="34" charset="0"/>
                <a:ea typeface="Segoe UI" panose="020B0502040204020203" pitchFamily="34" charset="0"/>
                <a:cs typeface="Segoe UI" panose="020B0502040204020203" pitchFamily="34" charset="0"/>
              </a:defRPr>
            </a:lvl3pPr>
            <a:lvl4pPr marL="1600200" indent="-228600">
              <a:lnSpc>
                <a:spcPct val="120000"/>
              </a:lnSpc>
              <a:spcBef>
                <a:spcPts val="0"/>
              </a:spcBef>
              <a:buClr>
                <a:srgbClr val="2F2883"/>
              </a:buClr>
              <a:buFont typeface="Wingdings" panose="05000000000000000000" pitchFamily="2" charset="2"/>
              <a:buChar char="§"/>
              <a:defRPr sz="1100" b="0" i="0">
                <a:solidFill>
                  <a:srgbClr val="53585F"/>
                </a:solidFill>
                <a:latin typeface="Segoe UI" panose="020B0502040204020203" pitchFamily="34" charset="0"/>
                <a:ea typeface="Segoe UI" panose="020B0502040204020203" pitchFamily="34" charset="0"/>
                <a:cs typeface="Segoe UI" panose="020B0502040204020203" pitchFamily="34" charset="0"/>
              </a:defRPr>
            </a:lvl4pPr>
            <a:lvl5pPr marL="2057400" indent="-228600">
              <a:lnSpc>
                <a:spcPct val="120000"/>
              </a:lnSpc>
              <a:spcBef>
                <a:spcPts val="0"/>
              </a:spcBef>
              <a:buClr>
                <a:srgbClr val="2F2883"/>
              </a:buClr>
              <a:buFont typeface="Wingdings" panose="05000000000000000000" pitchFamily="2" charset="2"/>
              <a:buChar char="§"/>
              <a:defRPr sz="1100" b="0" i="0">
                <a:solidFill>
                  <a:srgbClr val="53585F"/>
                </a:solidFill>
                <a:latin typeface="Segoe UI" panose="020B0502040204020203" pitchFamily="34" charset="0"/>
                <a:ea typeface="Segoe UI" panose="020B0502040204020203" pitchFamily="34" charset="0"/>
                <a:cs typeface="Segoe UI" panose="020B0502040204020203" pitchFamily="34" charset="0"/>
              </a:defRPr>
            </a:lvl5pPr>
          </a:lstStyle>
          <a:p>
            <a:pPr lvl="0"/>
            <a:r>
              <a:rPr lang="en-US" dirty="0"/>
              <a:t>Segoe UI 16pt Grey</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9410985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wSub &amp; 1Col Text(T) + 1Col Image(B)">
    <p:spTree>
      <p:nvGrpSpPr>
        <p:cNvPr id="1" name=""/>
        <p:cNvGrpSpPr/>
        <p:nvPr/>
      </p:nvGrpSpPr>
      <p:grpSpPr>
        <a:xfrm>
          <a:off x="0" y="0"/>
          <a:ext cx="0" cy="0"/>
          <a:chOff x="0" y="0"/>
          <a:chExt cx="0" cy="0"/>
        </a:xfrm>
      </p:grpSpPr>
      <p:sp>
        <p:nvSpPr>
          <p:cNvPr id="24" name="Pagination"/>
          <p:cNvSpPr>
            <a:spLocks noGrp="1"/>
          </p:cNvSpPr>
          <p:nvPr>
            <p:ph type="sldNum" sz="quarter" idx="4"/>
          </p:nvPr>
        </p:nvSpPr>
        <p:spPr>
          <a:xfrm>
            <a:off x="8850007" y="4889009"/>
            <a:ext cx="294144" cy="158337"/>
          </a:xfrm>
          <a:prstGeom prst="rect">
            <a:avLst/>
          </a:prstGeom>
          <a:extLst>
            <a:ext uri="{C572A759-6A51-4108-AA02-DFA0A04FC94B}">
              <ma14:wrappingTextBoxFlag xmlns:ma14="http://schemas.microsoft.com/office/mac/drawingml/2011/main" val="1"/>
            </a:ext>
          </a:extLst>
        </p:spPr>
        <p:txBody>
          <a:bodyPr lIns="57397" tIns="28698" rIns="57397" bIns="28698" anchor="ctr"/>
          <a:lstStyle>
            <a:lvl1pPr algn="ctr">
              <a:defRPr sz="700">
                <a:solidFill>
                  <a:schemeClr val="bg1">
                    <a:lumMod val="65000"/>
                  </a:schemeClr>
                </a:solidFill>
                <a:latin typeface="Segoe UI" panose="020B0502040204020203" pitchFamily="34" charset="0"/>
                <a:ea typeface="Segoe UI" panose="020B0502040204020203" pitchFamily="34" charset="0"/>
                <a:cs typeface="Segoe UI" panose="020B0502040204020203" pitchFamily="34" charset="0"/>
                <a:sym typeface="Lucida Sans"/>
              </a:defRPr>
            </a:lvl1pPr>
          </a:lstStyle>
          <a:p>
            <a:fld id="{86CB4B4D-7CA3-9044-876B-883B54F8677D}" type="slidenum">
              <a:rPr lang="uk-UA" smtClean="0"/>
              <a:pPr/>
              <a:t>‹#›</a:t>
            </a:fld>
            <a:endParaRPr lang="uk-UA" dirty="0"/>
          </a:p>
        </p:txBody>
      </p:sp>
      <p:sp>
        <p:nvSpPr>
          <p:cNvPr id="25" name="Footer Placeholder 4"/>
          <p:cNvSpPr>
            <a:spLocks noGrp="1"/>
          </p:cNvSpPr>
          <p:nvPr>
            <p:ph type="ftr" sz="quarter" idx="3"/>
          </p:nvPr>
        </p:nvSpPr>
        <p:spPr>
          <a:xfrm rot="16200000">
            <a:off x="8331610" y="4119385"/>
            <a:ext cx="1330939" cy="165102"/>
          </a:xfrm>
          <a:prstGeom prst="rect">
            <a:avLst/>
          </a:prstGeom>
        </p:spPr>
        <p:txBody>
          <a:bodyPr vert="horz" lIns="91440" tIns="45720" rIns="91440" bIns="45720" rtlCol="0" anchor="ctr"/>
          <a:lstStyle>
            <a:lvl1pPr algn="l">
              <a:defRPr sz="700" b="0">
                <a:solidFill>
                  <a:schemeClr val="bg1">
                    <a:lumMod val="75000"/>
                  </a:schemeClr>
                </a:solidFill>
                <a:latin typeface="Segoe UI" panose="020B0502040204020203" pitchFamily="34" charset="0"/>
                <a:cs typeface="Segoe UI" panose="020B0502040204020203" pitchFamily="34" charset="0"/>
              </a:defRPr>
            </a:lvl1pPr>
          </a:lstStyle>
          <a:p>
            <a:r>
              <a:rPr lang="en-SG"/>
              <a:t>RESTRICTED</a:t>
            </a:r>
            <a:endParaRPr lang="en-SG" dirty="0"/>
          </a:p>
        </p:txBody>
      </p:sp>
      <p:sp>
        <p:nvSpPr>
          <p:cNvPr id="28" name="Date Placeholder 3"/>
          <p:cNvSpPr>
            <a:spLocks noGrp="1"/>
          </p:cNvSpPr>
          <p:nvPr>
            <p:ph type="dt" sz="half" idx="2"/>
          </p:nvPr>
        </p:nvSpPr>
        <p:spPr>
          <a:xfrm rot="16200000">
            <a:off x="8615838" y="2976516"/>
            <a:ext cx="762488" cy="165104"/>
          </a:xfrm>
          <a:prstGeom prst="rect">
            <a:avLst/>
          </a:prstGeom>
        </p:spPr>
        <p:txBody>
          <a:bodyPr vert="horz" lIns="91440" tIns="45720" rIns="91440" bIns="45720" rtlCol="0" anchor="ctr"/>
          <a:lstStyle>
            <a:lvl1pPr algn="l">
              <a:defRPr sz="700">
                <a:solidFill>
                  <a:schemeClr val="bg1">
                    <a:lumMod val="75000"/>
                  </a:schemeClr>
                </a:solidFill>
                <a:latin typeface="Segoe UI" panose="020B0502040204020203" pitchFamily="34" charset="0"/>
                <a:cs typeface="Segoe UI" panose="020B0502040204020203" pitchFamily="34" charset="0"/>
              </a:defRPr>
            </a:lvl1pPr>
          </a:lstStyle>
          <a:p>
            <a:endParaRPr lang="en-SG" dirty="0"/>
          </a:p>
        </p:txBody>
      </p:sp>
      <p:sp>
        <p:nvSpPr>
          <p:cNvPr id="8" name="Text Placeholder 2"/>
          <p:cNvSpPr>
            <a:spLocks noGrp="1"/>
          </p:cNvSpPr>
          <p:nvPr>
            <p:ph type="body" sz="quarter" idx="12" hasCustomPrompt="1"/>
          </p:nvPr>
        </p:nvSpPr>
        <p:spPr>
          <a:xfrm>
            <a:off x="452966" y="584869"/>
            <a:ext cx="8192896" cy="496888"/>
          </a:xfrm>
          <a:prstGeom prst="rect">
            <a:avLst/>
          </a:prstGeom>
        </p:spPr>
        <p:txBody>
          <a:bodyPr/>
          <a:lstStyle>
            <a:lvl1pPr marL="0" indent="0">
              <a:buNone/>
              <a:defRPr sz="1600" b="0" i="0" baseline="0">
                <a:solidFill>
                  <a:srgbClr val="00C0F3"/>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dirty="0"/>
              <a:t>[Segoe UI 16pt Cyan]</a:t>
            </a:r>
          </a:p>
        </p:txBody>
      </p:sp>
      <p:sp>
        <p:nvSpPr>
          <p:cNvPr id="9" name="Title 3"/>
          <p:cNvSpPr>
            <a:spLocks noGrp="1"/>
          </p:cNvSpPr>
          <p:nvPr>
            <p:ph type="title" hasCustomPrompt="1"/>
          </p:nvPr>
        </p:nvSpPr>
        <p:spPr>
          <a:xfrm>
            <a:off x="452966" y="222113"/>
            <a:ext cx="8192896" cy="425587"/>
          </a:xfrm>
          <a:prstGeom prst="rect">
            <a:avLst/>
          </a:prstGeom>
        </p:spPr>
        <p:txBody>
          <a:bodyPr/>
          <a:lstStyle>
            <a:lvl1pPr algn="l">
              <a:defRPr sz="2400" b="1" i="0" baseline="0">
                <a:solidFill>
                  <a:schemeClr val="bg1"/>
                </a:solidFill>
                <a:latin typeface="Segoe UI" panose="020B0502040204020203" pitchFamily="34" charset="0"/>
                <a:ea typeface="Segoe UI" panose="020B0502040204020203" pitchFamily="34" charset="0"/>
                <a:cs typeface="Segoe UI" panose="020B0502040204020203" pitchFamily="34" charset="0"/>
              </a:defRPr>
            </a:lvl1pPr>
          </a:lstStyle>
          <a:p>
            <a:r>
              <a:rPr lang="en-US" dirty="0"/>
              <a:t>[Segoe UI 24pt White Bold]</a:t>
            </a:r>
          </a:p>
        </p:txBody>
      </p:sp>
      <p:sp>
        <p:nvSpPr>
          <p:cNvPr id="13" name="Content Placeholder 2"/>
          <p:cNvSpPr>
            <a:spLocks noGrp="1"/>
          </p:cNvSpPr>
          <p:nvPr>
            <p:ph sz="quarter" idx="10" hasCustomPrompt="1"/>
          </p:nvPr>
        </p:nvSpPr>
        <p:spPr>
          <a:xfrm>
            <a:off x="452965" y="1325001"/>
            <a:ext cx="8192895" cy="1352823"/>
          </a:xfrm>
          <a:prstGeom prst="rect">
            <a:avLst/>
          </a:prstGeom>
        </p:spPr>
        <p:txBody>
          <a:bodyPr/>
          <a:lstStyle>
            <a:lvl1pPr marL="228600" indent="-228600">
              <a:lnSpc>
                <a:spcPct val="120000"/>
              </a:lnSpc>
              <a:spcBef>
                <a:spcPts val="0"/>
              </a:spcBef>
              <a:buClr>
                <a:srgbClr val="2F2883"/>
              </a:buClr>
              <a:buSzPct val="100000"/>
              <a:buFont typeface="Wingdings" panose="05000000000000000000" pitchFamily="2" charset="2"/>
              <a:buChar char="§"/>
              <a:defRPr sz="1600" b="0" i="0">
                <a:solidFill>
                  <a:srgbClr val="53585F"/>
                </a:solidFill>
                <a:latin typeface="Segoe UI" panose="020B0502040204020203" pitchFamily="34" charset="0"/>
                <a:ea typeface="Segoe UI" panose="020B0502040204020203" pitchFamily="34" charset="0"/>
                <a:cs typeface="Segoe UI" panose="020B0502040204020203" pitchFamily="34" charset="0"/>
              </a:defRPr>
            </a:lvl1pPr>
            <a:lvl2pPr marL="466350" indent="-179365">
              <a:lnSpc>
                <a:spcPct val="120000"/>
              </a:lnSpc>
              <a:spcBef>
                <a:spcPts val="0"/>
              </a:spcBef>
              <a:buClr>
                <a:srgbClr val="2F2883"/>
              </a:buClr>
              <a:buSzPct val="90000"/>
              <a:buFont typeface="Wingdings" panose="05000000000000000000" pitchFamily="2" charset="2"/>
              <a:buChar char="§"/>
              <a:defRPr sz="1400" b="0" i="0">
                <a:solidFill>
                  <a:srgbClr val="53585F"/>
                </a:solidFill>
                <a:latin typeface="Segoe UI" panose="020B0502040204020203" pitchFamily="34" charset="0"/>
                <a:ea typeface="Segoe UI" panose="020B0502040204020203" pitchFamily="34" charset="0"/>
                <a:cs typeface="Segoe UI" panose="020B0502040204020203" pitchFamily="34" charset="0"/>
              </a:defRPr>
            </a:lvl2pPr>
            <a:lvl3pPr marL="717461" indent="-143492">
              <a:lnSpc>
                <a:spcPct val="120000"/>
              </a:lnSpc>
              <a:spcBef>
                <a:spcPts val="0"/>
              </a:spcBef>
              <a:buClr>
                <a:srgbClr val="2F2883"/>
              </a:buClr>
              <a:buFont typeface="Wingdings" panose="05000000000000000000" pitchFamily="2" charset="2"/>
              <a:buChar char="§"/>
              <a:defRPr sz="1200" b="0" i="0">
                <a:solidFill>
                  <a:srgbClr val="53585F"/>
                </a:solidFill>
                <a:latin typeface="Segoe UI" panose="020B0502040204020203" pitchFamily="34" charset="0"/>
                <a:ea typeface="Segoe UI" panose="020B0502040204020203" pitchFamily="34" charset="0"/>
                <a:cs typeface="Segoe UI" panose="020B0502040204020203" pitchFamily="34" charset="0"/>
              </a:defRPr>
            </a:lvl3pPr>
            <a:lvl4pPr marL="1600200" indent="-228600">
              <a:lnSpc>
                <a:spcPct val="120000"/>
              </a:lnSpc>
              <a:spcBef>
                <a:spcPts val="0"/>
              </a:spcBef>
              <a:buClr>
                <a:srgbClr val="2F2883"/>
              </a:buClr>
              <a:buFont typeface="Wingdings" panose="05000000000000000000" pitchFamily="2" charset="2"/>
              <a:buChar char="§"/>
              <a:defRPr sz="1100" b="0" i="0">
                <a:solidFill>
                  <a:srgbClr val="53585F"/>
                </a:solidFill>
                <a:latin typeface="Segoe UI" panose="020B0502040204020203" pitchFamily="34" charset="0"/>
                <a:ea typeface="Segoe UI" panose="020B0502040204020203" pitchFamily="34" charset="0"/>
                <a:cs typeface="Segoe UI" panose="020B0502040204020203" pitchFamily="34" charset="0"/>
              </a:defRPr>
            </a:lvl4pPr>
            <a:lvl5pPr marL="2057400" indent="-228600">
              <a:lnSpc>
                <a:spcPct val="120000"/>
              </a:lnSpc>
              <a:spcBef>
                <a:spcPts val="0"/>
              </a:spcBef>
              <a:buClr>
                <a:srgbClr val="2F2883"/>
              </a:buClr>
              <a:buFont typeface="Wingdings" panose="05000000000000000000" pitchFamily="2" charset="2"/>
              <a:buChar char="§"/>
              <a:defRPr sz="1100" b="0" i="0">
                <a:solidFill>
                  <a:srgbClr val="53585F"/>
                </a:solidFill>
                <a:latin typeface="Segoe UI" panose="020B0502040204020203" pitchFamily="34" charset="0"/>
                <a:ea typeface="Segoe UI" panose="020B0502040204020203" pitchFamily="34" charset="0"/>
                <a:cs typeface="Segoe UI" panose="020B0502040204020203" pitchFamily="34" charset="0"/>
              </a:defRPr>
            </a:lvl5pPr>
          </a:lstStyle>
          <a:p>
            <a:pPr lvl="0"/>
            <a:r>
              <a:rPr lang="en-US" dirty="0"/>
              <a:t>Segoe UI 16pt Grey</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Picture Placeholder 2"/>
          <p:cNvSpPr>
            <a:spLocks noGrp="1"/>
          </p:cNvSpPr>
          <p:nvPr>
            <p:ph type="pic" sz="quarter" idx="11"/>
          </p:nvPr>
        </p:nvSpPr>
        <p:spPr>
          <a:xfrm>
            <a:off x="452438" y="2821354"/>
            <a:ext cx="8193424" cy="2176208"/>
          </a:xfrm>
          <a:prstGeom prst="rect">
            <a:avLst/>
          </a:prstGeom>
        </p:spPr>
        <p:txBody>
          <a:bodyPr/>
          <a:lstStyle/>
          <a:p>
            <a:endParaRPr lang="en-SG" dirty="0"/>
          </a:p>
        </p:txBody>
      </p:sp>
    </p:spTree>
    <p:extLst>
      <p:ext uri="{BB962C8B-B14F-4D97-AF65-F5344CB8AC3E}">
        <p14:creationId xmlns:p14="http://schemas.microsoft.com/office/powerpoint/2010/main" val="418301775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wSub &amp; 2Col Text(T) + 1Col Image(B)">
    <p:spTree>
      <p:nvGrpSpPr>
        <p:cNvPr id="1" name=""/>
        <p:cNvGrpSpPr/>
        <p:nvPr/>
      </p:nvGrpSpPr>
      <p:grpSpPr>
        <a:xfrm>
          <a:off x="0" y="0"/>
          <a:ext cx="0" cy="0"/>
          <a:chOff x="0" y="0"/>
          <a:chExt cx="0" cy="0"/>
        </a:xfrm>
      </p:grpSpPr>
      <p:sp>
        <p:nvSpPr>
          <p:cNvPr id="24" name="Pagination"/>
          <p:cNvSpPr>
            <a:spLocks noGrp="1"/>
          </p:cNvSpPr>
          <p:nvPr>
            <p:ph type="sldNum" sz="quarter" idx="4"/>
          </p:nvPr>
        </p:nvSpPr>
        <p:spPr>
          <a:xfrm>
            <a:off x="8850007" y="4889009"/>
            <a:ext cx="294144" cy="158337"/>
          </a:xfrm>
          <a:prstGeom prst="rect">
            <a:avLst/>
          </a:prstGeom>
          <a:extLst>
            <a:ext uri="{C572A759-6A51-4108-AA02-DFA0A04FC94B}">
              <ma14:wrappingTextBoxFlag xmlns:ma14="http://schemas.microsoft.com/office/mac/drawingml/2011/main" val="1"/>
            </a:ext>
          </a:extLst>
        </p:spPr>
        <p:txBody>
          <a:bodyPr lIns="57397" tIns="28698" rIns="57397" bIns="28698" anchor="ctr"/>
          <a:lstStyle>
            <a:lvl1pPr algn="ctr">
              <a:defRPr sz="700">
                <a:solidFill>
                  <a:schemeClr val="bg1">
                    <a:lumMod val="65000"/>
                  </a:schemeClr>
                </a:solidFill>
                <a:latin typeface="Segoe UI" panose="020B0502040204020203" pitchFamily="34" charset="0"/>
                <a:ea typeface="Segoe UI" panose="020B0502040204020203" pitchFamily="34" charset="0"/>
                <a:cs typeface="Segoe UI" panose="020B0502040204020203" pitchFamily="34" charset="0"/>
                <a:sym typeface="Lucida Sans"/>
              </a:defRPr>
            </a:lvl1pPr>
          </a:lstStyle>
          <a:p>
            <a:fld id="{86CB4B4D-7CA3-9044-876B-883B54F8677D}" type="slidenum">
              <a:rPr lang="uk-UA" smtClean="0"/>
              <a:pPr/>
              <a:t>‹#›</a:t>
            </a:fld>
            <a:endParaRPr lang="uk-UA" dirty="0"/>
          </a:p>
        </p:txBody>
      </p:sp>
      <p:sp>
        <p:nvSpPr>
          <p:cNvPr id="25" name="Footer Placeholder 4"/>
          <p:cNvSpPr>
            <a:spLocks noGrp="1"/>
          </p:cNvSpPr>
          <p:nvPr>
            <p:ph type="ftr" sz="quarter" idx="3"/>
          </p:nvPr>
        </p:nvSpPr>
        <p:spPr>
          <a:xfrm rot="16200000">
            <a:off x="8331610" y="4119385"/>
            <a:ext cx="1330939" cy="165102"/>
          </a:xfrm>
          <a:prstGeom prst="rect">
            <a:avLst/>
          </a:prstGeom>
        </p:spPr>
        <p:txBody>
          <a:bodyPr vert="horz" lIns="91440" tIns="45720" rIns="91440" bIns="45720" rtlCol="0" anchor="ctr"/>
          <a:lstStyle>
            <a:lvl1pPr algn="l">
              <a:defRPr sz="700" b="0">
                <a:solidFill>
                  <a:schemeClr val="bg1">
                    <a:lumMod val="75000"/>
                  </a:schemeClr>
                </a:solidFill>
                <a:latin typeface="Segoe UI" panose="020B0502040204020203" pitchFamily="34" charset="0"/>
                <a:cs typeface="Segoe UI" panose="020B0502040204020203" pitchFamily="34" charset="0"/>
              </a:defRPr>
            </a:lvl1pPr>
          </a:lstStyle>
          <a:p>
            <a:r>
              <a:rPr lang="en-SG"/>
              <a:t>RESTRICTED</a:t>
            </a:r>
            <a:endParaRPr lang="en-SG" dirty="0"/>
          </a:p>
        </p:txBody>
      </p:sp>
      <p:sp>
        <p:nvSpPr>
          <p:cNvPr id="28" name="Date Placeholder 3"/>
          <p:cNvSpPr>
            <a:spLocks noGrp="1"/>
          </p:cNvSpPr>
          <p:nvPr>
            <p:ph type="dt" sz="half" idx="2"/>
          </p:nvPr>
        </p:nvSpPr>
        <p:spPr>
          <a:xfrm rot="16200000">
            <a:off x="8615838" y="2976516"/>
            <a:ext cx="762488" cy="165104"/>
          </a:xfrm>
          <a:prstGeom prst="rect">
            <a:avLst/>
          </a:prstGeom>
        </p:spPr>
        <p:txBody>
          <a:bodyPr vert="horz" lIns="91440" tIns="45720" rIns="91440" bIns="45720" rtlCol="0" anchor="ctr"/>
          <a:lstStyle>
            <a:lvl1pPr algn="l">
              <a:defRPr sz="700">
                <a:solidFill>
                  <a:schemeClr val="bg1">
                    <a:lumMod val="75000"/>
                  </a:schemeClr>
                </a:solidFill>
                <a:latin typeface="Segoe UI" panose="020B0502040204020203" pitchFamily="34" charset="0"/>
                <a:cs typeface="Segoe UI" panose="020B0502040204020203" pitchFamily="34" charset="0"/>
              </a:defRPr>
            </a:lvl1pPr>
          </a:lstStyle>
          <a:p>
            <a:endParaRPr lang="en-SG" dirty="0"/>
          </a:p>
        </p:txBody>
      </p:sp>
      <p:sp>
        <p:nvSpPr>
          <p:cNvPr id="10" name="Text Placeholder 2"/>
          <p:cNvSpPr>
            <a:spLocks noGrp="1"/>
          </p:cNvSpPr>
          <p:nvPr>
            <p:ph type="body" sz="quarter" idx="12" hasCustomPrompt="1"/>
          </p:nvPr>
        </p:nvSpPr>
        <p:spPr>
          <a:xfrm>
            <a:off x="452966" y="584869"/>
            <a:ext cx="8192896" cy="496888"/>
          </a:xfrm>
          <a:prstGeom prst="rect">
            <a:avLst/>
          </a:prstGeom>
        </p:spPr>
        <p:txBody>
          <a:bodyPr/>
          <a:lstStyle>
            <a:lvl1pPr marL="0" indent="0">
              <a:buNone/>
              <a:defRPr sz="1600" b="0" i="0" baseline="0">
                <a:solidFill>
                  <a:srgbClr val="00C0F3"/>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dirty="0"/>
              <a:t>[Segoe UI 16pt Cyan]</a:t>
            </a:r>
          </a:p>
        </p:txBody>
      </p:sp>
      <p:sp>
        <p:nvSpPr>
          <p:cNvPr id="11" name="Title 3"/>
          <p:cNvSpPr>
            <a:spLocks noGrp="1"/>
          </p:cNvSpPr>
          <p:nvPr>
            <p:ph type="title" hasCustomPrompt="1"/>
          </p:nvPr>
        </p:nvSpPr>
        <p:spPr>
          <a:xfrm>
            <a:off x="452966" y="222113"/>
            <a:ext cx="8192896" cy="425587"/>
          </a:xfrm>
          <a:prstGeom prst="rect">
            <a:avLst/>
          </a:prstGeom>
        </p:spPr>
        <p:txBody>
          <a:bodyPr/>
          <a:lstStyle>
            <a:lvl1pPr algn="l">
              <a:defRPr sz="2400" b="1" i="0" baseline="0">
                <a:solidFill>
                  <a:schemeClr val="bg1"/>
                </a:solidFill>
                <a:latin typeface="Segoe UI" panose="020B0502040204020203" pitchFamily="34" charset="0"/>
                <a:ea typeface="Segoe UI" panose="020B0502040204020203" pitchFamily="34" charset="0"/>
                <a:cs typeface="Segoe UI" panose="020B0502040204020203" pitchFamily="34" charset="0"/>
              </a:defRPr>
            </a:lvl1pPr>
          </a:lstStyle>
          <a:p>
            <a:r>
              <a:rPr lang="en-US" dirty="0"/>
              <a:t>[Segoe UI 24pt White Bold]</a:t>
            </a:r>
          </a:p>
        </p:txBody>
      </p:sp>
      <p:sp>
        <p:nvSpPr>
          <p:cNvPr id="15" name="Content Placeholder 2"/>
          <p:cNvSpPr>
            <a:spLocks noGrp="1"/>
          </p:cNvSpPr>
          <p:nvPr>
            <p:ph sz="quarter" idx="10" hasCustomPrompt="1"/>
          </p:nvPr>
        </p:nvSpPr>
        <p:spPr>
          <a:xfrm>
            <a:off x="452966" y="1325001"/>
            <a:ext cx="4004734" cy="1352823"/>
          </a:xfrm>
          <a:prstGeom prst="rect">
            <a:avLst/>
          </a:prstGeom>
        </p:spPr>
        <p:txBody>
          <a:bodyPr/>
          <a:lstStyle>
            <a:lvl1pPr marL="228600" indent="-228600">
              <a:lnSpc>
                <a:spcPct val="120000"/>
              </a:lnSpc>
              <a:spcBef>
                <a:spcPts val="0"/>
              </a:spcBef>
              <a:buClr>
                <a:srgbClr val="2F2883"/>
              </a:buClr>
              <a:buSzPct val="100000"/>
              <a:buFont typeface="Wingdings" panose="05000000000000000000" pitchFamily="2" charset="2"/>
              <a:buChar char="§"/>
              <a:defRPr sz="1600" b="0" i="0">
                <a:solidFill>
                  <a:srgbClr val="53585F"/>
                </a:solidFill>
                <a:latin typeface="Segoe UI" panose="020B0502040204020203" pitchFamily="34" charset="0"/>
                <a:ea typeface="Segoe UI" panose="020B0502040204020203" pitchFamily="34" charset="0"/>
                <a:cs typeface="Segoe UI" panose="020B0502040204020203" pitchFamily="34" charset="0"/>
              </a:defRPr>
            </a:lvl1pPr>
            <a:lvl2pPr marL="466350" indent="-179365">
              <a:lnSpc>
                <a:spcPct val="120000"/>
              </a:lnSpc>
              <a:spcBef>
                <a:spcPts val="0"/>
              </a:spcBef>
              <a:buClr>
                <a:srgbClr val="2F2883"/>
              </a:buClr>
              <a:buSzPct val="90000"/>
              <a:buFont typeface="Wingdings" panose="05000000000000000000" pitchFamily="2" charset="2"/>
              <a:buChar char="§"/>
              <a:defRPr sz="1400" b="0" i="0">
                <a:solidFill>
                  <a:srgbClr val="53585F"/>
                </a:solidFill>
                <a:latin typeface="Segoe UI" panose="020B0502040204020203" pitchFamily="34" charset="0"/>
                <a:ea typeface="Segoe UI" panose="020B0502040204020203" pitchFamily="34" charset="0"/>
                <a:cs typeface="Segoe UI" panose="020B0502040204020203" pitchFamily="34" charset="0"/>
              </a:defRPr>
            </a:lvl2pPr>
            <a:lvl3pPr marL="717461" indent="-143492">
              <a:lnSpc>
                <a:spcPct val="120000"/>
              </a:lnSpc>
              <a:spcBef>
                <a:spcPts val="0"/>
              </a:spcBef>
              <a:buClr>
                <a:srgbClr val="2F2883"/>
              </a:buClr>
              <a:buFont typeface="Wingdings" panose="05000000000000000000" pitchFamily="2" charset="2"/>
              <a:buChar char="§"/>
              <a:defRPr sz="1200" b="0" i="0">
                <a:solidFill>
                  <a:srgbClr val="53585F"/>
                </a:solidFill>
                <a:latin typeface="Segoe UI" panose="020B0502040204020203" pitchFamily="34" charset="0"/>
                <a:ea typeface="Segoe UI" panose="020B0502040204020203" pitchFamily="34" charset="0"/>
                <a:cs typeface="Segoe UI" panose="020B0502040204020203" pitchFamily="34" charset="0"/>
              </a:defRPr>
            </a:lvl3pPr>
            <a:lvl4pPr marL="1600200" indent="-228600">
              <a:lnSpc>
                <a:spcPct val="120000"/>
              </a:lnSpc>
              <a:spcBef>
                <a:spcPts val="0"/>
              </a:spcBef>
              <a:buClr>
                <a:srgbClr val="2F2883"/>
              </a:buClr>
              <a:buFont typeface="Wingdings" panose="05000000000000000000" pitchFamily="2" charset="2"/>
              <a:buChar char="§"/>
              <a:defRPr sz="1100" b="0" i="0">
                <a:solidFill>
                  <a:srgbClr val="53585F"/>
                </a:solidFill>
                <a:latin typeface="Segoe UI" panose="020B0502040204020203" pitchFamily="34" charset="0"/>
                <a:ea typeface="Segoe UI" panose="020B0502040204020203" pitchFamily="34" charset="0"/>
                <a:cs typeface="Segoe UI" panose="020B0502040204020203" pitchFamily="34" charset="0"/>
              </a:defRPr>
            </a:lvl4pPr>
            <a:lvl5pPr marL="2057400" indent="-228600">
              <a:lnSpc>
                <a:spcPct val="120000"/>
              </a:lnSpc>
              <a:spcBef>
                <a:spcPts val="0"/>
              </a:spcBef>
              <a:buClr>
                <a:srgbClr val="2F2883"/>
              </a:buClr>
              <a:buFont typeface="Wingdings" panose="05000000000000000000" pitchFamily="2" charset="2"/>
              <a:buChar char="§"/>
              <a:defRPr sz="1100" b="0" i="0">
                <a:solidFill>
                  <a:srgbClr val="53585F"/>
                </a:solidFill>
                <a:latin typeface="Segoe UI" panose="020B0502040204020203" pitchFamily="34" charset="0"/>
                <a:ea typeface="Segoe UI" panose="020B0502040204020203" pitchFamily="34" charset="0"/>
                <a:cs typeface="Segoe UI" panose="020B0502040204020203" pitchFamily="34" charset="0"/>
              </a:defRPr>
            </a:lvl5pPr>
          </a:lstStyle>
          <a:p>
            <a:pPr lvl="0"/>
            <a:r>
              <a:rPr lang="en-US" dirty="0"/>
              <a:t>Segoe UI 16pt Grey</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2"/>
          <p:cNvSpPr>
            <a:spLocks noGrp="1"/>
          </p:cNvSpPr>
          <p:nvPr>
            <p:ph sz="quarter" idx="13" hasCustomPrompt="1"/>
          </p:nvPr>
        </p:nvSpPr>
        <p:spPr>
          <a:xfrm>
            <a:off x="4641128" y="1325001"/>
            <a:ext cx="4004734" cy="1352823"/>
          </a:xfrm>
          <a:prstGeom prst="rect">
            <a:avLst/>
          </a:prstGeom>
        </p:spPr>
        <p:txBody>
          <a:bodyPr/>
          <a:lstStyle>
            <a:lvl1pPr marL="228600" indent="-228600">
              <a:lnSpc>
                <a:spcPct val="120000"/>
              </a:lnSpc>
              <a:spcBef>
                <a:spcPts val="0"/>
              </a:spcBef>
              <a:buClr>
                <a:srgbClr val="2F2883"/>
              </a:buClr>
              <a:buSzPct val="100000"/>
              <a:buFont typeface="Wingdings" panose="05000000000000000000" pitchFamily="2" charset="2"/>
              <a:buChar char="§"/>
              <a:defRPr sz="1600" b="0" i="0">
                <a:solidFill>
                  <a:srgbClr val="53585F"/>
                </a:solidFill>
                <a:latin typeface="Segoe UI" panose="020B0502040204020203" pitchFamily="34" charset="0"/>
                <a:ea typeface="Segoe UI" panose="020B0502040204020203" pitchFamily="34" charset="0"/>
                <a:cs typeface="Segoe UI" panose="020B0502040204020203" pitchFamily="34" charset="0"/>
              </a:defRPr>
            </a:lvl1pPr>
            <a:lvl2pPr marL="466350" indent="-179365">
              <a:lnSpc>
                <a:spcPct val="120000"/>
              </a:lnSpc>
              <a:spcBef>
                <a:spcPts val="0"/>
              </a:spcBef>
              <a:buClr>
                <a:srgbClr val="2F2883"/>
              </a:buClr>
              <a:buSzPct val="90000"/>
              <a:buFont typeface="Wingdings" panose="05000000000000000000" pitchFamily="2" charset="2"/>
              <a:buChar char="§"/>
              <a:defRPr sz="1400" b="0" i="0">
                <a:solidFill>
                  <a:srgbClr val="53585F"/>
                </a:solidFill>
                <a:latin typeface="Segoe UI" panose="020B0502040204020203" pitchFamily="34" charset="0"/>
                <a:ea typeface="Segoe UI" panose="020B0502040204020203" pitchFamily="34" charset="0"/>
                <a:cs typeface="Segoe UI" panose="020B0502040204020203" pitchFamily="34" charset="0"/>
              </a:defRPr>
            </a:lvl2pPr>
            <a:lvl3pPr marL="717461" indent="-143492">
              <a:lnSpc>
                <a:spcPct val="120000"/>
              </a:lnSpc>
              <a:spcBef>
                <a:spcPts val="0"/>
              </a:spcBef>
              <a:buClr>
                <a:srgbClr val="2F2883"/>
              </a:buClr>
              <a:buFont typeface="Wingdings" panose="05000000000000000000" pitchFamily="2" charset="2"/>
              <a:buChar char="§"/>
              <a:defRPr sz="1200" b="0" i="0">
                <a:solidFill>
                  <a:srgbClr val="53585F"/>
                </a:solidFill>
                <a:latin typeface="Segoe UI" panose="020B0502040204020203" pitchFamily="34" charset="0"/>
                <a:ea typeface="Segoe UI" panose="020B0502040204020203" pitchFamily="34" charset="0"/>
                <a:cs typeface="Segoe UI" panose="020B0502040204020203" pitchFamily="34" charset="0"/>
              </a:defRPr>
            </a:lvl3pPr>
            <a:lvl4pPr marL="1600200" indent="-228600">
              <a:lnSpc>
                <a:spcPct val="120000"/>
              </a:lnSpc>
              <a:spcBef>
                <a:spcPts val="0"/>
              </a:spcBef>
              <a:buClr>
                <a:srgbClr val="2F2883"/>
              </a:buClr>
              <a:buFont typeface="Wingdings" panose="05000000000000000000" pitchFamily="2" charset="2"/>
              <a:buChar char="§"/>
              <a:defRPr sz="1100" b="0" i="0">
                <a:solidFill>
                  <a:srgbClr val="53585F"/>
                </a:solidFill>
                <a:latin typeface="Segoe UI" panose="020B0502040204020203" pitchFamily="34" charset="0"/>
                <a:ea typeface="Segoe UI" panose="020B0502040204020203" pitchFamily="34" charset="0"/>
                <a:cs typeface="Segoe UI" panose="020B0502040204020203" pitchFamily="34" charset="0"/>
              </a:defRPr>
            </a:lvl4pPr>
            <a:lvl5pPr marL="2057400" indent="-228600">
              <a:lnSpc>
                <a:spcPct val="120000"/>
              </a:lnSpc>
              <a:spcBef>
                <a:spcPts val="0"/>
              </a:spcBef>
              <a:buClr>
                <a:srgbClr val="2F2883"/>
              </a:buClr>
              <a:buFont typeface="Wingdings" panose="05000000000000000000" pitchFamily="2" charset="2"/>
              <a:buChar char="§"/>
              <a:defRPr sz="1100" b="0" i="0">
                <a:solidFill>
                  <a:srgbClr val="53585F"/>
                </a:solidFill>
                <a:latin typeface="Segoe UI" panose="020B0502040204020203" pitchFamily="34" charset="0"/>
                <a:ea typeface="Segoe UI" panose="020B0502040204020203" pitchFamily="34" charset="0"/>
                <a:cs typeface="Segoe UI" panose="020B0502040204020203" pitchFamily="34" charset="0"/>
              </a:defRPr>
            </a:lvl5pPr>
          </a:lstStyle>
          <a:p>
            <a:pPr lvl="0"/>
            <a:r>
              <a:rPr lang="en-US" dirty="0"/>
              <a:t>Segoe UI 16pt Grey</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Picture Placeholder 2"/>
          <p:cNvSpPr>
            <a:spLocks noGrp="1"/>
          </p:cNvSpPr>
          <p:nvPr>
            <p:ph type="pic" sz="quarter" idx="11"/>
          </p:nvPr>
        </p:nvSpPr>
        <p:spPr>
          <a:xfrm>
            <a:off x="452438" y="2821354"/>
            <a:ext cx="8193424" cy="2176208"/>
          </a:xfrm>
          <a:prstGeom prst="rect">
            <a:avLst/>
          </a:prstGeom>
        </p:spPr>
        <p:txBody>
          <a:bodyPr/>
          <a:lstStyle/>
          <a:p>
            <a:endParaRPr lang="en-SG" dirty="0"/>
          </a:p>
        </p:txBody>
      </p:sp>
    </p:spTree>
    <p:extLst>
      <p:ext uri="{BB962C8B-B14F-4D97-AF65-F5344CB8AC3E}">
        <p14:creationId xmlns:p14="http://schemas.microsoft.com/office/powerpoint/2010/main" val="31194520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wSub &amp; 2Col Image(T) + 2Col Text(B)">
    <p:spTree>
      <p:nvGrpSpPr>
        <p:cNvPr id="1" name=""/>
        <p:cNvGrpSpPr/>
        <p:nvPr/>
      </p:nvGrpSpPr>
      <p:grpSpPr>
        <a:xfrm>
          <a:off x="0" y="0"/>
          <a:ext cx="0" cy="0"/>
          <a:chOff x="0" y="0"/>
          <a:chExt cx="0" cy="0"/>
        </a:xfrm>
      </p:grpSpPr>
      <p:sp>
        <p:nvSpPr>
          <p:cNvPr id="24" name="Pagination"/>
          <p:cNvSpPr>
            <a:spLocks noGrp="1"/>
          </p:cNvSpPr>
          <p:nvPr>
            <p:ph type="sldNum" sz="quarter" idx="4"/>
          </p:nvPr>
        </p:nvSpPr>
        <p:spPr>
          <a:xfrm>
            <a:off x="8850007" y="4889009"/>
            <a:ext cx="294144" cy="158337"/>
          </a:xfrm>
          <a:prstGeom prst="rect">
            <a:avLst/>
          </a:prstGeom>
          <a:extLst>
            <a:ext uri="{C572A759-6A51-4108-AA02-DFA0A04FC94B}">
              <ma14:wrappingTextBoxFlag xmlns:ma14="http://schemas.microsoft.com/office/mac/drawingml/2011/main" val="1"/>
            </a:ext>
          </a:extLst>
        </p:spPr>
        <p:txBody>
          <a:bodyPr lIns="57397" tIns="28698" rIns="57397" bIns="28698" anchor="ctr"/>
          <a:lstStyle>
            <a:lvl1pPr algn="ctr">
              <a:defRPr sz="700">
                <a:solidFill>
                  <a:schemeClr val="bg1">
                    <a:lumMod val="65000"/>
                  </a:schemeClr>
                </a:solidFill>
                <a:latin typeface="Segoe UI" panose="020B0502040204020203" pitchFamily="34" charset="0"/>
                <a:ea typeface="Segoe UI" panose="020B0502040204020203" pitchFamily="34" charset="0"/>
                <a:cs typeface="Segoe UI" panose="020B0502040204020203" pitchFamily="34" charset="0"/>
                <a:sym typeface="Lucida Sans"/>
              </a:defRPr>
            </a:lvl1pPr>
          </a:lstStyle>
          <a:p>
            <a:fld id="{86CB4B4D-7CA3-9044-876B-883B54F8677D}" type="slidenum">
              <a:rPr lang="uk-UA" smtClean="0"/>
              <a:pPr/>
              <a:t>‹#›</a:t>
            </a:fld>
            <a:endParaRPr lang="uk-UA" dirty="0"/>
          </a:p>
        </p:txBody>
      </p:sp>
      <p:sp>
        <p:nvSpPr>
          <p:cNvPr id="25" name="Footer Placeholder 4"/>
          <p:cNvSpPr>
            <a:spLocks noGrp="1"/>
          </p:cNvSpPr>
          <p:nvPr>
            <p:ph type="ftr" sz="quarter" idx="3"/>
          </p:nvPr>
        </p:nvSpPr>
        <p:spPr>
          <a:xfrm rot="16200000">
            <a:off x="8331610" y="4119385"/>
            <a:ext cx="1330939" cy="165102"/>
          </a:xfrm>
          <a:prstGeom prst="rect">
            <a:avLst/>
          </a:prstGeom>
        </p:spPr>
        <p:txBody>
          <a:bodyPr vert="horz" lIns="91440" tIns="45720" rIns="91440" bIns="45720" rtlCol="0" anchor="ctr"/>
          <a:lstStyle>
            <a:lvl1pPr algn="l">
              <a:defRPr sz="700" b="0">
                <a:solidFill>
                  <a:schemeClr val="bg1">
                    <a:lumMod val="75000"/>
                  </a:schemeClr>
                </a:solidFill>
                <a:latin typeface="Segoe UI" panose="020B0502040204020203" pitchFamily="34" charset="0"/>
                <a:cs typeface="Segoe UI" panose="020B0502040204020203" pitchFamily="34" charset="0"/>
              </a:defRPr>
            </a:lvl1pPr>
          </a:lstStyle>
          <a:p>
            <a:r>
              <a:rPr lang="en-SG"/>
              <a:t>RESTRICTED</a:t>
            </a:r>
            <a:endParaRPr lang="en-SG" dirty="0"/>
          </a:p>
        </p:txBody>
      </p:sp>
      <p:sp>
        <p:nvSpPr>
          <p:cNvPr id="28" name="Date Placeholder 3"/>
          <p:cNvSpPr>
            <a:spLocks noGrp="1"/>
          </p:cNvSpPr>
          <p:nvPr>
            <p:ph type="dt" sz="half" idx="2"/>
          </p:nvPr>
        </p:nvSpPr>
        <p:spPr>
          <a:xfrm rot="16200000">
            <a:off x="8615838" y="2976516"/>
            <a:ext cx="762488" cy="165104"/>
          </a:xfrm>
          <a:prstGeom prst="rect">
            <a:avLst/>
          </a:prstGeom>
        </p:spPr>
        <p:txBody>
          <a:bodyPr vert="horz" lIns="91440" tIns="45720" rIns="91440" bIns="45720" rtlCol="0" anchor="ctr"/>
          <a:lstStyle>
            <a:lvl1pPr algn="l">
              <a:defRPr sz="700">
                <a:solidFill>
                  <a:schemeClr val="bg1">
                    <a:lumMod val="75000"/>
                  </a:schemeClr>
                </a:solidFill>
                <a:latin typeface="Segoe UI" panose="020B0502040204020203" pitchFamily="34" charset="0"/>
                <a:cs typeface="Segoe UI" panose="020B0502040204020203" pitchFamily="34" charset="0"/>
              </a:defRPr>
            </a:lvl1pPr>
          </a:lstStyle>
          <a:p>
            <a:endParaRPr lang="en-SG" dirty="0"/>
          </a:p>
        </p:txBody>
      </p:sp>
      <p:sp>
        <p:nvSpPr>
          <p:cNvPr id="10" name="Text Placeholder 2"/>
          <p:cNvSpPr>
            <a:spLocks noGrp="1"/>
          </p:cNvSpPr>
          <p:nvPr>
            <p:ph type="body" sz="quarter" idx="12" hasCustomPrompt="1"/>
          </p:nvPr>
        </p:nvSpPr>
        <p:spPr>
          <a:xfrm>
            <a:off x="452966" y="584869"/>
            <a:ext cx="8192896" cy="496888"/>
          </a:xfrm>
          <a:prstGeom prst="rect">
            <a:avLst/>
          </a:prstGeom>
        </p:spPr>
        <p:txBody>
          <a:bodyPr/>
          <a:lstStyle>
            <a:lvl1pPr marL="0" indent="0">
              <a:buNone/>
              <a:defRPr sz="1600" b="0" i="0" baseline="0">
                <a:solidFill>
                  <a:srgbClr val="00C0F3"/>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dirty="0"/>
              <a:t>[Segoe UI 16pt Cyan]</a:t>
            </a:r>
          </a:p>
        </p:txBody>
      </p:sp>
      <p:sp>
        <p:nvSpPr>
          <p:cNvPr id="12" name="Title 3"/>
          <p:cNvSpPr>
            <a:spLocks noGrp="1"/>
          </p:cNvSpPr>
          <p:nvPr>
            <p:ph type="title" hasCustomPrompt="1"/>
          </p:nvPr>
        </p:nvSpPr>
        <p:spPr>
          <a:xfrm>
            <a:off x="452966" y="222113"/>
            <a:ext cx="8192896" cy="425587"/>
          </a:xfrm>
          <a:prstGeom prst="rect">
            <a:avLst/>
          </a:prstGeom>
        </p:spPr>
        <p:txBody>
          <a:bodyPr/>
          <a:lstStyle>
            <a:lvl1pPr algn="l">
              <a:defRPr sz="2400" b="1" i="0" baseline="0">
                <a:solidFill>
                  <a:schemeClr val="bg1"/>
                </a:solidFill>
                <a:latin typeface="Segoe UI" panose="020B0502040204020203" pitchFamily="34" charset="0"/>
                <a:ea typeface="Segoe UI" panose="020B0502040204020203" pitchFamily="34" charset="0"/>
                <a:cs typeface="Segoe UI" panose="020B0502040204020203" pitchFamily="34" charset="0"/>
              </a:defRPr>
            </a:lvl1pPr>
          </a:lstStyle>
          <a:p>
            <a:r>
              <a:rPr lang="en-US" dirty="0"/>
              <a:t>[Segoe UI 24pt White Bold]</a:t>
            </a:r>
          </a:p>
        </p:txBody>
      </p:sp>
      <p:sp>
        <p:nvSpPr>
          <p:cNvPr id="16" name="Picture Placeholder 3"/>
          <p:cNvSpPr>
            <a:spLocks noGrp="1"/>
          </p:cNvSpPr>
          <p:nvPr>
            <p:ph type="pic" sz="quarter" idx="14"/>
          </p:nvPr>
        </p:nvSpPr>
        <p:spPr>
          <a:xfrm>
            <a:off x="452438" y="1325001"/>
            <a:ext cx="4005262" cy="1352550"/>
          </a:xfrm>
          <a:prstGeom prst="rect">
            <a:avLst/>
          </a:prstGeom>
        </p:spPr>
        <p:txBody>
          <a:bodyPr/>
          <a:lstStyle/>
          <a:p>
            <a:endParaRPr lang="en-SG"/>
          </a:p>
        </p:txBody>
      </p:sp>
      <p:sp>
        <p:nvSpPr>
          <p:cNvPr id="17" name="Picture Placeholder 3"/>
          <p:cNvSpPr>
            <a:spLocks noGrp="1"/>
          </p:cNvSpPr>
          <p:nvPr>
            <p:ph type="pic" sz="quarter" idx="15"/>
          </p:nvPr>
        </p:nvSpPr>
        <p:spPr>
          <a:xfrm>
            <a:off x="4640599" y="1325001"/>
            <a:ext cx="4005262" cy="1352550"/>
          </a:xfrm>
          <a:prstGeom prst="rect">
            <a:avLst/>
          </a:prstGeom>
        </p:spPr>
        <p:txBody>
          <a:bodyPr/>
          <a:lstStyle/>
          <a:p>
            <a:endParaRPr lang="en-SG"/>
          </a:p>
        </p:txBody>
      </p:sp>
      <p:sp>
        <p:nvSpPr>
          <p:cNvPr id="18" name="Content Placeholder 2"/>
          <p:cNvSpPr>
            <a:spLocks noGrp="1"/>
          </p:cNvSpPr>
          <p:nvPr>
            <p:ph sz="quarter" idx="10" hasCustomPrompt="1"/>
          </p:nvPr>
        </p:nvSpPr>
        <p:spPr>
          <a:xfrm>
            <a:off x="452965" y="2677824"/>
            <a:ext cx="4004735" cy="2319738"/>
          </a:xfrm>
          <a:prstGeom prst="rect">
            <a:avLst/>
          </a:prstGeom>
        </p:spPr>
        <p:txBody>
          <a:bodyPr/>
          <a:lstStyle>
            <a:lvl1pPr marL="228600" indent="-228600">
              <a:lnSpc>
                <a:spcPct val="120000"/>
              </a:lnSpc>
              <a:spcBef>
                <a:spcPts val="0"/>
              </a:spcBef>
              <a:buClr>
                <a:srgbClr val="2F2883"/>
              </a:buClr>
              <a:buSzPct val="100000"/>
              <a:buFont typeface="Wingdings" panose="05000000000000000000" pitchFamily="2" charset="2"/>
              <a:buChar char="§"/>
              <a:defRPr sz="1600" b="0" i="0">
                <a:solidFill>
                  <a:srgbClr val="53585F"/>
                </a:solidFill>
                <a:latin typeface="Segoe UI" panose="020B0502040204020203" pitchFamily="34" charset="0"/>
                <a:ea typeface="Segoe UI" panose="020B0502040204020203" pitchFamily="34" charset="0"/>
                <a:cs typeface="Segoe UI" panose="020B0502040204020203" pitchFamily="34" charset="0"/>
              </a:defRPr>
            </a:lvl1pPr>
            <a:lvl2pPr marL="466350" indent="-179365">
              <a:lnSpc>
                <a:spcPct val="120000"/>
              </a:lnSpc>
              <a:spcBef>
                <a:spcPts val="0"/>
              </a:spcBef>
              <a:buClr>
                <a:srgbClr val="2F2883"/>
              </a:buClr>
              <a:buSzPct val="90000"/>
              <a:buFont typeface="Wingdings" panose="05000000000000000000" pitchFamily="2" charset="2"/>
              <a:buChar char="§"/>
              <a:defRPr sz="1400" b="0" i="0">
                <a:solidFill>
                  <a:srgbClr val="53585F"/>
                </a:solidFill>
                <a:latin typeface="Segoe UI" panose="020B0502040204020203" pitchFamily="34" charset="0"/>
                <a:ea typeface="Segoe UI" panose="020B0502040204020203" pitchFamily="34" charset="0"/>
                <a:cs typeface="Segoe UI" panose="020B0502040204020203" pitchFamily="34" charset="0"/>
              </a:defRPr>
            </a:lvl2pPr>
            <a:lvl3pPr marL="717461" indent="-143492">
              <a:lnSpc>
                <a:spcPct val="120000"/>
              </a:lnSpc>
              <a:spcBef>
                <a:spcPts val="0"/>
              </a:spcBef>
              <a:buClr>
                <a:srgbClr val="2F2883"/>
              </a:buClr>
              <a:buFont typeface="Wingdings" panose="05000000000000000000" pitchFamily="2" charset="2"/>
              <a:buChar char="§"/>
              <a:defRPr sz="1200" b="0" i="0">
                <a:solidFill>
                  <a:srgbClr val="53585F"/>
                </a:solidFill>
                <a:latin typeface="Segoe UI" panose="020B0502040204020203" pitchFamily="34" charset="0"/>
                <a:ea typeface="Segoe UI" panose="020B0502040204020203" pitchFamily="34" charset="0"/>
                <a:cs typeface="Segoe UI" panose="020B0502040204020203" pitchFamily="34" charset="0"/>
              </a:defRPr>
            </a:lvl3pPr>
            <a:lvl4pPr marL="1600200" indent="-228600">
              <a:lnSpc>
                <a:spcPct val="120000"/>
              </a:lnSpc>
              <a:spcBef>
                <a:spcPts val="0"/>
              </a:spcBef>
              <a:buClr>
                <a:srgbClr val="2F2883"/>
              </a:buClr>
              <a:buFont typeface="Wingdings" panose="05000000000000000000" pitchFamily="2" charset="2"/>
              <a:buChar char="§"/>
              <a:defRPr sz="1100" b="0" i="0">
                <a:solidFill>
                  <a:srgbClr val="53585F"/>
                </a:solidFill>
                <a:latin typeface="Segoe UI" panose="020B0502040204020203" pitchFamily="34" charset="0"/>
                <a:ea typeface="Segoe UI" panose="020B0502040204020203" pitchFamily="34" charset="0"/>
                <a:cs typeface="Segoe UI" panose="020B0502040204020203" pitchFamily="34" charset="0"/>
              </a:defRPr>
            </a:lvl4pPr>
            <a:lvl5pPr marL="2057400" indent="-228600">
              <a:lnSpc>
                <a:spcPct val="120000"/>
              </a:lnSpc>
              <a:spcBef>
                <a:spcPts val="0"/>
              </a:spcBef>
              <a:buClr>
                <a:srgbClr val="2F2883"/>
              </a:buClr>
              <a:buFont typeface="Wingdings" panose="05000000000000000000" pitchFamily="2" charset="2"/>
              <a:buChar char="§"/>
              <a:defRPr sz="1100" b="0" i="0">
                <a:solidFill>
                  <a:srgbClr val="53585F"/>
                </a:solidFill>
                <a:latin typeface="Segoe UI" panose="020B0502040204020203" pitchFamily="34" charset="0"/>
                <a:ea typeface="Segoe UI" panose="020B0502040204020203" pitchFamily="34" charset="0"/>
                <a:cs typeface="Segoe UI" panose="020B0502040204020203" pitchFamily="34" charset="0"/>
              </a:defRPr>
            </a:lvl5pPr>
          </a:lstStyle>
          <a:p>
            <a:pPr lvl="0"/>
            <a:r>
              <a:rPr lang="en-US" dirty="0"/>
              <a:t>Segoe UI 16pt Grey</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Content Placeholder 2"/>
          <p:cNvSpPr>
            <a:spLocks noGrp="1"/>
          </p:cNvSpPr>
          <p:nvPr>
            <p:ph sz="quarter" idx="16" hasCustomPrompt="1"/>
          </p:nvPr>
        </p:nvSpPr>
        <p:spPr>
          <a:xfrm>
            <a:off x="4641126" y="2677824"/>
            <a:ext cx="4004735" cy="2319738"/>
          </a:xfrm>
          <a:prstGeom prst="rect">
            <a:avLst/>
          </a:prstGeom>
        </p:spPr>
        <p:txBody>
          <a:bodyPr/>
          <a:lstStyle>
            <a:lvl1pPr marL="228600" indent="-228600">
              <a:lnSpc>
                <a:spcPct val="120000"/>
              </a:lnSpc>
              <a:spcBef>
                <a:spcPts val="0"/>
              </a:spcBef>
              <a:buClr>
                <a:srgbClr val="2F2883"/>
              </a:buClr>
              <a:buSzPct val="100000"/>
              <a:buFont typeface="Wingdings" panose="05000000000000000000" pitchFamily="2" charset="2"/>
              <a:buChar char="§"/>
              <a:defRPr sz="1600" b="0" i="0">
                <a:solidFill>
                  <a:srgbClr val="53585F"/>
                </a:solidFill>
                <a:latin typeface="Segoe UI" panose="020B0502040204020203" pitchFamily="34" charset="0"/>
                <a:ea typeface="Segoe UI" panose="020B0502040204020203" pitchFamily="34" charset="0"/>
                <a:cs typeface="Segoe UI" panose="020B0502040204020203" pitchFamily="34" charset="0"/>
              </a:defRPr>
            </a:lvl1pPr>
            <a:lvl2pPr marL="466350" indent="-179365">
              <a:lnSpc>
                <a:spcPct val="120000"/>
              </a:lnSpc>
              <a:spcBef>
                <a:spcPts val="0"/>
              </a:spcBef>
              <a:buClr>
                <a:srgbClr val="2F2883"/>
              </a:buClr>
              <a:buSzPct val="90000"/>
              <a:buFont typeface="Wingdings" panose="05000000000000000000" pitchFamily="2" charset="2"/>
              <a:buChar char="§"/>
              <a:defRPr sz="1400" b="0" i="0">
                <a:solidFill>
                  <a:srgbClr val="53585F"/>
                </a:solidFill>
                <a:latin typeface="Segoe UI" panose="020B0502040204020203" pitchFamily="34" charset="0"/>
                <a:ea typeface="Segoe UI" panose="020B0502040204020203" pitchFamily="34" charset="0"/>
                <a:cs typeface="Segoe UI" panose="020B0502040204020203" pitchFamily="34" charset="0"/>
              </a:defRPr>
            </a:lvl2pPr>
            <a:lvl3pPr marL="717461" indent="-143492">
              <a:lnSpc>
                <a:spcPct val="120000"/>
              </a:lnSpc>
              <a:spcBef>
                <a:spcPts val="0"/>
              </a:spcBef>
              <a:buClr>
                <a:srgbClr val="2F2883"/>
              </a:buClr>
              <a:buFont typeface="Wingdings" panose="05000000000000000000" pitchFamily="2" charset="2"/>
              <a:buChar char="§"/>
              <a:defRPr sz="1200" b="0" i="0">
                <a:solidFill>
                  <a:srgbClr val="53585F"/>
                </a:solidFill>
                <a:latin typeface="Segoe UI" panose="020B0502040204020203" pitchFamily="34" charset="0"/>
                <a:ea typeface="Segoe UI" panose="020B0502040204020203" pitchFamily="34" charset="0"/>
                <a:cs typeface="Segoe UI" panose="020B0502040204020203" pitchFamily="34" charset="0"/>
              </a:defRPr>
            </a:lvl3pPr>
            <a:lvl4pPr marL="1600200" indent="-228600">
              <a:lnSpc>
                <a:spcPct val="120000"/>
              </a:lnSpc>
              <a:spcBef>
                <a:spcPts val="0"/>
              </a:spcBef>
              <a:buClr>
                <a:srgbClr val="2F2883"/>
              </a:buClr>
              <a:buFont typeface="Wingdings" panose="05000000000000000000" pitchFamily="2" charset="2"/>
              <a:buChar char="§"/>
              <a:defRPr sz="1100" b="0" i="0">
                <a:solidFill>
                  <a:srgbClr val="53585F"/>
                </a:solidFill>
                <a:latin typeface="Segoe UI" panose="020B0502040204020203" pitchFamily="34" charset="0"/>
                <a:ea typeface="Segoe UI" panose="020B0502040204020203" pitchFamily="34" charset="0"/>
                <a:cs typeface="Segoe UI" panose="020B0502040204020203" pitchFamily="34" charset="0"/>
              </a:defRPr>
            </a:lvl4pPr>
            <a:lvl5pPr marL="2057400" indent="-228600">
              <a:lnSpc>
                <a:spcPct val="120000"/>
              </a:lnSpc>
              <a:spcBef>
                <a:spcPts val="0"/>
              </a:spcBef>
              <a:buClr>
                <a:srgbClr val="2F2883"/>
              </a:buClr>
              <a:buFont typeface="Wingdings" panose="05000000000000000000" pitchFamily="2" charset="2"/>
              <a:buChar char="§"/>
              <a:defRPr sz="1100" b="0" i="0">
                <a:solidFill>
                  <a:srgbClr val="53585F"/>
                </a:solidFill>
                <a:latin typeface="Segoe UI" panose="020B0502040204020203" pitchFamily="34" charset="0"/>
                <a:ea typeface="Segoe UI" panose="020B0502040204020203" pitchFamily="34" charset="0"/>
                <a:cs typeface="Segoe UI" panose="020B0502040204020203" pitchFamily="34" charset="0"/>
              </a:defRPr>
            </a:lvl5pPr>
          </a:lstStyle>
          <a:p>
            <a:pPr lvl="0"/>
            <a:r>
              <a:rPr lang="en-US" dirty="0"/>
              <a:t>Segoe UI 16pt Grey</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6770738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wSub Only">
    <p:spTree>
      <p:nvGrpSpPr>
        <p:cNvPr id="1" name=""/>
        <p:cNvGrpSpPr/>
        <p:nvPr/>
      </p:nvGrpSpPr>
      <p:grpSpPr>
        <a:xfrm>
          <a:off x="0" y="0"/>
          <a:ext cx="0" cy="0"/>
          <a:chOff x="0" y="0"/>
          <a:chExt cx="0" cy="0"/>
        </a:xfrm>
      </p:grpSpPr>
      <p:sp>
        <p:nvSpPr>
          <p:cNvPr id="9" name="Pagination"/>
          <p:cNvSpPr>
            <a:spLocks noGrp="1"/>
          </p:cNvSpPr>
          <p:nvPr>
            <p:ph type="sldNum" sz="quarter" idx="4"/>
          </p:nvPr>
        </p:nvSpPr>
        <p:spPr>
          <a:xfrm>
            <a:off x="8850007" y="4889009"/>
            <a:ext cx="294144" cy="158337"/>
          </a:xfrm>
          <a:prstGeom prst="rect">
            <a:avLst/>
          </a:prstGeom>
          <a:extLst>
            <a:ext uri="{C572A759-6A51-4108-AA02-DFA0A04FC94B}">
              <ma14:wrappingTextBoxFlag xmlns:ma14="http://schemas.microsoft.com/office/mac/drawingml/2011/main" val="1"/>
            </a:ext>
          </a:extLst>
        </p:spPr>
        <p:txBody>
          <a:bodyPr lIns="57397" tIns="28698" rIns="57397" bIns="28698" anchor="ctr"/>
          <a:lstStyle>
            <a:lvl1pPr algn="ctr">
              <a:defRPr sz="700">
                <a:solidFill>
                  <a:schemeClr val="bg1">
                    <a:lumMod val="65000"/>
                  </a:schemeClr>
                </a:solidFill>
                <a:latin typeface="Segoe UI" panose="020B0502040204020203" pitchFamily="34" charset="0"/>
                <a:ea typeface="Segoe UI" panose="020B0502040204020203" pitchFamily="34" charset="0"/>
                <a:cs typeface="Segoe UI" panose="020B0502040204020203" pitchFamily="34" charset="0"/>
                <a:sym typeface="Lucida Sans"/>
              </a:defRPr>
            </a:lvl1pPr>
          </a:lstStyle>
          <a:p>
            <a:fld id="{86CB4B4D-7CA3-9044-876B-883B54F8677D}" type="slidenum">
              <a:rPr lang="uk-UA" smtClean="0"/>
              <a:pPr/>
              <a:t>‹#›</a:t>
            </a:fld>
            <a:endParaRPr lang="uk-UA" dirty="0"/>
          </a:p>
        </p:txBody>
      </p:sp>
      <p:sp>
        <p:nvSpPr>
          <p:cNvPr id="10" name="Footer Placeholder 4"/>
          <p:cNvSpPr>
            <a:spLocks noGrp="1"/>
          </p:cNvSpPr>
          <p:nvPr>
            <p:ph type="ftr" sz="quarter" idx="3"/>
          </p:nvPr>
        </p:nvSpPr>
        <p:spPr>
          <a:xfrm rot="16200000">
            <a:off x="8331610" y="4119385"/>
            <a:ext cx="1330939" cy="165102"/>
          </a:xfrm>
          <a:prstGeom prst="rect">
            <a:avLst/>
          </a:prstGeom>
        </p:spPr>
        <p:txBody>
          <a:bodyPr vert="horz" lIns="91440" tIns="45720" rIns="91440" bIns="45720" rtlCol="0" anchor="ctr"/>
          <a:lstStyle>
            <a:lvl1pPr algn="l">
              <a:defRPr sz="700" b="0">
                <a:solidFill>
                  <a:schemeClr val="bg1">
                    <a:lumMod val="75000"/>
                  </a:schemeClr>
                </a:solidFill>
                <a:latin typeface="Segoe UI" panose="020B0502040204020203" pitchFamily="34" charset="0"/>
                <a:cs typeface="Segoe UI" panose="020B0502040204020203" pitchFamily="34" charset="0"/>
              </a:defRPr>
            </a:lvl1pPr>
          </a:lstStyle>
          <a:p>
            <a:r>
              <a:rPr lang="en-SG"/>
              <a:t>RESTRICTED</a:t>
            </a:r>
            <a:endParaRPr lang="en-SG" dirty="0"/>
          </a:p>
        </p:txBody>
      </p:sp>
      <p:sp>
        <p:nvSpPr>
          <p:cNvPr id="16" name="Date Placeholder 3"/>
          <p:cNvSpPr>
            <a:spLocks noGrp="1"/>
          </p:cNvSpPr>
          <p:nvPr>
            <p:ph type="dt" sz="half" idx="2"/>
          </p:nvPr>
        </p:nvSpPr>
        <p:spPr>
          <a:xfrm rot="16200000">
            <a:off x="8615838" y="2976516"/>
            <a:ext cx="762488" cy="165104"/>
          </a:xfrm>
          <a:prstGeom prst="rect">
            <a:avLst/>
          </a:prstGeom>
        </p:spPr>
        <p:txBody>
          <a:bodyPr vert="horz" lIns="91440" tIns="45720" rIns="91440" bIns="45720" rtlCol="0" anchor="ctr"/>
          <a:lstStyle>
            <a:lvl1pPr algn="l">
              <a:defRPr sz="700">
                <a:solidFill>
                  <a:schemeClr val="bg1">
                    <a:lumMod val="75000"/>
                  </a:schemeClr>
                </a:solidFill>
                <a:latin typeface="Segoe UI" panose="020B0502040204020203" pitchFamily="34" charset="0"/>
                <a:cs typeface="Segoe UI" panose="020B0502040204020203" pitchFamily="34" charset="0"/>
              </a:defRPr>
            </a:lvl1pPr>
          </a:lstStyle>
          <a:p>
            <a:endParaRPr lang="en-SG" dirty="0"/>
          </a:p>
        </p:txBody>
      </p:sp>
      <p:sp>
        <p:nvSpPr>
          <p:cNvPr id="6" name="Text Placeholder 2"/>
          <p:cNvSpPr>
            <a:spLocks noGrp="1"/>
          </p:cNvSpPr>
          <p:nvPr>
            <p:ph type="body" sz="quarter" idx="12" hasCustomPrompt="1"/>
          </p:nvPr>
        </p:nvSpPr>
        <p:spPr>
          <a:xfrm>
            <a:off x="452966" y="584869"/>
            <a:ext cx="8192896" cy="496888"/>
          </a:xfrm>
          <a:prstGeom prst="rect">
            <a:avLst/>
          </a:prstGeom>
        </p:spPr>
        <p:txBody>
          <a:bodyPr/>
          <a:lstStyle>
            <a:lvl1pPr marL="0" indent="0">
              <a:buNone/>
              <a:defRPr sz="1600" b="0" i="0" baseline="0">
                <a:solidFill>
                  <a:srgbClr val="00C0F3"/>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dirty="0"/>
              <a:t>[Segoe UI 16pt Cyan]</a:t>
            </a:r>
          </a:p>
        </p:txBody>
      </p:sp>
      <p:sp>
        <p:nvSpPr>
          <p:cNvPr id="7" name="Title 3"/>
          <p:cNvSpPr>
            <a:spLocks noGrp="1"/>
          </p:cNvSpPr>
          <p:nvPr>
            <p:ph type="title" hasCustomPrompt="1"/>
          </p:nvPr>
        </p:nvSpPr>
        <p:spPr>
          <a:xfrm>
            <a:off x="452966" y="222113"/>
            <a:ext cx="8192896" cy="425587"/>
          </a:xfrm>
          <a:prstGeom prst="rect">
            <a:avLst/>
          </a:prstGeom>
        </p:spPr>
        <p:txBody>
          <a:bodyPr/>
          <a:lstStyle>
            <a:lvl1pPr algn="l">
              <a:defRPr sz="2400" b="1" i="0" baseline="0">
                <a:solidFill>
                  <a:schemeClr val="bg1"/>
                </a:solidFill>
                <a:latin typeface="Segoe UI" panose="020B0502040204020203" pitchFamily="34" charset="0"/>
                <a:ea typeface="Segoe UI" panose="020B0502040204020203" pitchFamily="34" charset="0"/>
                <a:cs typeface="Segoe UI" panose="020B0502040204020203" pitchFamily="34" charset="0"/>
              </a:defRPr>
            </a:lvl1pPr>
          </a:lstStyle>
          <a:p>
            <a:r>
              <a:rPr lang="en-US" dirty="0"/>
              <a:t>[Segoe UI 24pt White Bold]</a:t>
            </a:r>
          </a:p>
        </p:txBody>
      </p:sp>
    </p:spTree>
    <p:extLst>
      <p:ext uri="{BB962C8B-B14F-4D97-AF65-F5344CB8AC3E}">
        <p14:creationId xmlns:p14="http://schemas.microsoft.com/office/powerpoint/2010/main" val="20935432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mp; 1Col Image">
    <p:spTree>
      <p:nvGrpSpPr>
        <p:cNvPr id="1" name=""/>
        <p:cNvGrpSpPr/>
        <p:nvPr/>
      </p:nvGrpSpPr>
      <p:grpSpPr>
        <a:xfrm>
          <a:off x="0" y="0"/>
          <a:ext cx="0" cy="0"/>
          <a:chOff x="0" y="0"/>
          <a:chExt cx="0" cy="0"/>
        </a:xfrm>
      </p:grpSpPr>
      <p:sp>
        <p:nvSpPr>
          <p:cNvPr id="10" name="Pagination"/>
          <p:cNvSpPr>
            <a:spLocks noGrp="1"/>
          </p:cNvSpPr>
          <p:nvPr>
            <p:ph type="sldNum" sz="quarter" idx="4"/>
          </p:nvPr>
        </p:nvSpPr>
        <p:spPr>
          <a:xfrm>
            <a:off x="8850007" y="4889009"/>
            <a:ext cx="294144" cy="158337"/>
          </a:xfrm>
          <a:prstGeom prst="rect">
            <a:avLst/>
          </a:prstGeom>
          <a:extLst>
            <a:ext uri="{C572A759-6A51-4108-AA02-DFA0A04FC94B}">
              <ma14:wrappingTextBoxFlag xmlns:ma14="http://schemas.microsoft.com/office/mac/drawingml/2011/main" val="1"/>
            </a:ext>
          </a:extLst>
        </p:spPr>
        <p:txBody>
          <a:bodyPr lIns="57397" tIns="28698" rIns="57397" bIns="28698" anchor="ctr"/>
          <a:lstStyle>
            <a:lvl1pPr algn="ctr">
              <a:defRPr sz="700">
                <a:solidFill>
                  <a:schemeClr val="bg1">
                    <a:lumMod val="65000"/>
                  </a:schemeClr>
                </a:solidFill>
                <a:latin typeface="Segoe UI" panose="020B0502040204020203" pitchFamily="34" charset="0"/>
                <a:ea typeface="Segoe UI" panose="020B0502040204020203" pitchFamily="34" charset="0"/>
                <a:cs typeface="Segoe UI" panose="020B0502040204020203" pitchFamily="34" charset="0"/>
                <a:sym typeface="Lucida Sans"/>
              </a:defRPr>
            </a:lvl1pPr>
          </a:lstStyle>
          <a:p>
            <a:fld id="{86CB4B4D-7CA3-9044-876B-883B54F8677D}" type="slidenum">
              <a:rPr lang="uk-UA" smtClean="0"/>
              <a:pPr/>
              <a:t>‹#›</a:t>
            </a:fld>
            <a:endParaRPr lang="uk-UA" dirty="0"/>
          </a:p>
        </p:txBody>
      </p:sp>
      <p:sp>
        <p:nvSpPr>
          <p:cNvPr id="15" name="Footer Placeholder 4"/>
          <p:cNvSpPr>
            <a:spLocks noGrp="1"/>
          </p:cNvSpPr>
          <p:nvPr>
            <p:ph type="ftr" sz="quarter" idx="3"/>
          </p:nvPr>
        </p:nvSpPr>
        <p:spPr>
          <a:xfrm rot="16200000">
            <a:off x="8331610" y="4119385"/>
            <a:ext cx="1330939" cy="165102"/>
          </a:xfrm>
          <a:prstGeom prst="rect">
            <a:avLst/>
          </a:prstGeom>
        </p:spPr>
        <p:txBody>
          <a:bodyPr vert="horz" lIns="91440" tIns="45720" rIns="91440" bIns="45720" rtlCol="0" anchor="ctr"/>
          <a:lstStyle>
            <a:lvl1pPr algn="l">
              <a:defRPr sz="700" b="0">
                <a:solidFill>
                  <a:schemeClr val="bg1">
                    <a:lumMod val="75000"/>
                  </a:schemeClr>
                </a:solidFill>
                <a:latin typeface="Segoe UI" panose="020B0502040204020203" pitchFamily="34" charset="0"/>
                <a:cs typeface="Segoe UI" panose="020B0502040204020203" pitchFamily="34" charset="0"/>
              </a:defRPr>
            </a:lvl1pPr>
          </a:lstStyle>
          <a:p>
            <a:r>
              <a:rPr lang="en-SG"/>
              <a:t>RESTRICTED</a:t>
            </a:r>
            <a:endParaRPr lang="en-SG" dirty="0"/>
          </a:p>
        </p:txBody>
      </p:sp>
      <p:sp>
        <p:nvSpPr>
          <p:cNvPr id="18" name="Date Placeholder 3"/>
          <p:cNvSpPr>
            <a:spLocks noGrp="1"/>
          </p:cNvSpPr>
          <p:nvPr>
            <p:ph type="dt" sz="half" idx="2"/>
          </p:nvPr>
        </p:nvSpPr>
        <p:spPr>
          <a:xfrm rot="16200000">
            <a:off x="8615838" y="2976516"/>
            <a:ext cx="762488" cy="165104"/>
          </a:xfrm>
          <a:prstGeom prst="rect">
            <a:avLst/>
          </a:prstGeom>
        </p:spPr>
        <p:txBody>
          <a:bodyPr vert="horz" lIns="91440" tIns="45720" rIns="91440" bIns="45720" rtlCol="0" anchor="ctr"/>
          <a:lstStyle>
            <a:lvl1pPr algn="l">
              <a:defRPr sz="700">
                <a:solidFill>
                  <a:schemeClr val="bg1">
                    <a:lumMod val="75000"/>
                  </a:schemeClr>
                </a:solidFill>
                <a:latin typeface="Segoe UI" panose="020B0502040204020203" pitchFamily="34" charset="0"/>
                <a:cs typeface="Segoe UI" panose="020B0502040204020203" pitchFamily="34" charset="0"/>
              </a:defRPr>
            </a:lvl1pPr>
          </a:lstStyle>
          <a:p>
            <a:endParaRPr lang="en-SG" dirty="0"/>
          </a:p>
        </p:txBody>
      </p:sp>
      <p:sp>
        <p:nvSpPr>
          <p:cNvPr id="11" name="Title 6"/>
          <p:cNvSpPr>
            <a:spLocks noGrp="1"/>
          </p:cNvSpPr>
          <p:nvPr>
            <p:ph type="title" hasCustomPrompt="1"/>
          </p:nvPr>
        </p:nvSpPr>
        <p:spPr>
          <a:xfrm>
            <a:off x="456579" y="236422"/>
            <a:ext cx="8189282" cy="713992"/>
          </a:xfrm>
          <a:prstGeom prst="rect">
            <a:avLst/>
          </a:prstGeom>
        </p:spPr>
        <p:txBody>
          <a:bodyPr anchor="ctr"/>
          <a:lstStyle>
            <a:lvl1pPr>
              <a:defRPr sz="2400" b="1">
                <a:solidFill>
                  <a:schemeClr val="accent4"/>
                </a:solidFill>
                <a:latin typeface="Segoe UI" panose="020B0502040204020203" pitchFamily="34" charset="0"/>
                <a:cs typeface="Segoe UI" panose="020B0502040204020203" pitchFamily="34" charset="0"/>
              </a:defRPr>
            </a:lvl1pPr>
          </a:lstStyle>
          <a:p>
            <a:r>
              <a:rPr lang="en-US" dirty="0"/>
              <a:t>[Segoe UI 24pt White Bold Middle-Align]</a:t>
            </a:r>
          </a:p>
        </p:txBody>
      </p:sp>
      <p:sp>
        <p:nvSpPr>
          <p:cNvPr id="12" name="Picture Placeholder 2"/>
          <p:cNvSpPr>
            <a:spLocks noGrp="1"/>
          </p:cNvSpPr>
          <p:nvPr>
            <p:ph type="pic" sz="quarter" idx="11"/>
          </p:nvPr>
        </p:nvSpPr>
        <p:spPr>
          <a:xfrm>
            <a:off x="452438" y="1081757"/>
            <a:ext cx="8193424" cy="3915244"/>
          </a:xfrm>
          <a:prstGeom prst="rect">
            <a:avLst/>
          </a:prstGeom>
        </p:spPr>
        <p:txBody>
          <a:bodyPr/>
          <a:lstStyle/>
          <a:p>
            <a:endParaRPr lang="en-SG" dirty="0"/>
          </a:p>
        </p:txBody>
      </p:sp>
    </p:spTree>
    <p:extLst>
      <p:ext uri="{BB962C8B-B14F-4D97-AF65-F5344CB8AC3E}">
        <p14:creationId xmlns:p14="http://schemas.microsoft.com/office/powerpoint/2010/main" val="27341415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Divider">
    <p:bg>
      <p:bgPr>
        <a:solidFill>
          <a:srgbClr val="2F2883"/>
        </a:solidFill>
        <a:effectLst/>
      </p:bgPr>
    </p:bg>
    <p:spTree>
      <p:nvGrpSpPr>
        <p:cNvPr id="1" name=""/>
        <p:cNvGrpSpPr/>
        <p:nvPr/>
      </p:nvGrpSpPr>
      <p:grpSpPr>
        <a:xfrm>
          <a:off x="0" y="0"/>
          <a:ext cx="0" cy="0"/>
          <a:chOff x="0" y="0"/>
          <a:chExt cx="0" cy="0"/>
        </a:xfrm>
      </p:grpSpPr>
      <p:sp>
        <p:nvSpPr>
          <p:cNvPr id="2" name="Background Image"/>
          <p:cNvSpPr/>
          <p:nvPr userDrawn="1"/>
        </p:nvSpPr>
        <p:spPr>
          <a:xfrm>
            <a:off x="0" y="0"/>
            <a:ext cx="9144000" cy="51435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7" name="Logo Watermark"/>
          <p:cNvSpPr/>
          <p:nvPr userDrawn="1"/>
        </p:nvSpPr>
        <p:spPr>
          <a:xfrm>
            <a:off x="3730269" y="1721155"/>
            <a:ext cx="1683464" cy="1701190"/>
          </a:xfrm>
          <a:prstGeom prst="rect">
            <a:avLst/>
          </a:prstGeom>
          <a:blipFill dpi="0" rotWithShape="1">
            <a:blip r:embed="rId3">
              <a:alphaModFix amt="1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9" name="Blue Filter"/>
          <p:cNvSpPr/>
          <p:nvPr userDrawn="1"/>
        </p:nvSpPr>
        <p:spPr>
          <a:xfrm>
            <a:off x="0" y="0"/>
            <a:ext cx="9144000" cy="5143501"/>
          </a:xfrm>
          <a:prstGeom prst="rect">
            <a:avLst/>
          </a:prstGeom>
          <a:solidFill>
            <a:srgbClr val="2F2883">
              <a:alpha val="7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 name="Subtext Placeholder"/>
          <p:cNvSpPr>
            <a:spLocks noGrp="1"/>
          </p:cNvSpPr>
          <p:nvPr>
            <p:ph type="body" sz="quarter" idx="16" hasCustomPrompt="1"/>
          </p:nvPr>
        </p:nvSpPr>
        <p:spPr>
          <a:xfrm>
            <a:off x="503765" y="3232014"/>
            <a:ext cx="8092967" cy="390355"/>
          </a:xfrm>
          <a:prstGeom prst="rect">
            <a:avLst/>
          </a:prstGeom>
        </p:spPr>
        <p:txBody>
          <a:bodyPr wrap="square" lIns="57397" tIns="28698" rIns="57397" bIns="28698" anchor="t">
            <a:spAutoFit/>
          </a:bodyPr>
          <a:lstStyle>
            <a:lvl1pPr marL="0" indent="0" algn="ctr">
              <a:lnSpc>
                <a:spcPct val="120000"/>
              </a:lnSpc>
              <a:spcBef>
                <a:spcPts val="0"/>
              </a:spcBef>
              <a:buSzTx/>
              <a:buFont typeface="Wingdings" panose="05000000000000000000" pitchFamily="2" charset="2"/>
              <a:buNone/>
              <a:defRPr sz="1800" baseline="0">
                <a:solidFill>
                  <a:srgbClr val="00C0F3"/>
                </a:solidFill>
                <a:latin typeface="Segoe UI" panose="020B0502040204020203" pitchFamily="34" charset="0"/>
                <a:ea typeface="Segoe UI" panose="020B0502040204020203" pitchFamily="34" charset="0"/>
                <a:cs typeface="Segoe UI" panose="020B0502040204020203" pitchFamily="34" charset="0"/>
                <a:sym typeface="Lucida Sans"/>
              </a:defRPr>
            </a:lvl1pPr>
            <a:lvl2pPr marL="685800" indent="-228600" algn="ctr">
              <a:buFont typeface="Wingdings" panose="05000000000000000000" pitchFamily="2" charset="2"/>
              <a:buChar char="§"/>
              <a:defRPr sz="1600">
                <a:solidFill>
                  <a:schemeClr val="accent3"/>
                </a:solidFill>
              </a:defRPr>
            </a:lvl2pPr>
            <a:lvl3pPr marL="1143000" indent="-228600" algn="ctr">
              <a:buFont typeface="Wingdings" panose="05000000000000000000" pitchFamily="2" charset="2"/>
              <a:buChar char="§"/>
              <a:defRPr sz="1400">
                <a:solidFill>
                  <a:schemeClr val="accent3"/>
                </a:solidFill>
              </a:defRPr>
            </a:lvl3pPr>
            <a:lvl4pPr marL="1371600" indent="0" algn="ctr">
              <a:buFont typeface="Wingdings" panose="05000000000000000000" pitchFamily="2" charset="2"/>
              <a:buNone/>
              <a:defRPr sz="1200">
                <a:solidFill>
                  <a:schemeClr val="accent3"/>
                </a:solidFill>
              </a:defRPr>
            </a:lvl4pPr>
          </a:lstStyle>
          <a:p>
            <a:r>
              <a:rPr lang="en-GB" dirty="0"/>
              <a:t>[Segoe UI 18pt Cyan]</a:t>
            </a:r>
          </a:p>
        </p:txBody>
      </p:sp>
      <p:sp>
        <p:nvSpPr>
          <p:cNvPr id="6" name="Title Placeholder"/>
          <p:cNvSpPr>
            <a:spLocks noGrp="1"/>
          </p:cNvSpPr>
          <p:nvPr>
            <p:ph type="body" sz="quarter" idx="17" hasCustomPrompt="1"/>
          </p:nvPr>
        </p:nvSpPr>
        <p:spPr>
          <a:xfrm>
            <a:off x="508690" y="1819841"/>
            <a:ext cx="8083116" cy="1412173"/>
          </a:xfrm>
          <a:prstGeom prst="rect">
            <a:avLst/>
          </a:prstGeom>
        </p:spPr>
        <p:txBody>
          <a:bodyPr wrap="square" lIns="57397" tIns="28698" rIns="57397" bIns="28698" anchor="ctr">
            <a:spAutoFit/>
          </a:bodyPr>
          <a:lstStyle>
            <a:lvl1pPr marL="0" indent="0" algn="ctr">
              <a:lnSpc>
                <a:spcPct val="100000"/>
              </a:lnSpc>
              <a:spcBef>
                <a:spcPts val="0"/>
              </a:spcBef>
              <a:buSzTx/>
              <a:buFont typeface="Wingdings" panose="05000000000000000000" pitchFamily="2" charset="2"/>
              <a:buNone/>
              <a:defRPr sz="4400" b="1" baseline="0">
                <a:solidFill>
                  <a:srgbClr val="FFFFFF"/>
                </a:solidFill>
                <a:latin typeface="Segoe UI" panose="020B0502040204020203" pitchFamily="34" charset="0"/>
                <a:ea typeface="Segoe UI" panose="020B0502040204020203" pitchFamily="34" charset="0"/>
                <a:cs typeface="Segoe UI" panose="020B0502040204020203" pitchFamily="34" charset="0"/>
                <a:sym typeface="Lucida Sans"/>
              </a:defRPr>
            </a:lvl1pPr>
            <a:lvl2pPr marL="685800" indent="-228600">
              <a:buFont typeface="Wingdings" panose="05000000000000000000" pitchFamily="2" charset="2"/>
              <a:buChar char="§"/>
              <a:defRPr>
                <a:solidFill>
                  <a:schemeClr val="bg1"/>
                </a:solidFill>
              </a:defRPr>
            </a:lvl2pPr>
            <a:lvl3pPr marL="1143000" indent="-228600">
              <a:buFont typeface="Wingdings" panose="05000000000000000000" pitchFamily="2" charset="2"/>
              <a:buChar char="§"/>
              <a:defRPr>
                <a:solidFill>
                  <a:schemeClr val="bg1"/>
                </a:solidFill>
              </a:defRPr>
            </a:lvl3pPr>
            <a:lvl4pPr marL="1600200" indent="-228600">
              <a:buFont typeface="Wingdings" panose="05000000000000000000" pitchFamily="2" charset="2"/>
              <a:buChar char="§"/>
              <a:defRPr>
                <a:solidFill>
                  <a:schemeClr val="bg1"/>
                </a:solidFill>
              </a:defRPr>
            </a:lvl4pPr>
            <a:lvl5pPr marL="1828800" indent="0">
              <a:buFont typeface="Wingdings" panose="05000000000000000000" pitchFamily="2" charset="2"/>
              <a:buNone/>
              <a:defRPr>
                <a:solidFill>
                  <a:schemeClr val="bg1"/>
                </a:solidFill>
              </a:defRPr>
            </a:lvl5pPr>
          </a:lstStyle>
          <a:p>
            <a:r>
              <a:rPr lang="en-SG" dirty="0"/>
              <a:t>[Segoe UI 44pt White Bold Middle-Align]</a:t>
            </a:r>
          </a:p>
        </p:txBody>
      </p:sp>
      <p:sp>
        <p:nvSpPr>
          <p:cNvPr id="13" name="Footer Placeholder 4"/>
          <p:cNvSpPr>
            <a:spLocks noGrp="1"/>
          </p:cNvSpPr>
          <p:nvPr>
            <p:ph type="ftr" sz="quarter" idx="3"/>
          </p:nvPr>
        </p:nvSpPr>
        <p:spPr>
          <a:xfrm>
            <a:off x="3906531" y="4749529"/>
            <a:ext cx="1330939" cy="165102"/>
          </a:xfrm>
          <a:prstGeom prst="rect">
            <a:avLst/>
          </a:prstGeom>
        </p:spPr>
        <p:txBody>
          <a:bodyPr vert="horz" lIns="91440" tIns="45720" rIns="91440" bIns="45720" rtlCol="0" anchor="ctr"/>
          <a:lstStyle>
            <a:lvl1pPr algn="l">
              <a:defRPr sz="700" b="0">
                <a:solidFill>
                  <a:schemeClr val="accent4">
                    <a:lumMod val="60000"/>
                    <a:lumOff val="40000"/>
                  </a:schemeClr>
                </a:solidFill>
                <a:latin typeface="Segoe UI" panose="020B0502040204020203" pitchFamily="34" charset="0"/>
                <a:cs typeface="Segoe UI" panose="020B0502040204020203" pitchFamily="34" charset="0"/>
              </a:defRPr>
            </a:lvl1pPr>
          </a:lstStyle>
          <a:p>
            <a:pPr algn="ctr"/>
            <a:r>
              <a:rPr lang="en-SG"/>
              <a:t>RESTRICTED</a:t>
            </a:r>
            <a:endParaRPr lang="en-SG" dirty="0"/>
          </a:p>
        </p:txBody>
      </p:sp>
    </p:spTree>
    <p:extLst>
      <p:ext uri="{BB962C8B-B14F-4D97-AF65-F5344CB8AC3E}">
        <p14:creationId xmlns:p14="http://schemas.microsoft.com/office/powerpoint/2010/main" val="52402931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wSub &amp; 1Col Image">
    <p:spTree>
      <p:nvGrpSpPr>
        <p:cNvPr id="1" name=""/>
        <p:cNvGrpSpPr/>
        <p:nvPr/>
      </p:nvGrpSpPr>
      <p:grpSpPr>
        <a:xfrm>
          <a:off x="0" y="0"/>
          <a:ext cx="0" cy="0"/>
          <a:chOff x="0" y="0"/>
          <a:chExt cx="0" cy="0"/>
        </a:xfrm>
      </p:grpSpPr>
      <p:sp>
        <p:nvSpPr>
          <p:cNvPr id="10" name="Pagination"/>
          <p:cNvSpPr>
            <a:spLocks noGrp="1"/>
          </p:cNvSpPr>
          <p:nvPr>
            <p:ph type="sldNum" sz="quarter" idx="4"/>
          </p:nvPr>
        </p:nvSpPr>
        <p:spPr>
          <a:xfrm>
            <a:off x="8850007" y="4889009"/>
            <a:ext cx="294144" cy="158337"/>
          </a:xfrm>
          <a:prstGeom prst="rect">
            <a:avLst/>
          </a:prstGeom>
          <a:extLst>
            <a:ext uri="{C572A759-6A51-4108-AA02-DFA0A04FC94B}">
              <ma14:wrappingTextBoxFlag xmlns:ma14="http://schemas.microsoft.com/office/mac/drawingml/2011/main" val="1"/>
            </a:ext>
          </a:extLst>
        </p:spPr>
        <p:txBody>
          <a:bodyPr lIns="57397" tIns="28698" rIns="57397" bIns="28698" anchor="ctr"/>
          <a:lstStyle>
            <a:lvl1pPr algn="ctr">
              <a:defRPr sz="700">
                <a:solidFill>
                  <a:schemeClr val="bg1">
                    <a:lumMod val="65000"/>
                  </a:schemeClr>
                </a:solidFill>
                <a:latin typeface="Segoe UI" panose="020B0502040204020203" pitchFamily="34" charset="0"/>
                <a:ea typeface="Segoe UI" panose="020B0502040204020203" pitchFamily="34" charset="0"/>
                <a:cs typeface="Segoe UI" panose="020B0502040204020203" pitchFamily="34" charset="0"/>
                <a:sym typeface="Lucida Sans"/>
              </a:defRPr>
            </a:lvl1pPr>
          </a:lstStyle>
          <a:p>
            <a:fld id="{86CB4B4D-7CA3-9044-876B-883B54F8677D}" type="slidenum">
              <a:rPr lang="uk-UA" smtClean="0"/>
              <a:pPr/>
              <a:t>‹#›</a:t>
            </a:fld>
            <a:endParaRPr lang="uk-UA" dirty="0"/>
          </a:p>
        </p:txBody>
      </p:sp>
      <p:sp>
        <p:nvSpPr>
          <p:cNvPr id="15" name="Footer Placeholder 4"/>
          <p:cNvSpPr>
            <a:spLocks noGrp="1"/>
          </p:cNvSpPr>
          <p:nvPr>
            <p:ph type="ftr" sz="quarter" idx="3"/>
          </p:nvPr>
        </p:nvSpPr>
        <p:spPr>
          <a:xfrm rot="16200000">
            <a:off x="8331610" y="4119385"/>
            <a:ext cx="1330939" cy="165102"/>
          </a:xfrm>
          <a:prstGeom prst="rect">
            <a:avLst/>
          </a:prstGeom>
        </p:spPr>
        <p:txBody>
          <a:bodyPr vert="horz" lIns="91440" tIns="45720" rIns="91440" bIns="45720" rtlCol="0" anchor="ctr"/>
          <a:lstStyle>
            <a:lvl1pPr algn="l">
              <a:defRPr sz="700" b="0">
                <a:solidFill>
                  <a:schemeClr val="bg1">
                    <a:lumMod val="75000"/>
                  </a:schemeClr>
                </a:solidFill>
                <a:latin typeface="Segoe UI" panose="020B0502040204020203" pitchFamily="34" charset="0"/>
                <a:cs typeface="Segoe UI" panose="020B0502040204020203" pitchFamily="34" charset="0"/>
              </a:defRPr>
            </a:lvl1pPr>
          </a:lstStyle>
          <a:p>
            <a:r>
              <a:rPr lang="en-SG"/>
              <a:t>RESTRICTED</a:t>
            </a:r>
            <a:endParaRPr lang="en-SG" dirty="0"/>
          </a:p>
        </p:txBody>
      </p:sp>
      <p:sp>
        <p:nvSpPr>
          <p:cNvPr id="18" name="Date Placeholder 3"/>
          <p:cNvSpPr>
            <a:spLocks noGrp="1"/>
          </p:cNvSpPr>
          <p:nvPr>
            <p:ph type="dt" sz="half" idx="2"/>
          </p:nvPr>
        </p:nvSpPr>
        <p:spPr>
          <a:xfrm rot="16200000">
            <a:off x="8615838" y="2976516"/>
            <a:ext cx="762488" cy="165104"/>
          </a:xfrm>
          <a:prstGeom prst="rect">
            <a:avLst/>
          </a:prstGeom>
        </p:spPr>
        <p:txBody>
          <a:bodyPr vert="horz" lIns="91440" tIns="45720" rIns="91440" bIns="45720" rtlCol="0" anchor="ctr"/>
          <a:lstStyle>
            <a:lvl1pPr algn="l">
              <a:defRPr sz="700">
                <a:solidFill>
                  <a:schemeClr val="bg1">
                    <a:lumMod val="75000"/>
                  </a:schemeClr>
                </a:solidFill>
                <a:latin typeface="Segoe UI" panose="020B0502040204020203" pitchFamily="34" charset="0"/>
                <a:cs typeface="Segoe UI" panose="020B0502040204020203" pitchFamily="34" charset="0"/>
              </a:defRPr>
            </a:lvl1pPr>
          </a:lstStyle>
          <a:p>
            <a:endParaRPr lang="en-SG" dirty="0"/>
          </a:p>
        </p:txBody>
      </p:sp>
      <p:sp>
        <p:nvSpPr>
          <p:cNvPr id="8" name="Text Placeholder 2"/>
          <p:cNvSpPr>
            <a:spLocks noGrp="1"/>
          </p:cNvSpPr>
          <p:nvPr>
            <p:ph type="body" sz="quarter" idx="12" hasCustomPrompt="1"/>
          </p:nvPr>
        </p:nvSpPr>
        <p:spPr>
          <a:xfrm>
            <a:off x="452966" y="584869"/>
            <a:ext cx="8192896" cy="496888"/>
          </a:xfrm>
          <a:prstGeom prst="rect">
            <a:avLst/>
          </a:prstGeom>
        </p:spPr>
        <p:txBody>
          <a:bodyPr/>
          <a:lstStyle>
            <a:lvl1pPr marL="0" indent="0">
              <a:buNone/>
              <a:defRPr sz="1600" b="0" i="0" baseline="0">
                <a:solidFill>
                  <a:srgbClr val="00C0F3"/>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dirty="0"/>
              <a:t>[Segoe UI 16pt Cyan]</a:t>
            </a:r>
          </a:p>
        </p:txBody>
      </p:sp>
      <p:sp>
        <p:nvSpPr>
          <p:cNvPr id="11" name="Title 3"/>
          <p:cNvSpPr>
            <a:spLocks noGrp="1"/>
          </p:cNvSpPr>
          <p:nvPr>
            <p:ph type="title" hasCustomPrompt="1"/>
          </p:nvPr>
        </p:nvSpPr>
        <p:spPr>
          <a:xfrm>
            <a:off x="452966" y="222113"/>
            <a:ext cx="8192896" cy="425587"/>
          </a:xfrm>
          <a:prstGeom prst="rect">
            <a:avLst/>
          </a:prstGeom>
        </p:spPr>
        <p:txBody>
          <a:bodyPr/>
          <a:lstStyle>
            <a:lvl1pPr algn="l">
              <a:defRPr sz="2400" b="1" i="0" baseline="0">
                <a:solidFill>
                  <a:schemeClr val="accent4"/>
                </a:solidFill>
                <a:latin typeface="Segoe UI" panose="020B0502040204020203" pitchFamily="34" charset="0"/>
                <a:ea typeface="Segoe UI" panose="020B0502040204020203" pitchFamily="34" charset="0"/>
                <a:cs typeface="Segoe UI" panose="020B0502040204020203" pitchFamily="34" charset="0"/>
              </a:defRPr>
            </a:lvl1pPr>
          </a:lstStyle>
          <a:p>
            <a:r>
              <a:rPr lang="en-US" dirty="0"/>
              <a:t>[Segoe UI 24pt White Bold]</a:t>
            </a:r>
          </a:p>
        </p:txBody>
      </p:sp>
      <p:sp>
        <p:nvSpPr>
          <p:cNvPr id="13" name="Picture Placeholder 2"/>
          <p:cNvSpPr>
            <a:spLocks noGrp="1"/>
          </p:cNvSpPr>
          <p:nvPr>
            <p:ph type="pic" sz="quarter" idx="11"/>
          </p:nvPr>
        </p:nvSpPr>
        <p:spPr>
          <a:xfrm>
            <a:off x="452438" y="1081757"/>
            <a:ext cx="8193424" cy="3915244"/>
          </a:xfrm>
          <a:prstGeom prst="rect">
            <a:avLst/>
          </a:prstGeom>
        </p:spPr>
        <p:txBody>
          <a:bodyPr/>
          <a:lstStyle/>
          <a:p>
            <a:endParaRPr lang="en-SG" dirty="0"/>
          </a:p>
        </p:txBody>
      </p:sp>
    </p:spTree>
    <p:extLst>
      <p:ext uri="{BB962C8B-B14F-4D97-AF65-F5344CB8AC3E}">
        <p14:creationId xmlns:p14="http://schemas.microsoft.com/office/powerpoint/2010/main" val="332880410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Full Image">
    <p:spTree>
      <p:nvGrpSpPr>
        <p:cNvPr id="1" name=""/>
        <p:cNvGrpSpPr/>
        <p:nvPr/>
      </p:nvGrpSpPr>
      <p:grpSpPr>
        <a:xfrm>
          <a:off x="0" y="0"/>
          <a:ext cx="0" cy="0"/>
          <a:chOff x="0" y="0"/>
          <a:chExt cx="0" cy="0"/>
        </a:xfrm>
      </p:grpSpPr>
      <p:sp>
        <p:nvSpPr>
          <p:cNvPr id="10" name="Pagination"/>
          <p:cNvSpPr>
            <a:spLocks noGrp="1"/>
          </p:cNvSpPr>
          <p:nvPr>
            <p:ph type="sldNum" sz="quarter" idx="4"/>
          </p:nvPr>
        </p:nvSpPr>
        <p:spPr>
          <a:xfrm>
            <a:off x="8850007" y="4889009"/>
            <a:ext cx="294144" cy="158337"/>
          </a:xfrm>
          <a:prstGeom prst="rect">
            <a:avLst/>
          </a:prstGeom>
          <a:extLst>
            <a:ext uri="{C572A759-6A51-4108-AA02-DFA0A04FC94B}">
              <ma14:wrappingTextBoxFlag xmlns:ma14="http://schemas.microsoft.com/office/mac/drawingml/2011/main" val="1"/>
            </a:ext>
          </a:extLst>
        </p:spPr>
        <p:txBody>
          <a:bodyPr lIns="57397" tIns="28698" rIns="57397" bIns="28698" anchor="ctr"/>
          <a:lstStyle>
            <a:lvl1pPr algn="ctr">
              <a:defRPr sz="700">
                <a:solidFill>
                  <a:schemeClr val="bg1">
                    <a:lumMod val="65000"/>
                  </a:schemeClr>
                </a:solidFill>
                <a:latin typeface="Segoe UI" panose="020B0502040204020203" pitchFamily="34" charset="0"/>
                <a:ea typeface="Segoe UI" panose="020B0502040204020203" pitchFamily="34" charset="0"/>
                <a:cs typeface="Segoe UI" panose="020B0502040204020203" pitchFamily="34" charset="0"/>
                <a:sym typeface="Lucida Sans"/>
              </a:defRPr>
            </a:lvl1pPr>
          </a:lstStyle>
          <a:p>
            <a:fld id="{86CB4B4D-7CA3-9044-876B-883B54F8677D}" type="slidenum">
              <a:rPr lang="uk-UA" smtClean="0"/>
              <a:pPr/>
              <a:t>‹#›</a:t>
            </a:fld>
            <a:endParaRPr lang="uk-UA" dirty="0"/>
          </a:p>
        </p:txBody>
      </p:sp>
      <p:sp>
        <p:nvSpPr>
          <p:cNvPr id="15" name="Footer Placeholder 4"/>
          <p:cNvSpPr>
            <a:spLocks noGrp="1"/>
          </p:cNvSpPr>
          <p:nvPr>
            <p:ph type="ftr" sz="quarter" idx="3"/>
          </p:nvPr>
        </p:nvSpPr>
        <p:spPr>
          <a:xfrm rot="16200000">
            <a:off x="8331610" y="4119385"/>
            <a:ext cx="1330939" cy="165102"/>
          </a:xfrm>
          <a:prstGeom prst="rect">
            <a:avLst/>
          </a:prstGeom>
        </p:spPr>
        <p:txBody>
          <a:bodyPr vert="horz" lIns="91440" tIns="45720" rIns="91440" bIns="45720" rtlCol="0" anchor="ctr"/>
          <a:lstStyle>
            <a:lvl1pPr algn="l">
              <a:defRPr sz="700" b="0">
                <a:solidFill>
                  <a:schemeClr val="bg1">
                    <a:lumMod val="75000"/>
                  </a:schemeClr>
                </a:solidFill>
                <a:latin typeface="Segoe UI" panose="020B0502040204020203" pitchFamily="34" charset="0"/>
                <a:cs typeface="Segoe UI" panose="020B0502040204020203" pitchFamily="34" charset="0"/>
              </a:defRPr>
            </a:lvl1pPr>
          </a:lstStyle>
          <a:p>
            <a:r>
              <a:rPr lang="en-SG"/>
              <a:t>RESTRICTED</a:t>
            </a:r>
            <a:endParaRPr lang="en-SG" dirty="0"/>
          </a:p>
        </p:txBody>
      </p:sp>
      <p:sp>
        <p:nvSpPr>
          <p:cNvPr id="18" name="Date Placeholder 3"/>
          <p:cNvSpPr>
            <a:spLocks noGrp="1"/>
          </p:cNvSpPr>
          <p:nvPr>
            <p:ph type="dt" sz="half" idx="2"/>
          </p:nvPr>
        </p:nvSpPr>
        <p:spPr>
          <a:xfrm rot="16200000">
            <a:off x="8615838" y="2976516"/>
            <a:ext cx="762488" cy="165104"/>
          </a:xfrm>
          <a:prstGeom prst="rect">
            <a:avLst/>
          </a:prstGeom>
        </p:spPr>
        <p:txBody>
          <a:bodyPr vert="horz" lIns="91440" tIns="45720" rIns="91440" bIns="45720" rtlCol="0" anchor="ctr"/>
          <a:lstStyle>
            <a:lvl1pPr algn="l">
              <a:defRPr sz="700">
                <a:solidFill>
                  <a:schemeClr val="bg1">
                    <a:lumMod val="75000"/>
                  </a:schemeClr>
                </a:solidFill>
                <a:latin typeface="Segoe UI" panose="020B0502040204020203" pitchFamily="34" charset="0"/>
                <a:cs typeface="Segoe UI" panose="020B0502040204020203" pitchFamily="34" charset="0"/>
              </a:defRPr>
            </a:lvl1pPr>
          </a:lstStyle>
          <a:p>
            <a:endParaRPr lang="en-SG" dirty="0"/>
          </a:p>
        </p:txBody>
      </p:sp>
      <p:sp>
        <p:nvSpPr>
          <p:cNvPr id="13" name="Picture Placeholder 2"/>
          <p:cNvSpPr>
            <a:spLocks noGrp="1"/>
          </p:cNvSpPr>
          <p:nvPr>
            <p:ph type="pic" sz="quarter" idx="11"/>
          </p:nvPr>
        </p:nvSpPr>
        <p:spPr>
          <a:xfrm>
            <a:off x="452438" y="296985"/>
            <a:ext cx="8193424" cy="4700016"/>
          </a:xfrm>
          <a:prstGeom prst="rect">
            <a:avLst/>
          </a:prstGeom>
        </p:spPr>
        <p:txBody>
          <a:bodyPr/>
          <a:lstStyle/>
          <a:p>
            <a:endParaRPr lang="en-SG" dirty="0"/>
          </a:p>
        </p:txBody>
      </p:sp>
    </p:spTree>
    <p:extLst>
      <p:ext uri="{BB962C8B-B14F-4D97-AF65-F5344CB8AC3E}">
        <p14:creationId xmlns:p14="http://schemas.microsoft.com/office/powerpoint/2010/main" val="158586837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10" name="Pagination"/>
          <p:cNvSpPr>
            <a:spLocks noGrp="1"/>
          </p:cNvSpPr>
          <p:nvPr>
            <p:ph type="sldNum" sz="quarter" idx="4"/>
          </p:nvPr>
        </p:nvSpPr>
        <p:spPr>
          <a:xfrm>
            <a:off x="8850007" y="4889009"/>
            <a:ext cx="294144" cy="158337"/>
          </a:xfrm>
          <a:prstGeom prst="rect">
            <a:avLst/>
          </a:prstGeom>
          <a:extLst>
            <a:ext uri="{C572A759-6A51-4108-AA02-DFA0A04FC94B}">
              <ma14:wrappingTextBoxFlag xmlns:ma14="http://schemas.microsoft.com/office/mac/drawingml/2011/main" val="1"/>
            </a:ext>
          </a:extLst>
        </p:spPr>
        <p:txBody>
          <a:bodyPr lIns="57397" tIns="28698" rIns="57397" bIns="28698" anchor="ctr"/>
          <a:lstStyle>
            <a:lvl1pPr algn="ctr">
              <a:defRPr sz="700">
                <a:solidFill>
                  <a:schemeClr val="bg1">
                    <a:lumMod val="65000"/>
                  </a:schemeClr>
                </a:solidFill>
                <a:latin typeface="Segoe UI" panose="020B0502040204020203" pitchFamily="34" charset="0"/>
                <a:ea typeface="Segoe UI" panose="020B0502040204020203" pitchFamily="34" charset="0"/>
                <a:cs typeface="Segoe UI" panose="020B0502040204020203" pitchFamily="34" charset="0"/>
                <a:sym typeface="Lucida Sans"/>
              </a:defRPr>
            </a:lvl1pPr>
          </a:lstStyle>
          <a:p>
            <a:fld id="{86CB4B4D-7CA3-9044-876B-883B54F8677D}" type="slidenum">
              <a:rPr lang="uk-UA" smtClean="0"/>
              <a:pPr/>
              <a:t>‹#›</a:t>
            </a:fld>
            <a:endParaRPr lang="uk-UA" dirty="0"/>
          </a:p>
        </p:txBody>
      </p:sp>
      <p:sp>
        <p:nvSpPr>
          <p:cNvPr id="15" name="Footer Placeholder 4"/>
          <p:cNvSpPr>
            <a:spLocks noGrp="1"/>
          </p:cNvSpPr>
          <p:nvPr>
            <p:ph type="ftr" sz="quarter" idx="3"/>
          </p:nvPr>
        </p:nvSpPr>
        <p:spPr>
          <a:xfrm rot="16200000">
            <a:off x="8331610" y="4119385"/>
            <a:ext cx="1330939" cy="165102"/>
          </a:xfrm>
          <a:prstGeom prst="rect">
            <a:avLst/>
          </a:prstGeom>
        </p:spPr>
        <p:txBody>
          <a:bodyPr vert="horz" lIns="91440" tIns="45720" rIns="91440" bIns="45720" rtlCol="0" anchor="ctr"/>
          <a:lstStyle>
            <a:lvl1pPr algn="l">
              <a:defRPr sz="700" b="0">
                <a:solidFill>
                  <a:schemeClr val="bg1">
                    <a:lumMod val="75000"/>
                  </a:schemeClr>
                </a:solidFill>
                <a:latin typeface="Segoe UI" panose="020B0502040204020203" pitchFamily="34" charset="0"/>
                <a:cs typeface="Segoe UI" panose="020B0502040204020203" pitchFamily="34" charset="0"/>
              </a:defRPr>
            </a:lvl1pPr>
          </a:lstStyle>
          <a:p>
            <a:r>
              <a:rPr lang="en-SG"/>
              <a:t>RESTRICTED</a:t>
            </a:r>
            <a:endParaRPr lang="en-SG" dirty="0"/>
          </a:p>
        </p:txBody>
      </p:sp>
      <p:sp>
        <p:nvSpPr>
          <p:cNvPr id="18" name="Date Placeholder 3"/>
          <p:cNvSpPr>
            <a:spLocks noGrp="1"/>
          </p:cNvSpPr>
          <p:nvPr>
            <p:ph type="dt" sz="half" idx="2"/>
          </p:nvPr>
        </p:nvSpPr>
        <p:spPr>
          <a:xfrm rot="16200000">
            <a:off x="8615838" y="2976516"/>
            <a:ext cx="762488" cy="165104"/>
          </a:xfrm>
          <a:prstGeom prst="rect">
            <a:avLst/>
          </a:prstGeom>
        </p:spPr>
        <p:txBody>
          <a:bodyPr vert="horz" lIns="91440" tIns="45720" rIns="91440" bIns="45720" rtlCol="0" anchor="ctr"/>
          <a:lstStyle>
            <a:lvl1pPr algn="l">
              <a:defRPr sz="700">
                <a:solidFill>
                  <a:schemeClr val="bg1">
                    <a:lumMod val="75000"/>
                  </a:schemeClr>
                </a:solidFill>
                <a:latin typeface="Segoe UI" panose="020B0502040204020203" pitchFamily="34" charset="0"/>
                <a:cs typeface="Segoe UI" panose="020B0502040204020203" pitchFamily="34" charset="0"/>
              </a:defRPr>
            </a:lvl1pPr>
          </a:lstStyle>
          <a:p>
            <a:endParaRPr lang="en-SG" dirty="0"/>
          </a:p>
        </p:txBody>
      </p:sp>
    </p:spTree>
    <p:extLst>
      <p:ext uri="{BB962C8B-B14F-4D97-AF65-F5344CB8AC3E}">
        <p14:creationId xmlns:p14="http://schemas.microsoft.com/office/powerpoint/2010/main" val="236317833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35% Title and 65% Image">
    <p:spTree>
      <p:nvGrpSpPr>
        <p:cNvPr id="1" name=""/>
        <p:cNvGrpSpPr/>
        <p:nvPr/>
      </p:nvGrpSpPr>
      <p:grpSpPr>
        <a:xfrm>
          <a:off x="0" y="0"/>
          <a:ext cx="0" cy="0"/>
          <a:chOff x="0" y="0"/>
          <a:chExt cx="0" cy="0"/>
        </a:xfrm>
      </p:grpSpPr>
      <p:sp>
        <p:nvSpPr>
          <p:cNvPr id="14" name="Picture Placeholder WhiteBG"/>
          <p:cNvSpPr/>
          <p:nvPr userDrawn="1"/>
        </p:nvSpPr>
        <p:spPr>
          <a:xfrm>
            <a:off x="3146323" y="0"/>
            <a:ext cx="5997979" cy="51584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 name="Picture Placeholder"/>
          <p:cNvSpPr>
            <a:spLocks noGrp="1"/>
          </p:cNvSpPr>
          <p:nvPr>
            <p:ph type="pic" sz="quarter" idx="11"/>
          </p:nvPr>
        </p:nvSpPr>
        <p:spPr>
          <a:xfrm>
            <a:off x="3146323" y="0"/>
            <a:ext cx="5997677" cy="5143500"/>
          </a:xfrm>
          <a:prstGeom prst="rect">
            <a:avLst/>
          </a:prstGeom>
        </p:spPr>
        <p:txBody>
          <a:bodyPr/>
          <a:lstStyle>
            <a:lvl1pPr>
              <a:defRPr>
                <a:latin typeface="Segoe UI" panose="020B0502040204020203" pitchFamily="34" charset="0"/>
                <a:ea typeface="Segoe UI" panose="020B0502040204020203" pitchFamily="34" charset="0"/>
                <a:cs typeface="Segoe UI" panose="020B0502040204020203" pitchFamily="34" charset="0"/>
              </a:defRPr>
            </a:lvl1pPr>
          </a:lstStyle>
          <a:p>
            <a:endParaRPr lang="en-US" dirty="0"/>
          </a:p>
        </p:txBody>
      </p:sp>
      <p:sp>
        <p:nvSpPr>
          <p:cNvPr id="15" name="Title 14"/>
          <p:cNvSpPr>
            <a:spLocks noGrp="1"/>
          </p:cNvSpPr>
          <p:nvPr>
            <p:ph type="title" hasCustomPrompt="1"/>
          </p:nvPr>
        </p:nvSpPr>
        <p:spPr>
          <a:xfrm>
            <a:off x="287979" y="415251"/>
            <a:ext cx="2524794" cy="4317027"/>
          </a:xfrm>
          <a:prstGeom prst="rect">
            <a:avLst/>
          </a:prstGeom>
        </p:spPr>
        <p:txBody>
          <a:bodyPr anchor="ctr"/>
          <a:lstStyle>
            <a:lvl1pPr marL="0" indent="0" algn="ctr">
              <a:lnSpc>
                <a:spcPct val="100000"/>
              </a:lnSpc>
              <a:buFont typeface="Wingdings" panose="05000000000000000000" pitchFamily="2" charset="2"/>
              <a:buNone/>
              <a:defRPr sz="2800" b="1">
                <a:solidFill>
                  <a:schemeClr val="bg1"/>
                </a:solidFill>
                <a:latin typeface="Segoe UI" panose="020B0502040204020203" pitchFamily="34" charset="0"/>
                <a:cs typeface="Segoe UI" panose="020B0502040204020203" pitchFamily="34" charset="0"/>
              </a:defRPr>
            </a:lvl1pPr>
          </a:lstStyle>
          <a:p>
            <a:r>
              <a:rPr lang="en-US" dirty="0"/>
              <a:t>[Segoe UI</a:t>
            </a:r>
            <a:br>
              <a:rPr lang="en-US" dirty="0"/>
            </a:br>
            <a:r>
              <a:rPr lang="en-US" dirty="0"/>
              <a:t>28pt White</a:t>
            </a:r>
            <a:br>
              <a:rPr lang="en-US" dirty="0"/>
            </a:br>
            <a:r>
              <a:rPr lang="en-US" dirty="0"/>
              <a:t>Bold middle-align]</a:t>
            </a:r>
            <a:endParaRPr lang="en-SG" dirty="0"/>
          </a:p>
        </p:txBody>
      </p:sp>
      <p:sp>
        <p:nvSpPr>
          <p:cNvPr id="17" name="Pagination"/>
          <p:cNvSpPr>
            <a:spLocks noGrp="1"/>
          </p:cNvSpPr>
          <p:nvPr>
            <p:ph type="sldNum" sz="quarter" idx="4"/>
          </p:nvPr>
        </p:nvSpPr>
        <p:spPr>
          <a:xfrm>
            <a:off x="8850007" y="4889009"/>
            <a:ext cx="294144" cy="158337"/>
          </a:xfrm>
          <a:prstGeom prst="rect">
            <a:avLst/>
          </a:prstGeom>
          <a:extLst>
            <a:ext uri="{C572A759-6A51-4108-AA02-DFA0A04FC94B}">
              <ma14:wrappingTextBoxFlag xmlns:ma14="http://schemas.microsoft.com/office/mac/drawingml/2011/main" val="1"/>
            </a:ext>
          </a:extLst>
        </p:spPr>
        <p:txBody>
          <a:bodyPr lIns="57397" tIns="28698" rIns="57397" bIns="28698" anchor="ctr"/>
          <a:lstStyle>
            <a:lvl1pPr algn="ctr">
              <a:defRPr sz="700">
                <a:solidFill>
                  <a:schemeClr val="bg1">
                    <a:lumMod val="65000"/>
                  </a:schemeClr>
                </a:solidFill>
                <a:latin typeface="Segoe UI" panose="020B0502040204020203" pitchFamily="34" charset="0"/>
                <a:ea typeface="Segoe UI" panose="020B0502040204020203" pitchFamily="34" charset="0"/>
                <a:cs typeface="Segoe UI" panose="020B0502040204020203" pitchFamily="34" charset="0"/>
                <a:sym typeface="Lucida Sans"/>
              </a:defRPr>
            </a:lvl1pPr>
          </a:lstStyle>
          <a:p>
            <a:fld id="{86CB4B4D-7CA3-9044-876B-883B54F8677D}" type="slidenum">
              <a:rPr lang="uk-UA" smtClean="0"/>
              <a:pPr/>
              <a:t>‹#›</a:t>
            </a:fld>
            <a:endParaRPr lang="uk-UA" dirty="0"/>
          </a:p>
        </p:txBody>
      </p:sp>
      <p:sp>
        <p:nvSpPr>
          <p:cNvPr id="18" name="Footer Placeholder 4"/>
          <p:cNvSpPr>
            <a:spLocks noGrp="1"/>
          </p:cNvSpPr>
          <p:nvPr>
            <p:ph type="ftr" sz="quarter" idx="3"/>
          </p:nvPr>
        </p:nvSpPr>
        <p:spPr>
          <a:xfrm rot="16200000">
            <a:off x="8331610" y="4119385"/>
            <a:ext cx="1330939" cy="165102"/>
          </a:xfrm>
          <a:prstGeom prst="rect">
            <a:avLst/>
          </a:prstGeom>
        </p:spPr>
        <p:txBody>
          <a:bodyPr vert="horz" lIns="91440" tIns="45720" rIns="91440" bIns="45720" rtlCol="0" anchor="ctr"/>
          <a:lstStyle>
            <a:lvl1pPr algn="l">
              <a:defRPr sz="700" b="0">
                <a:solidFill>
                  <a:schemeClr val="bg1">
                    <a:lumMod val="75000"/>
                  </a:schemeClr>
                </a:solidFill>
                <a:latin typeface="Segoe UI" panose="020B0502040204020203" pitchFamily="34" charset="0"/>
                <a:cs typeface="Segoe UI" panose="020B0502040204020203" pitchFamily="34" charset="0"/>
              </a:defRPr>
            </a:lvl1pPr>
          </a:lstStyle>
          <a:p>
            <a:r>
              <a:rPr lang="en-SG"/>
              <a:t>RESTRICTED</a:t>
            </a:r>
            <a:endParaRPr lang="en-SG" dirty="0"/>
          </a:p>
        </p:txBody>
      </p:sp>
      <p:sp>
        <p:nvSpPr>
          <p:cNvPr id="22" name="Date Placeholder 3"/>
          <p:cNvSpPr>
            <a:spLocks noGrp="1"/>
          </p:cNvSpPr>
          <p:nvPr>
            <p:ph type="dt" sz="half" idx="2"/>
          </p:nvPr>
        </p:nvSpPr>
        <p:spPr>
          <a:xfrm rot="16200000">
            <a:off x="8615838" y="2976516"/>
            <a:ext cx="762488" cy="165104"/>
          </a:xfrm>
          <a:prstGeom prst="rect">
            <a:avLst/>
          </a:prstGeom>
        </p:spPr>
        <p:txBody>
          <a:bodyPr vert="horz" lIns="91440" tIns="45720" rIns="91440" bIns="45720" rtlCol="0" anchor="ctr"/>
          <a:lstStyle>
            <a:lvl1pPr algn="l">
              <a:defRPr sz="700">
                <a:solidFill>
                  <a:schemeClr val="bg1">
                    <a:lumMod val="75000"/>
                  </a:schemeClr>
                </a:solidFill>
                <a:latin typeface="Segoe UI" panose="020B0502040204020203" pitchFamily="34" charset="0"/>
                <a:cs typeface="Segoe UI" panose="020B0502040204020203" pitchFamily="34" charset="0"/>
              </a:defRPr>
            </a:lvl1pPr>
          </a:lstStyle>
          <a:p>
            <a:endParaRPr lang="en-SG" dirty="0"/>
          </a:p>
        </p:txBody>
      </p:sp>
    </p:spTree>
    <p:extLst>
      <p:ext uri="{BB962C8B-B14F-4D97-AF65-F5344CB8AC3E}">
        <p14:creationId xmlns:p14="http://schemas.microsoft.com/office/powerpoint/2010/main" val="174824842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50% Title and 50% Image">
    <p:spTree>
      <p:nvGrpSpPr>
        <p:cNvPr id="1" name=""/>
        <p:cNvGrpSpPr/>
        <p:nvPr/>
      </p:nvGrpSpPr>
      <p:grpSpPr>
        <a:xfrm>
          <a:off x="0" y="0"/>
          <a:ext cx="0" cy="0"/>
          <a:chOff x="0" y="0"/>
          <a:chExt cx="0" cy="0"/>
        </a:xfrm>
      </p:grpSpPr>
      <p:sp>
        <p:nvSpPr>
          <p:cNvPr id="15" name="Picture Placeholder WhiteBG"/>
          <p:cNvSpPr/>
          <p:nvPr userDrawn="1"/>
        </p:nvSpPr>
        <p:spPr>
          <a:xfrm>
            <a:off x="4611128" y="0"/>
            <a:ext cx="4533173" cy="51584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4" name="Picture Placeholder"/>
          <p:cNvSpPr>
            <a:spLocks noGrp="1"/>
          </p:cNvSpPr>
          <p:nvPr>
            <p:ph type="pic" sz="quarter" idx="12"/>
          </p:nvPr>
        </p:nvSpPr>
        <p:spPr>
          <a:xfrm>
            <a:off x="4611076" y="0"/>
            <a:ext cx="4532923" cy="5143500"/>
          </a:xfrm>
          <a:prstGeom prst="rect">
            <a:avLst/>
          </a:prstGeom>
        </p:spPr>
        <p:txBody>
          <a:bodyPr/>
          <a:lstStyle>
            <a:lvl1pPr>
              <a:defRPr>
                <a:latin typeface="Segoe UI" panose="020B0502040204020203" pitchFamily="34" charset="0"/>
                <a:ea typeface="Segoe UI" panose="020B0502040204020203" pitchFamily="34" charset="0"/>
                <a:cs typeface="Segoe UI" panose="020B0502040204020203" pitchFamily="34" charset="0"/>
              </a:defRPr>
            </a:lvl1pPr>
          </a:lstStyle>
          <a:p>
            <a:endParaRPr lang="en-US" dirty="0"/>
          </a:p>
        </p:txBody>
      </p:sp>
      <p:sp>
        <p:nvSpPr>
          <p:cNvPr id="23" name="Pagination"/>
          <p:cNvSpPr>
            <a:spLocks noGrp="1"/>
          </p:cNvSpPr>
          <p:nvPr>
            <p:ph type="sldNum" sz="quarter" idx="4"/>
          </p:nvPr>
        </p:nvSpPr>
        <p:spPr>
          <a:xfrm>
            <a:off x="8850007" y="4889009"/>
            <a:ext cx="294144" cy="158337"/>
          </a:xfrm>
          <a:prstGeom prst="rect">
            <a:avLst/>
          </a:prstGeom>
          <a:extLst>
            <a:ext uri="{C572A759-6A51-4108-AA02-DFA0A04FC94B}">
              <ma14:wrappingTextBoxFlag xmlns:ma14="http://schemas.microsoft.com/office/mac/drawingml/2011/main" val="1"/>
            </a:ext>
          </a:extLst>
        </p:spPr>
        <p:txBody>
          <a:bodyPr lIns="57397" tIns="28698" rIns="57397" bIns="28698" anchor="ctr"/>
          <a:lstStyle>
            <a:lvl1pPr algn="ctr">
              <a:defRPr sz="700">
                <a:solidFill>
                  <a:schemeClr val="bg1">
                    <a:lumMod val="65000"/>
                  </a:schemeClr>
                </a:solidFill>
                <a:latin typeface="Segoe UI" panose="020B0502040204020203" pitchFamily="34" charset="0"/>
                <a:ea typeface="Segoe UI" panose="020B0502040204020203" pitchFamily="34" charset="0"/>
                <a:cs typeface="Segoe UI" panose="020B0502040204020203" pitchFamily="34" charset="0"/>
                <a:sym typeface="Lucida Sans"/>
              </a:defRPr>
            </a:lvl1pPr>
          </a:lstStyle>
          <a:p>
            <a:fld id="{86CB4B4D-7CA3-9044-876B-883B54F8677D}" type="slidenum">
              <a:rPr lang="uk-UA" smtClean="0"/>
              <a:pPr/>
              <a:t>‹#›</a:t>
            </a:fld>
            <a:endParaRPr lang="uk-UA" dirty="0"/>
          </a:p>
        </p:txBody>
      </p:sp>
      <p:sp>
        <p:nvSpPr>
          <p:cNvPr id="24" name="Footer Placeholder 4"/>
          <p:cNvSpPr>
            <a:spLocks noGrp="1"/>
          </p:cNvSpPr>
          <p:nvPr>
            <p:ph type="ftr" sz="quarter" idx="3"/>
          </p:nvPr>
        </p:nvSpPr>
        <p:spPr>
          <a:xfrm rot="16200000">
            <a:off x="8331610" y="4119385"/>
            <a:ext cx="1330939" cy="165102"/>
          </a:xfrm>
          <a:prstGeom prst="rect">
            <a:avLst/>
          </a:prstGeom>
        </p:spPr>
        <p:txBody>
          <a:bodyPr vert="horz" lIns="91440" tIns="45720" rIns="91440" bIns="45720" rtlCol="0" anchor="ctr"/>
          <a:lstStyle>
            <a:lvl1pPr algn="l">
              <a:defRPr sz="700" b="0">
                <a:solidFill>
                  <a:schemeClr val="bg1">
                    <a:lumMod val="75000"/>
                  </a:schemeClr>
                </a:solidFill>
                <a:latin typeface="Segoe UI" panose="020B0502040204020203" pitchFamily="34" charset="0"/>
                <a:cs typeface="Segoe UI" panose="020B0502040204020203" pitchFamily="34" charset="0"/>
              </a:defRPr>
            </a:lvl1pPr>
          </a:lstStyle>
          <a:p>
            <a:r>
              <a:rPr lang="en-SG"/>
              <a:t>RESTRICTED</a:t>
            </a:r>
            <a:endParaRPr lang="en-SG" dirty="0"/>
          </a:p>
        </p:txBody>
      </p:sp>
      <p:sp>
        <p:nvSpPr>
          <p:cNvPr id="8" name="Title 14"/>
          <p:cNvSpPr>
            <a:spLocks noGrp="1"/>
          </p:cNvSpPr>
          <p:nvPr>
            <p:ph type="title" hasCustomPrompt="1"/>
          </p:nvPr>
        </p:nvSpPr>
        <p:spPr>
          <a:xfrm>
            <a:off x="287979" y="415251"/>
            <a:ext cx="3994852" cy="4317027"/>
          </a:xfrm>
          <a:prstGeom prst="rect">
            <a:avLst/>
          </a:prstGeom>
        </p:spPr>
        <p:txBody>
          <a:bodyPr anchor="ctr"/>
          <a:lstStyle>
            <a:lvl1pPr algn="ctr">
              <a:lnSpc>
                <a:spcPct val="100000"/>
              </a:lnSpc>
              <a:defRPr sz="2800" b="1">
                <a:solidFill>
                  <a:schemeClr val="bg1"/>
                </a:solidFill>
                <a:latin typeface="Segoe UI" panose="020B0502040204020203" pitchFamily="34" charset="0"/>
                <a:cs typeface="Segoe UI" panose="020B0502040204020203" pitchFamily="34" charset="0"/>
              </a:defRPr>
            </a:lvl1pPr>
          </a:lstStyle>
          <a:p>
            <a:r>
              <a:rPr lang="en-US" dirty="0"/>
              <a:t>[Segoe UI</a:t>
            </a:r>
            <a:br>
              <a:rPr lang="en-US" dirty="0"/>
            </a:br>
            <a:r>
              <a:rPr lang="en-US" dirty="0"/>
              <a:t>28pt White</a:t>
            </a:r>
            <a:br>
              <a:rPr lang="en-US" dirty="0"/>
            </a:br>
            <a:r>
              <a:rPr lang="en-US" dirty="0"/>
              <a:t>Bold</a:t>
            </a:r>
            <a:br>
              <a:rPr lang="en-US" dirty="0"/>
            </a:br>
            <a:r>
              <a:rPr lang="en-US" dirty="0"/>
              <a:t>middle-align]</a:t>
            </a:r>
            <a:endParaRPr lang="en-SG" dirty="0"/>
          </a:p>
        </p:txBody>
      </p:sp>
      <p:sp>
        <p:nvSpPr>
          <p:cNvPr id="9" name="Date Placeholder 3"/>
          <p:cNvSpPr>
            <a:spLocks noGrp="1"/>
          </p:cNvSpPr>
          <p:nvPr>
            <p:ph type="dt" sz="half" idx="2"/>
          </p:nvPr>
        </p:nvSpPr>
        <p:spPr>
          <a:xfrm rot="16200000">
            <a:off x="8615838" y="2976516"/>
            <a:ext cx="762488" cy="165104"/>
          </a:xfrm>
          <a:prstGeom prst="rect">
            <a:avLst/>
          </a:prstGeom>
        </p:spPr>
        <p:txBody>
          <a:bodyPr vert="horz" lIns="91440" tIns="45720" rIns="91440" bIns="45720" rtlCol="0" anchor="ctr"/>
          <a:lstStyle>
            <a:lvl1pPr algn="l">
              <a:defRPr sz="700">
                <a:solidFill>
                  <a:schemeClr val="bg1">
                    <a:lumMod val="75000"/>
                  </a:schemeClr>
                </a:solidFill>
                <a:latin typeface="Segoe UI" panose="020B0502040204020203" pitchFamily="34" charset="0"/>
                <a:cs typeface="Segoe UI" panose="020B0502040204020203" pitchFamily="34" charset="0"/>
              </a:defRPr>
            </a:lvl1pPr>
          </a:lstStyle>
          <a:p>
            <a:endParaRPr lang="en-SG" dirty="0"/>
          </a:p>
        </p:txBody>
      </p:sp>
    </p:spTree>
    <p:extLst>
      <p:ext uri="{BB962C8B-B14F-4D97-AF65-F5344CB8AC3E}">
        <p14:creationId xmlns:p14="http://schemas.microsoft.com/office/powerpoint/2010/main" val="314336064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35% Title + Content and 65% Image">
    <p:spTree>
      <p:nvGrpSpPr>
        <p:cNvPr id="1" name=""/>
        <p:cNvGrpSpPr/>
        <p:nvPr/>
      </p:nvGrpSpPr>
      <p:grpSpPr>
        <a:xfrm>
          <a:off x="0" y="0"/>
          <a:ext cx="0" cy="0"/>
          <a:chOff x="0" y="0"/>
          <a:chExt cx="0" cy="0"/>
        </a:xfrm>
      </p:grpSpPr>
      <p:sp>
        <p:nvSpPr>
          <p:cNvPr id="13" name="Picture Placeholder WhiteBG"/>
          <p:cNvSpPr/>
          <p:nvPr userDrawn="1"/>
        </p:nvSpPr>
        <p:spPr>
          <a:xfrm>
            <a:off x="3146323" y="0"/>
            <a:ext cx="5997979" cy="51584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4" name="Picture Placeholder"/>
          <p:cNvSpPr>
            <a:spLocks noGrp="1"/>
          </p:cNvSpPr>
          <p:nvPr>
            <p:ph type="pic" sz="quarter" idx="11"/>
          </p:nvPr>
        </p:nvSpPr>
        <p:spPr>
          <a:xfrm>
            <a:off x="3146323" y="0"/>
            <a:ext cx="5997677" cy="5143500"/>
          </a:xfrm>
          <a:prstGeom prst="rect">
            <a:avLst/>
          </a:prstGeom>
        </p:spPr>
        <p:txBody>
          <a:bodyPr/>
          <a:lstStyle>
            <a:lvl1pPr>
              <a:defRPr>
                <a:latin typeface="Segoe UI" panose="020B0502040204020203" pitchFamily="34" charset="0"/>
                <a:ea typeface="Segoe UI" panose="020B0502040204020203" pitchFamily="34" charset="0"/>
                <a:cs typeface="Segoe UI" panose="020B0502040204020203" pitchFamily="34" charset="0"/>
              </a:defRPr>
            </a:lvl1pPr>
          </a:lstStyle>
          <a:p>
            <a:endParaRPr lang="en-US" dirty="0"/>
          </a:p>
        </p:txBody>
      </p:sp>
      <p:sp>
        <p:nvSpPr>
          <p:cNvPr id="20" name="Title 14"/>
          <p:cNvSpPr>
            <a:spLocks noGrp="1"/>
          </p:cNvSpPr>
          <p:nvPr>
            <p:ph type="title" hasCustomPrompt="1"/>
          </p:nvPr>
        </p:nvSpPr>
        <p:spPr>
          <a:xfrm>
            <a:off x="287978" y="415251"/>
            <a:ext cx="2524796" cy="948786"/>
          </a:xfrm>
          <a:prstGeom prst="rect">
            <a:avLst/>
          </a:prstGeom>
        </p:spPr>
        <p:txBody>
          <a:bodyPr anchor="t"/>
          <a:lstStyle>
            <a:lvl1pPr>
              <a:defRPr sz="2000" b="1" baseline="0">
                <a:solidFill>
                  <a:schemeClr val="bg1"/>
                </a:solidFill>
                <a:latin typeface="Segoe UI" panose="020B0502040204020203" pitchFamily="34" charset="0"/>
                <a:cs typeface="Segoe UI" panose="020B0502040204020203" pitchFamily="34" charset="0"/>
              </a:defRPr>
            </a:lvl1pPr>
          </a:lstStyle>
          <a:p>
            <a:r>
              <a:rPr lang="en-US" dirty="0"/>
              <a:t>[Segoe UI</a:t>
            </a:r>
            <a:br>
              <a:rPr lang="en-US" dirty="0"/>
            </a:br>
            <a:r>
              <a:rPr lang="en-US" dirty="0"/>
              <a:t>20pt White</a:t>
            </a:r>
            <a:br>
              <a:rPr lang="en-US" dirty="0"/>
            </a:br>
            <a:r>
              <a:rPr lang="en-US" dirty="0"/>
              <a:t>Bold top-align]</a:t>
            </a:r>
            <a:endParaRPr lang="en-SG" dirty="0"/>
          </a:p>
        </p:txBody>
      </p:sp>
      <p:sp>
        <p:nvSpPr>
          <p:cNvPr id="21" name="Content Placeholder 2"/>
          <p:cNvSpPr>
            <a:spLocks noGrp="1"/>
          </p:cNvSpPr>
          <p:nvPr>
            <p:ph sz="quarter" idx="10" hasCustomPrompt="1"/>
          </p:nvPr>
        </p:nvSpPr>
        <p:spPr>
          <a:xfrm>
            <a:off x="287978" y="1508493"/>
            <a:ext cx="2524796" cy="3225600"/>
          </a:xfrm>
          <a:prstGeom prst="rect">
            <a:avLst/>
          </a:prstGeom>
        </p:spPr>
        <p:txBody>
          <a:bodyPr/>
          <a:lstStyle>
            <a:lvl1pPr marL="285750" indent="-285750">
              <a:lnSpc>
                <a:spcPct val="120000"/>
              </a:lnSpc>
              <a:spcBef>
                <a:spcPts val="0"/>
              </a:spcBef>
              <a:buClr>
                <a:schemeClr val="bg1"/>
              </a:buClr>
              <a:buSzPct val="100000"/>
              <a:buFont typeface="Wingdings" panose="05000000000000000000" pitchFamily="2" charset="2"/>
              <a:buChar char="§"/>
              <a:defRPr sz="1600" b="0" i="0">
                <a:solidFill>
                  <a:schemeClr val="bg1"/>
                </a:solidFill>
                <a:latin typeface="Segoe UI" panose="020B0502040204020203" pitchFamily="34" charset="0"/>
                <a:ea typeface="Segoe UI" panose="020B0502040204020203" pitchFamily="34" charset="0"/>
                <a:cs typeface="Segoe UI" panose="020B0502040204020203" pitchFamily="34" charset="0"/>
              </a:defRPr>
            </a:lvl1pPr>
            <a:lvl2pPr marL="572735" indent="-285750">
              <a:lnSpc>
                <a:spcPct val="120000"/>
              </a:lnSpc>
              <a:spcBef>
                <a:spcPts val="0"/>
              </a:spcBef>
              <a:buClr>
                <a:schemeClr val="bg1"/>
              </a:buClr>
              <a:buSzPct val="90000"/>
              <a:buFont typeface="Wingdings" panose="05000000000000000000" pitchFamily="2" charset="2"/>
              <a:buChar char="§"/>
              <a:defRPr sz="1400" b="0" i="0">
                <a:solidFill>
                  <a:schemeClr val="bg1"/>
                </a:solidFill>
                <a:latin typeface="Segoe UI" panose="020B0502040204020203" pitchFamily="34" charset="0"/>
                <a:ea typeface="Segoe UI" panose="020B0502040204020203" pitchFamily="34" charset="0"/>
                <a:cs typeface="Segoe UI" panose="020B0502040204020203" pitchFamily="34" charset="0"/>
              </a:defRPr>
            </a:lvl2pPr>
            <a:lvl3pPr marL="745419" indent="-171450">
              <a:lnSpc>
                <a:spcPct val="120000"/>
              </a:lnSpc>
              <a:spcBef>
                <a:spcPts val="0"/>
              </a:spcBef>
              <a:buClr>
                <a:schemeClr val="bg1"/>
              </a:buClr>
              <a:buFont typeface="Wingdings" panose="05000000000000000000" pitchFamily="2" charset="2"/>
              <a:buChar char="§"/>
              <a:defRPr sz="1200" b="0" i="0">
                <a:solidFill>
                  <a:schemeClr val="bg1"/>
                </a:solidFill>
                <a:latin typeface="Segoe UI" panose="020B0502040204020203" pitchFamily="34" charset="0"/>
                <a:ea typeface="Segoe UI" panose="020B0502040204020203" pitchFamily="34" charset="0"/>
                <a:cs typeface="Segoe UI" panose="020B0502040204020203" pitchFamily="34" charset="0"/>
              </a:defRPr>
            </a:lvl3pPr>
            <a:lvl4pPr marL="1543050" indent="-171450">
              <a:lnSpc>
                <a:spcPct val="120000"/>
              </a:lnSpc>
              <a:spcBef>
                <a:spcPts val="0"/>
              </a:spcBef>
              <a:buClr>
                <a:schemeClr val="bg1"/>
              </a:buClr>
              <a:buFont typeface="Wingdings" panose="05000000000000000000" pitchFamily="2" charset="2"/>
              <a:buChar char="§"/>
              <a:defRPr sz="1100" b="0" i="0">
                <a:solidFill>
                  <a:schemeClr val="bg1"/>
                </a:solidFill>
                <a:latin typeface="Segoe UI" panose="020B0502040204020203" pitchFamily="34" charset="0"/>
                <a:ea typeface="Segoe UI" panose="020B0502040204020203" pitchFamily="34" charset="0"/>
                <a:cs typeface="Segoe UI" panose="020B0502040204020203" pitchFamily="34" charset="0"/>
              </a:defRPr>
            </a:lvl4pPr>
            <a:lvl5pPr marL="2000250" indent="-171450">
              <a:lnSpc>
                <a:spcPct val="120000"/>
              </a:lnSpc>
              <a:spcBef>
                <a:spcPts val="0"/>
              </a:spcBef>
              <a:buClr>
                <a:schemeClr val="bg1"/>
              </a:buClr>
              <a:buFont typeface="Wingdings" panose="05000000000000000000" pitchFamily="2" charset="2"/>
              <a:buChar char="§"/>
              <a:defRPr sz="1100" b="0" i="0">
                <a:solidFill>
                  <a:schemeClr val="bg1"/>
                </a:solidFill>
                <a:latin typeface="Segoe UI" panose="020B0502040204020203" pitchFamily="34" charset="0"/>
                <a:ea typeface="Segoe UI" panose="020B0502040204020203" pitchFamily="34" charset="0"/>
                <a:cs typeface="Segoe UI" panose="020B0502040204020203" pitchFamily="34" charset="0"/>
              </a:defRPr>
            </a:lvl5pPr>
          </a:lstStyle>
          <a:p>
            <a:pPr lvl="0"/>
            <a:r>
              <a:rPr lang="en-US" dirty="0"/>
              <a:t>Segoe UI 16pt White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Pagination"/>
          <p:cNvSpPr>
            <a:spLocks noGrp="1"/>
          </p:cNvSpPr>
          <p:nvPr>
            <p:ph type="sldNum" sz="quarter" idx="4"/>
          </p:nvPr>
        </p:nvSpPr>
        <p:spPr>
          <a:xfrm>
            <a:off x="8850007" y="4889009"/>
            <a:ext cx="294144" cy="158337"/>
          </a:xfrm>
          <a:prstGeom prst="rect">
            <a:avLst/>
          </a:prstGeom>
          <a:extLst>
            <a:ext uri="{C572A759-6A51-4108-AA02-DFA0A04FC94B}">
              <ma14:wrappingTextBoxFlag xmlns:ma14="http://schemas.microsoft.com/office/mac/drawingml/2011/main" val="1"/>
            </a:ext>
          </a:extLst>
        </p:spPr>
        <p:txBody>
          <a:bodyPr lIns="57397" tIns="28698" rIns="57397" bIns="28698" anchor="ctr"/>
          <a:lstStyle>
            <a:lvl1pPr algn="ctr">
              <a:defRPr sz="700">
                <a:solidFill>
                  <a:schemeClr val="bg1">
                    <a:lumMod val="65000"/>
                  </a:schemeClr>
                </a:solidFill>
                <a:latin typeface="Segoe UI" panose="020B0502040204020203" pitchFamily="34" charset="0"/>
                <a:ea typeface="Segoe UI" panose="020B0502040204020203" pitchFamily="34" charset="0"/>
                <a:cs typeface="Segoe UI" panose="020B0502040204020203" pitchFamily="34" charset="0"/>
                <a:sym typeface="Lucida Sans"/>
              </a:defRPr>
            </a:lvl1pPr>
          </a:lstStyle>
          <a:p>
            <a:fld id="{86CB4B4D-7CA3-9044-876B-883B54F8677D}" type="slidenum">
              <a:rPr lang="uk-UA" smtClean="0"/>
              <a:pPr/>
              <a:t>‹#›</a:t>
            </a:fld>
            <a:endParaRPr lang="uk-UA" dirty="0"/>
          </a:p>
        </p:txBody>
      </p:sp>
      <p:sp>
        <p:nvSpPr>
          <p:cNvPr id="22" name="Footer Placeholder 4"/>
          <p:cNvSpPr>
            <a:spLocks noGrp="1"/>
          </p:cNvSpPr>
          <p:nvPr>
            <p:ph type="ftr" sz="quarter" idx="3"/>
          </p:nvPr>
        </p:nvSpPr>
        <p:spPr>
          <a:xfrm rot="16200000">
            <a:off x="8331610" y="4119385"/>
            <a:ext cx="1330939" cy="165102"/>
          </a:xfrm>
          <a:prstGeom prst="rect">
            <a:avLst/>
          </a:prstGeom>
        </p:spPr>
        <p:txBody>
          <a:bodyPr vert="horz" lIns="91440" tIns="45720" rIns="91440" bIns="45720" rtlCol="0" anchor="ctr"/>
          <a:lstStyle>
            <a:lvl1pPr algn="l">
              <a:defRPr sz="700" b="0">
                <a:solidFill>
                  <a:schemeClr val="bg1">
                    <a:lumMod val="75000"/>
                  </a:schemeClr>
                </a:solidFill>
                <a:latin typeface="Segoe UI" panose="020B0502040204020203" pitchFamily="34" charset="0"/>
                <a:cs typeface="Segoe UI" panose="020B0502040204020203" pitchFamily="34" charset="0"/>
              </a:defRPr>
            </a:lvl1pPr>
          </a:lstStyle>
          <a:p>
            <a:r>
              <a:rPr lang="en-SG"/>
              <a:t>RESTRICTED</a:t>
            </a:r>
            <a:endParaRPr lang="en-SG" dirty="0"/>
          </a:p>
        </p:txBody>
      </p:sp>
      <p:sp>
        <p:nvSpPr>
          <p:cNvPr id="24" name="Date Placeholder 3"/>
          <p:cNvSpPr>
            <a:spLocks noGrp="1"/>
          </p:cNvSpPr>
          <p:nvPr>
            <p:ph type="dt" sz="half" idx="2"/>
          </p:nvPr>
        </p:nvSpPr>
        <p:spPr>
          <a:xfrm rot="16200000">
            <a:off x="8615838" y="2976516"/>
            <a:ext cx="762488" cy="165104"/>
          </a:xfrm>
          <a:prstGeom prst="rect">
            <a:avLst/>
          </a:prstGeom>
        </p:spPr>
        <p:txBody>
          <a:bodyPr vert="horz" lIns="91440" tIns="45720" rIns="91440" bIns="45720" rtlCol="0" anchor="ctr"/>
          <a:lstStyle>
            <a:lvl1pPr algn="l">
              <a:defRPr sz="700">
                <a:solidFill>
                  <a:schemeClr val="bg1">
                    <a:lumMod val="75000"/>
                  </a:schemeClr>
                </a:solidFill>
                <a:latin typeface="Segoe UI" panose="020B0502040204020203" pitchFamily="34" charset="0"/>
                <a:cs typeface="Segoe UI" panose="020B0502040204020203" pitchFamily="34" charset="0"/>
              </a:defRPr>
            </a:lvl1pPr>
          </a:lstStyle>
          <a:p>
            <a:endParaRPr lang="en-SG" dirty="0"/>
          </a:p>
        </p:txBody>
      </p:sp>
    </p:spTree>
    <p:extLst>
      <p:ext uri="{BB962C8B-B14F-4D97-AF65-F5344CB8AC3E}">
        <p14:creationId xmlns:p14="http://schemas.microsoft.com/office/powerpoint/2010/main" val="259618083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40% Title + Content and 60% Image">
    <p:spTree>
      <p:nvGrpSpPr>
        <p:cNvPr id="1" name=""/>
        <p:cNvGrpSpPr/>
        <p:nvPr/>
      </p:nvGrpSpPr>
      <p:grpSpPr>
        <a:xfrm>
          <a:off x="0" y="0"/>
          <a:ext cx="0" cy="0"/>
          <a:chOff x="0" y="0"/>
          <a:chExt cx="0" cy="0"/>
        </a:xfrm>
      </p:grpSpPr>
      <p:sp>
        <p:nvSpPr>
          <p:cNvPr id="15" name="Picture Placeholder WhiteBG"/>
          <p:cNvSpPr/>
          <p:nvPr userDrawn="1"/>
        </p:nvSpPr>
        <p:spPr>
          <a:xfrm>
            <a:off x="3667539" y="0"/>
            <a:ext cx="5476763" cy="51584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4" name="Picture Placeholder"/>
          <p:cNvSpPr>
            <a:spLocks noGrp="1"/>
          </p:cNvSpPr>
          <p:nvPr>
            <p:ph type="pic" sz="quarter" idx="12"/>
          </p:nvPr>
        </p:nvSpPr>
        <p:spPr>
          <a:xfrm>
            <a:off x="3667539" y="0"/>
            <a:ext cx="5476461" cy="5143500"/>
          </a:xfrm>
          <a:prstGeom prst="rect">
            <a:avLst/>
          </a:prstGeom>
        </p:spPr>
        <p:txBody>
          <a:bodyPr/>
          <a:lstStyle>
            <a:lvl1pPr>
              <a:defRPr>
                <a:latin typeface="Segoe UI" panose="020B0502040204020203" pitchFamily="34" charset="0"/>
                <a:ea typeface="Segoe UI" panose="020B0502040204020203" pitchFamily="34" charset="0"/>
                <a:cs typeface="Segoe UI" panose="020B0502040204020203" pitchFamily="34" charset="0"/>
              </a:defRPr>
            </a:lvl1pPr>
          </a:lstStyle>
          <a:p>
            <a:endParaRPr lang="en-US" dirty="0"/>
          </a:p>
        </p:txBody>
      </p:sp>
      <p:sp>
        <p:nvSpPr>
          <p:cNvPr id="10" name="Title 14"/>
          <p:cNvSpPr>
            <a:spLocks noGrp="1"/>
          </p:cNvSpPr>
          <p:nvPr>
            <p:ph type="title" hasCustomPrompt="1"/>
          </p:nvPr>
        </p:nvSpPr>
        <p:spPr>
          <a:xfrm>
            <a:off x="287978" y="415251"/>
            <a:ext cx="3067472" cy="948786"/>
          </a:xfrm>
          <a:prstGeom prst="rect">
            <a:avLst/>
          </a:prstGeom>
        </p:spPr>
        <p:txBody>
          <a:bodyPr anchor="t"/>
          <a:lstStyle>
            <a:lvl1pPr>
              <a:defRPr sz="2000" b="1" baseline="0">
                <a:solidFill>
                  <a:schemeClr val="bg1"/>
                </a:solidFill>
                <a:latin typeface="Segoe UI" panose="020B0502040204020203" pitchFamily="34" charset="0"/>
                <a:cs typeface="Segoe UI" panose="020B0502040204020203" pitchFamily="34" charset="0"/>
              </a:defRPr>
            </a:lvl1pPr>
          </a:lstStyle>
          <a:p>
            <a:r>
              <a:rPr lang="en-US" dirty="0"/>
              <a:t>[Segoe UI</a:t>
            </a:r>
            <a:br>
              <a:rPr lang="en-US" dirty="0"/>
            </a:br>
            <a:r>
              <a:rPr lang="en-US" dirty="0"/>
              <a:t>20pt White</a:t>
            </a:r>
            <a:br>
              <a:rPr lang="en-US" dirty="0"/>
            </a:br>
            <a:r>
              <a:rPr lang="en-US" dirty="0"/>
              <a:t>Bold top-align]</a:t>
            </a:r>
            <a:endParaRPr lang="en-SG" dirty="0"/>
          </a:p>
        </p:txBody>
      </p:sp>
      <p:sp>
        <p:nvSpPr>
          <p:cNvPr id="13" name="Content Placeholder 2"/>
          <p:cNvSpPr>
            <a:spLocks noGrp="1"/>
          </p:cNvSpPr>
          <p:nvPr>
            <p:ph sz="quarter" idx="10" hasCustomPrompt="1"/>
          </p:nvPr>
        </p:nvSpPr>
        <p:spPr>
          <a:xfrm>
            <a:off x="287978" y="1508494"/>
            <a:ext cx="3067472" cy="3225600"/>
          </a:xfrm>
          <a:prstGeom prst="rect">
            <a:avLst/>
          </a:prstGeom>
        </p:spPr>
        <p:txBody>
          <a:bodyPr/>
          <a:lstStyle>
            <a:lvl1pPr marL="285750" indent="-285750">
              <a:lnSpc>
                <a:spcPct val="120000"/>
              </a:lnSpc>
              <a:spcBef>
                <a:spcPts val="0"/>
              </a:spcBef>
              <a:buClr>
                <a:schemeClr val="bg1"/>
              </a:buClr>
              <a:buSzPct val="100000"/>
              <a:buFont typeface="Wingdings" panose="05000000000000000000" pitchFamily="2" charset="2"/>
              <a:buChar char="§"/>
              <a:defRPr sz="1600" b="0" i="0">
                <a:solidFill>
                  <a:schemeClr val="bg1"/>
                </a:solidFill>
                <a:latin typeface="Segoe UI" panose="020B0502040204020203" pitchFamily="34" charset="0"/>
                <a:ea typeface="Segoe UI" panose="020B0502040204020203" pitchFamily="34" charset="0"/>
                <a:cs typeface="Segoe UI" panose="020B0502040204020203" pitchFamily="34" charset="0"/>
              </a:defRPr>
            </a:lvl1pPr>
            <a:lvl2pPr marL="572735" indent="-285750">
              <a:lnSpc>
                <a:spcPct val="120000"/>
              </a:lnSpc>
              <a:spcBef>
                <a:spcPts val="0"/>
              </a:spcBef>
              <a:buClr>
                <a:schemeClr val="bg1"/>
              </a:buClr>
              <a:buSzPct val="90000"/>
              <a:buFont typeface="Wingdings" panose="05000000000000000000" pitchFamily="2" charset="2"/>
              <a:buChar char="§"/>
              <a:defRPr sz="1400" b="0" i="0">
                <a:solidFill>
                  <a:schemeClr val="bg1"/>
                </a:solidFill>
                <a:latin typeface="Segoe UI" panose="020B0502040204020203" pitchFamily="34" charset="0"/>
                <a:ea typeface="Segoe UI" panose="020B0502040204020203" pitchFamily="34" charset="0"/>
                <a:cs typeface="Segoe UI" panose="020B0502040204020203" pitchFamily="34" charset="0"/>
              </a:defRPr>
            </a:lvl2pPr>
            <a:lvl3pPr marL="745419" indent="-171450">
              <a:lnSpc>
                <a:spcPct val="120000"/>
              </a:lnSpc>
              <a:spcBef>
                <a:spcPts val="0"/>
              </a:spcBef>
              <a:buClr>
                <a:schemeClr val="bg1"/>
              </a:buClr>
              <a:buFont typeface="Wingdings" panose="05000000000000000000" pitchFamily="2" charset="2"/>
              <a:buChar char="§"/>
              <a:defRPr sz="1200" b="0" i="0">
                <a:solidFill>
                  <a:schemeClr val="bg1"/>
                </a:solidFill>
                <a:latin typeface="Segoe UI" panose="020B0502040204020203" pitchFamily="34" charset="0"/>
                <a:ea typeface="Segoe UI" panose="020B0502040204020203" pitchFamily="34" charset="0"/>
                <a:cs typeface="Segoe UI" panose="020B0502040204020203" pitchFamily="34" charset="0"/>
              </a:defRPr>
            </a:lvl3pPr>
            <a:lvl4pPr marL="1543050" indent="-171450">
              <a:lnSpc>
                <a:spcPct val="120000"/>
              </a:lnSpc>
              <a:spcBef>
                <a:spcPts val="0"/>
              </a:spcBef>
              <a:buClr>
                <a:schemeClr val="bg1"/>
              </a:buClr>
              <a:buFont typeface="Wingdings" panose="05000000000000000000" pitchFamily="2" charset="2"/>
              <a:buChar char="§"/>
              <a:defRPr sz="1100" b="0" i="0">
                <a:solidFill>
                  <a:schemeClr val="bg1"/>
                </a:solidFill>
                <a:latin typeface="Segoe UI" panose="020B0502040204020203" pitchFamily="34" charset="0"/>
                <a:ea typeface="Segoe UI" panose="020B0502040204020203" pitchFamily="34" charset="0"/>
                <a:cs typeface="Segoe UI" panose="020B0502040204020203" pitchFamily="34" charset="0"/>
              </a:defRPr>
            </a:lvl4pPr>
            <a:lvl5pPr marL="2000250" indent="-171450">
              <a:lnSpc>
                <a:spcPct val="120000"/>
              </a:lnSpc>
              <a:spcBef>
                <a:spcPts val="0"/>
              </a:spcBef>
              <a:buClr>
                <a:schemeClr val="bg1"/>
              </a:buClr>
              <a:buFont typeface="Wingdings" panose="05000000000000000000" pitchFamily="2" charset="2"/>
              <a:buChar char="§"/>
              <a:defRPr sz="1100" b="0" i="0">
                <a:solidFill>
                  <a:schemeClr val="bg1"/>
                </a:solidFill>
                <a:latin typeface="Segoe UI" panose="020B0502040204020203" pitchFamily="34" charset="0"/>
                <a:ea typeface="Segoe UI" panose="020B0502040204020203" pitchFamily="34" charset="0"/>
                <a:cs typeface="Segoe UI" panose="020B0502040204020203" pitchFamily="34" charset="0"/>
              </a:defRPr>
            </a:lvl5pPr>
          </a:lstStyle>
          <a:p>
            <a:pPr lvl="0"/>
            <a:r>
              <a:rPr lang="en-US" dirty="0"/>
              <a:t>Segoe UI 16pt White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3" name="Pagination"/>
          <p:cNvSpPr>
            <a:spLocks noGrp="1"/>
          </p:cNvSpPr>
          <p:nvPr>
            <p:ph type="sldNum" sz="quarter" idx="4"/>
          </p:nvPr>
        </p:nvSpPr>
        <p:spPr>
          <a:xfrm>
            <a:off x="8850007" y="4889009"/>
            <a:ext cx="294144" cy="158337"/>
          </a:xfrm>
          <a:prstGeom prst="rect">
            <a:avLst/>
          </a:prstGeom>
          <a:extLst>
            <a:ext uri="{C572A759-6A51-4108-AA02-DFA0A04FC94B}">
              <ma14:wrappingTextBoxFlag xmlns:ma14="http://schemas.microsoft.com/office/mac/drawingml/2011/main" val="1"/>
            </a:ext>
          </a:extLst>
        </p:spPr>
        <p:txBody>
          <a:bodyPr lIns="57397" tIns="28698" rIns="57397" bIns="28698" anchor="ctr"/>
          <a:lstStyle>
            <a:lvl1pPr algn="ctr">
              <a:defRPr sz="700">
                <a:solidFill>
                  <a:schemeClr val="bg1">
                    <a:lumMod val="65000"/>
                  </a:schemeClr>
                </a:solidFill>
                <a:latin typeface="Segoe UI" panose="020B0502040204020203" pitchFamily="34" charset="0"/>
                <a:ea typeface="Segoe UI" panose="020B0502040204020203" pitchFamily="34" charset="0"/>
                <a:cs typeface="Segoe UI" panose="020B0502040204020203" pitchFamily="34" charset="0"/>
                <a:sym typeface="Lucida Sans"/>
              </a:defRPr>
            </a:lvl1pPr>
          </a:lstStyle>
          <a:p>
            <a:fld id="{86CB4B4D-7CA3-9044-876B-883B54F8677D}" type="slidenum">
              <a:rPr lang="uk-UA" smtClean="0"/>
              <a:pPr/>
              <a:t>‹#›</a:t>
            </a:fld>
            <a:endParaRPr lang="uk-UA" dirty="0"/>
          </a:p>
        </p:txBody>
      </p:sp>
      <p:sp>
        <p:nvSpPr>
          <p:cNvPr id="24" name="Footer Placeholder 4"/>
          <p:cNvSpPr>
            <a:spLocks noGrp="1"/>
          </p:cNvSpPr>
          <p:nvPr>
            <p:ph type="ftr" sz="quarter" idx="3"/>
          </p:nvPr>
        </p:nvSpPr>
        <p:spPr>
          <a:xfrm rot="16200000">
            <a:off x="8331610" y="4119385"/>
            <a:ext cx="1330939" cy="165102"/>
          </a:xfrm>
          <a:prstGeom prst="rect">
            <a:avLst/>
          </a:prstGeom>
        </p:spPr>
        <p:txBody>
          <a:bodyPr vert="horz" lIns="91440" tIns="45720" rIns="91440" bIns="45720" rtlCol="0" anchor="ctr"/>
          <a:lstStyle>
            <a:lvl1pPr algn="l">
              <a:defRPr sz="700" b="0">
                <a:solidFill>
                  <a:schemeClr val="bg1">
                    <a:lumMod val="75000"/>
                  </a:schemeClr>
                </a:solidFill>
                <a:latin typeface="Segoe UI" panose="020B0502040204020203" pitchFamily="34" charset="0"/>
                <a:cs typeface="Segoe UI" panose="020B0502040204020203" pitchFamily="34" charset="0"/>
              </a:defRPr>
            </a:lvl1pPr>
          </a:lstStyle>
          <a:p>
            <a:r>
              <a:rPr lang="en-SG"/>
              <a:t>RESTRICTED</a:t>
            </a:r>
            <a:endParaRPr lang="en-SG" dirty="0"/>
          </a:p>
        </p:txBody>
      </p:sp>
      <p:sp>
        <p:nvSpPr>
          <p:cNvPr id="16" name="Date Placeholder 3"/>
          <p:cNvSpPr>
            <a:spLocks noGrp="1"/>
          </p:cNvSpPr>
          <p:nvPr>
            <p:ph type="dt" sz="half" idx="2"/>
          </p:nvPr>
        </p:nvSpPr>
        <p:spPr>
          <a:xfrm rot="16200000">
            <a:off x="8615838" y="2976516"/>
            <a:ext cx="762488" cy="165104"/>
          </a:xfrm>
          <a:prstGeom prst="rect">
            <a:avLst/>
          </a:prstGeom>
        </p:spPr>
        <p:txBody>
          <a:bodyPr vert="horz" lIns="91440" tIns="45720" rIns="91440" bIns="45720" rtlCol="0" anchor="ctr"/>
          <a:lstStyle>
            <a:lvl1pPr algn="l">
              <a:defRPr sz="700">
                <a:solidFill>
                  <a:schemeClr val="bg1">
                    <a:lumMod val="75000"/>
                  </a:schemeClr>
                </a:solidFill>
                <a:latin typeface="Segoe UI" panose="020B0502040204020203" pitchFamily="34" charset="0"/>
                <a:cs typeface="Segoe UI" panose="020B0502040204020203" pitchFamily="34" charset="0"/>
              </a:defRPr>
            </a:lvl1pPr>
          </a:lstStyle>
          <a:p>
            <a:endParaRPr lang="en-SG" dirty="0"/>
          </a:p>
        </p:txBody>
      </p:sp>
    </p:spTree>
    <p:extLst>
      <p:ext uri="{BB962C8B-B14F-4D97-AF65-F5344CB8AC3E}">
        <p14:creationId xmlns:p14="http://schemas.microsoft.com/office/powerpoint/2010/main" val="2133916440"/>
      </p:ext>
    </p:extLst>
  </p:cSld>
  <p:clrMapOvr>
    <a:masterClrMapping/>
  </p:clrMapOvr>
  <p:extLst mod="1">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50% Title + Content and 50% Image">
    <p:spTree>
      <p:nvGrpSpPr>
        <p:cNvPr id="1" name=""/>
        <p:cNvGrpSpPr/>
        <p:nvPr/>
      </p:nvGrpSpPr>
      <p:grpSpPr>
        <a:xfrm>
          <a:off x="0" y="0"/>
          <a:ext cx="0" cy="0"/>
          <a:chOff x="0" y="0"/>
          <a:chExt cx="0" cy="0"/>
        </a:xfrm>
      </p:grpSpPr>
      <p:sp>
        <p:nvSpPr>
          <p:cNvPr id="15" name="Picture Placeholder WhiteBG"/>
          <p:cNvSpPr/>
          <p:nvPr userDrawn="1"/>
        </p:nvSpPr>
        <p:spPr>
          <a:xfrm>
            <a:off x="4611128" y="0"/>
            <a:ext cx="4533173" cy="51584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4" name="Picture Placeholder"/>
          <p:cNvSpPr>
            <a:spLocks noGrp="1"/>
          </p:cNvSpPr>
          <p:nvPr>
            <p:ph type="pic" sz="quarter" idx="12"/>
          </p:nvPr>
        </p:nvSpPr>
        <p:spPr>
          <a:xfrm>
            <a:off x="4611076" y="0"/>
            <a:ext cx="4532923" cy="5143500"/>
          </a:xfrm>
          <a:prstGeom prst="rect">
            <a:avLst/>
          </a:prstGeom>
        </p:spPr>
        <p:txBody>
          <a:bodyPr/>
          <a:lstStyle>
            <a:lvl1pPr>
              <a:defRPr>
                <a:latin typeface="Segoe UI" panose="020B0502040204020203" pitchFamily="34" charset="0"/>
                <a:ea typeface="Segoe UI" panose="020B0502040204020203" pitchFamily="34" charset="0"/>
                <a:cs typeface="Segoe UI" panose="020B0502040204020203" pitchFamily="34" charset="0"/>
              </a:defRPr>
            </a:lvl1pPr>
          </a:lstStyle>
          <a:p>
            <a:endParaRPr lang="en-US" dirty="0"/>
          </a:p>
        </p:txBody>
      </p:sp>
      <p:sp>
        <p:nvSpPr>
          <p:cNvPr id="10" name="Title 14"/>
          <p:cNvSpPr>
            <a:spLocks noGrp="1"/>
          </p:cNvSpPr>
          <p:nvPr>
            <p:ph type="title" hasCustomPrompt="1"/>
          </p:nvPr>
        </p:nvSpPr>
        <p:spPr>
          <a:xfrm>
            <a:off x="287978" y="415251"/>
            <a:ext cx="4002668" cy="948786"/>
          </a:xfrm>
          <a:prstGeom prst="rect">
            <a:avLst/>
          </a:prstGeom>
        </p:spPr>
        <p:txBody>
          <a:bodyPr anchor="t"/>
          <a:lstStyle>
            <a:lvl1pPr>
              <a:defRPr sz="2000" b="1" baseline="0">
                <a:solidFill>
                  <a:schemeClr val="bg1"/>
                </a:solidFill>
                <a:latin typeface="Segoe UI" panose="020B0502040204020203" pitchFamily="34" charset="0"/>
                <a:cs typeface="Segoe UI" panose="020B0502040204020203" pitchFamily="34" charset="0"/>
              </a:defRPr>
            </a:lvl1pPr>
          </a:lstStyle>
          <a:p>
            <a:r>
              <a:rPr lang="en-US" dirty="0"/>
              <a:t>[Segoe UI</a:t>
            </a:r>
            <a:br>
              <a:rPr lang="en-US" dirty="0"/>
            </a:br>
            <a:r>
              <a:rPr lang="en-US" dirty="0"/>
              <a:t>20pt White</a:t>
            </a:r>
            <a:br>
              <a:rPr lang="en-US" dirty="0"/>
            </a:br>
            <a:r>
              <a:rPr lang="en-US" dirty="0"/>
              <a:t>Bold top-align]</a:t>
            </a:r>
            <a:endParaRPr lang="en-SG" dirty="0"/>
          </a:p>
        </p:txBody>
      </p:sp>
      <p:sp>
        <p:nvSpPr>
          <p:cNvPr id="13" name="Content Placeholder 2"/>
          <p:cNvSpPr>
            <a:spLocks noGrp="1"/>
          </p:cNvSpPr>
          <p:nvPr>
            <p:ph sz="quarter" idx="10" hasCustomPrompt="1"/>
          </p:nvPr>
        </p:nvSpPr>
        <p:spPr>
          <a:xfrm>
            <a:off x="287978" y="1508494"/>
            <a:ext cx="4002668" cy="3225600"/>
          </a:xfrm>
          <a:prstGeom prst="rect">
            <a:avLst/>
          </a:prstGeom>
        </p:spPr>
        <p:txBody>
          <a:bodyPr/>
          <a:lstStyle>
            <a:lvl1pPr marL="285750" indent="-285750">
              <a:lnSpc>
                <a:spcPct val="120000"/>
              </a:lnSpc>
              <a:spcBef>
                <a:spcPts val="0"/>
              </a:spcBef>
              <a:buClr>
                <a:schemeClr val="bg1"/>
              </a:buClr>
              <a:buSzPct val="100000"/>
              <a:buFont typeface="Wingdings" panose="05000000000000000000" pitchFamily="2" charset="2"/>
              <a:buChar char="§"/>
              <a:defRPr sz="1600" b="0" i="0">
                <a:solidFill>
                  <a:schemeClr val="bg1"/>
                </a:solidFill>
                <a:latin typeface="Segoe UI" panose="020B0502040204020203" pitchFamily="34" charset="0"/>
                <a:ea typeface="Segoe UI" panose="020B0502040204020203" pitchFamily="34" charset="0"/>
                <a:cs typeface="Segoe UI" panose="020B0502040204020203" pitchFamily="34" charset="0"/>
              </a:defRPr>
            </a:lvl1pPr>
            <a:lvl2pPr marL="572735" indent="-285750">
              <a:lnSpc>
                <a:spcPct val="120000"/>
              </a:lnSpc>
              <a:spcBef>
                <a:spcPts val="0"/>
              </a:spcBef>
              <a:buClr>
                <a:schemeClr val="bg1"/>
              </a:buClr>
              <a:buSzPct val="90000"/>
              <a:buFont typeface="Wingdings" panose="05000000000000000000" pitchFamily="2" charset="2"/>
              <a:buChar char="§"/>
              <a:defRPr sz="1400" b="0" i="0">
                <a:solidFill>
                  <a:schemeClr val="bg1"/>
                </a:solidFill>
                <a:latin typeface="Segoe UI" panose="020B0502040204020203" pitchFamily="34" charset="0"/>
                <a:ea typeface="Segoe UI" panose="020B0502040204020203" pitchFamily="34" charset="0"/>
                <a:cs typeface="Segoe UI" panose="020B0502040204020203" pitchFamily="34" charset="0"/>
              </a:defRPr>
            </a:lvl2pPr>
            <a:lvl3pPr marL="745419" indent="-171450">
              <a:lnSpc>
                <a:spcPct val="120000"/>
              </a:lnSpc>
              <a:spcBef>
                <a:spcPts val="0"/>
              </a:spcBef>
              <a:buClr>
                <a:schemeClr val="bg1"/>
              </a:buClr>
              <a:buFont typeface="Wingdings" panose="05000000000000000000" pitchFamily="2" charset="2"/>
              <a:buChar char="§"/>
              <a:defRPr sz="1200" b="0" i="0">
                <a:solidFill>
                  <a:schemeClr val="bg1"/>
                </a:solidFill>
                <a:latin typeface="Segoe UI" panose="020B0502040204020203" pitchFamily="34" charset="0"/>
                <a:ea typeface="Segoe UI" panose="020B0502040204020203" pitchFamily="34" charset="0"/>
                <a:cs typeface="Segoe UI" panose="020B0502040204020203" pitchFamily="34" charset="0"/>
              </a:defRPr>
            </a:lvl3pPr>
            <a:lvl4pPr marL="1543050" indent="-171450">
              <a:lnSpc>
                <a:spcPct val="120000"/>
              </a:lnSpc>
              <a:spcBef>
                <a:spcPts val="0"/>
              </a:spcBef>
              <a:buClr>
                <a:schemeClr val="bg1"/>
              </a:buClr>
              <a:buFont typeface="Wingdings" panose="05000000000000000000" pitchFamily="2" charset="2"/>
              <a:buChar char="§"/>
              <a:defRPr sz="1100" b="0" i="0">
                <a:solidFill>
                  <a:schemeClr val="bg1"/>
                </a:solidFill>
                <a:latin typeface="Segoe UI" panose="020B0502040204020203" pitchFamily="34" charset="0"/>
                <a:ea typeface="Segoe UI" panose="020B0502040204020203" pitchFamily="34" charset="0"/>
                <a:cs typeface="Segoe UI" panose="020B0502040204020203" pitchFamily="34" charset="0"/>
              </a:defRPr>
            </a:lvl4pPr>
            <a:lvl5pPr marL="2000250" indent="-171450">
              <a:lnSpc>
                <a:spcPct val="120000"/>
              </a:lnSpc>
              <a:spcBef>
                <a:spcPts val="0"/>
              </a:spcBef>
              <a:buClr>
                <a:schemeClr val="bg1"/>
              </a:buClr>
              <a:buFont typeface="Wingdings" panose="05000000000000000000" pitchFamily="2" charset="2"/>
              <a:buChar char="§"/>
              <a:defRPr sz="1100" b="0" i="0">
                <a:solidFill>
                  <a:schemeClr val="bg1"/>
                </a:solidFill>
                <a:latin typeface="Segoe UI" panose="020B0502040204020203" pitchFamily="34" charset="0"/>
                <a:ea typeface="Segoe UI" panose="020B0502040204020203" pitchFamily="34" charset="0"/>
                <a:cs typeface="Segoe UI" panose="020B0502040204020203" pitchFamily="34" charset="0"/>
              </a:defRPr>
            </a:lvl5pPr>
          </a:lstStyle>
          <a:p>
            <a:pPr lvl="0"/>
            <a:r>
              <a:rPr lang="en-US" dirty="0"/>
              <a:t>Segoe UI 16pt White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3" name="Pagination"/>
          <p:cNvSpPr>
            <a:spLocks noGrp="1"/>
          </p:cNvSpPr>
          <p:nvPr>
            <p:ph type="sldNum" sz="quarter" idx="4"/>
          </p:nvPr>
        </p:nvSpPr>
        <p:spPr>
          <a:xfrm>
            <a:off x="8850007" y="4889009"/>
            <a:ext cx="294144" cy="158337"/>
          </a:xfrm>
          <a:prstGeom prst="rect">
            <a:avLst/>
          </a:prstGeom>
          <a:extLst>
            <a:ext uri="{C572A759-6A51-4108-AA02-DFA0A04FC94B}">
              <ma14:wrappingTextBoxFlag xmlns:ma14="http://schemas.microsoft.com/office/mac/drawingml/2011/main" val="1"/>
            </a:ext>
          </a:extLst>
        </p:spPr>
        <p:txBody>
          <a:bodyPr lIns="57397" tIns="28698" rIns="57397" bIns="28698" anchor="ctr"/>
          <a:lstStyle>
            <a:lvl1pPr algn="ctr">
              <a:defRPr sz="700">
                <a:solidFill>
                  <a:schemeClr val="bg1">
                    <a:lumMod val="65000"/>
                  </a:schemeClr>
                </a:solidFill>
                <a:latin typeface="Segoe UI" panose="020B0502040204020203" pitchFamily="34" charset="0"/>
                <a:ea typeface="Segoe UI" panose="020B0502040204020203" pitchFamily="34" charset="0"/>
                <a:cs typeface="Segoe UI" panose="020B0502040204020203" pitchFamily="34" charset="0"/>
                <a:sym typeface="Lucida Sans"/>
              </a:defRPr>
            </a:lvl1pPr>
          </a:lstStyle>
          <a:p>
            <a:fld id="{86CB4B4D-7CA3-9044-876B-883B54F8677D}" type="slidenum">
              <a:rPr lang="uk-UA" smtClean="0"/>
              <a:pPr/>
              <a:t>‹#›</a:t>
            </a:fld>
            <a:endParaRPr lang="uk-UA" dirty="0"/>
          </a:p>
        </p:txBody>
      </p:sp>
      <p:sp>
        <p:nvSpPr>
          <p:cNvPr id="24" name="Footer Placeholder 4"/>
          <p:cNvSpPr>
            <a:spLocks noGrp="1"/>
          </p:cNvSpPr>
          <p:nvPr>
            <p:ph type="ftr" sz="quarter" idx="3"/>
          </p:nvPr>
        </p:nvSpPr>
        <p:spPr>
          <a:xfrm rot="16200000">
            <a:off x="8331610" y="4119385"/>
            <a:ext cx="1330939" cy="165102"/>
          </a:xfrm>
          <a:prstGeom prst="rect">
            <a:avLst/>
          </a:prstGeom>
        </p:spPr>
        <p:txBody>
          <a:bodyPr vert="horz" lIns="91440" tIns="45720" rIns="91440" bIns="45720" rtlCol="0" anchor="ctr"/>
          <a:lstStyle>
            <a:lvl1pPr algn="l">
              <a:defRPr sz="700" b="0">
                <a:solidFill>
                  <a:schemeClr val="bg1">
                    <a:lumMod val="75000"/>
                  </a:schemeClr>
                </a:solidFill>
                <a:latin typeface="Segoe UI" panose="020B0502040204020203" pitchFamily="34" charset="0"/>
                <a:cs typeface="Segoe UI" panose="020B0502040204020203" pitchFamily="34" charset="0"/>
              </a:defRPr>
            </a:lvl1pPr>
          </a:lstStyle>
          <a:p>
            <a:r>
              <a:rPr lang="en-SG"/>
              <a:t>RESTRICTED</a:t>
            </a:r>
            <a:endParaRPr lang="en-SG" dirty="0"/>
          </a:p>
        </p:txBody>
      </p:sp>
      <p:sp>
        <p:nvSpPr>
          <p:cNvPr id="8" name="Date Placeholder 3"/>
          <p:cNvSpPr>
            <a:spLocks noGrp="1"/>
          </p:cNvSpPr>
          <p:nvPr>
            <p:ph type="dt" sz="half" idx="2"/>
          </p:nvPr>
        </p:nvSpPr>
        <p:spPr>
          <a:xfrm rot="16200000">
            <a:off x="8615838" y="2976516"/>
            <a:ext cx="762488" cy="165104"/>
          </a:xfrm>
          <a:prstGeom prst="rect">
            <a:avLst/>
          </a:prstGeom>
        </p:spPr>
        <p:txBody>
          <a:bodyPr vert="horz" lIns="91440" tIns="45720" rIns="91440" bIns="45720" rtlCol="0" anchor="ctr"/>
          <a:lstStyle>
            <a:lvl1pPr algn="l">
              <a:defRPr sz="700">
                <a:solidFill>
                  <a:schemeClr val="bg1">
                    <a:lumMod val="75000"/>
                  </a:schemeClr>
                </a:solidFill>
                <a:latin typeface="Segoe UI" panose="020B0502040204020203" pitchFamily="34" charset="0"/>
                <a:cs typeface="Segoe UI" panose="020B0502040204020203" pitchFamily="34" charset="0"/>
              </a:defRPr>
            </a:lvl1pPr>
          </a:lstStyle>
          <a:p>
            <a:endParaRPr lang="en-SG" dirty="0"/>
          </a:p>
        </p:txBody>
      </p:sp>
    </p:spTree>
    <p:extLst>
      <p:ext uri="{BB962C8B-B14F-4D97-AF65-F5344CB8AC3E}">
        <p14:creationId xmlns:p14="http://schemas.microsoft.com/office/powerpoint/2010/main" val="160781883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60% Title + Content and 40% Image">
    <p:spTree>
      <p:nvGrpSpPr>
        <p:cNvPr id="1" name=""/>
        <p:cNvGrpSpPr/>
        <p:nvPr/>
      </p:nvGrpSpPr>
      <p:grpSpPr>
        <a:xfrm>
          <a:off x="0" y="0"/>
          <a:ext cx="0" cy="0"/>
          <a:chOff x="0" y="0"/>
          <a:chExt cx="0" cy="0"/>
        </a:xfrm>
      </p:grpSpPr>
      <p:sp>
        <p:nvSpPr>
          <p:cNvPr id="15" name="Picture Placeholder WhiteBG"/>
          <p:cNvSpPr/>
          <p:nvPr userDrawn="1"/>
        </p:nvSpPr>
        <p:spPr>
          <a:xfrm>
            <a:off x="5525477" y="0"/>
            <a:ext cx="3618824" cy="51584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4" name="Picture Placeholder"/>
          <p:cNvSpPr>
            <a:spLocks noGrp="1"/>
          </p:cNvSpPr>
          <p:nvPr>
            <p:ph type="pic" sz="quarter" idx="12"/>
          </p:nvPr>
        </p:nvSpPr>
        <p:spPr>
          <a:xfrm>
            <a:off x="5525375" y="0"/>
            <a:ext cx="3618624" cy="5143500"/>
          </a:xfrm>
          <a:prstGeom prst="rect">
            <a:avLst/>
          </a:prstGeom>
        </p:spPr>
        <p:txBody>
          <a:bodyPr/>
          <a:lstStyle>
            <a:lvl1pPr>
              <a:defRPr>
                <a:latin typeface="Segoe UI" panose="020B0502040204020203" pitchFamily="34" charset="0"/>
                <a:ea typeface="Segoe UI" panose="020B0502040204020203" pitchFamily="34" charset="0"/>
                <a:cs typeface="Segoe UI" panose="020B0502040204020203" pitchFamily="34" charset="0"/>
              </a:defRPr>
            </a:lvl1pPr>
          </a:lstStyle>
          <a:p>
            <a:endParaRPr lang="en-US" dirty="0"/>
          </a:p>
        </p:txBody>
      </p:sp>
      <p:sp>
        <p:nvSpPr>
          <p:cNvPr id="10" name="Title 14"/>
          <p:cNvSpPr>
            <a:spLocks noGrp="1"/>
          </p:cNvSpPr>
          <p:nvPr>
            <p:ph type="title" hasCustomPrompt="1"/>
          </p:nvPr>
        </p:nvSpPr>
        <p:spPr>
          <a:xfrm>
            <a:off x="287978" y="415251"/>
            <a:ext cx="4971776" cy="948786"/>
          </a:xfrm>
          <a:prstGeom prst="rect">
            <a:avLst/>
          </a:prstGeom>
        </p:spPr>
        <p:txBody>
          <a:bodyPr anchor="t"/>
          <a:lstStyle>
            <a:lvl1pPr>
              <a:defRPr sz="2000" b="1" baseline="0">
                <a:solidFill>
                  <a:schemeClr val="bg1"/>
                </a:solidFill>
                <a:latin typeface="Segoe UI" panose="020B0502040204020203" pitchFamily="34" charset="0"/>
                <a:cs typeface="Segoe UI" panose="020B0502040204020203" pitchFamily="34" charset="0"/>
              </a:defRPr>
            </a:lvl1pPr>
          </a:lstStyle>
          <a:p>
            <a:r>
              <a:rPr lang="en-US" dirty="0"/>
              <a:t>[Segoe UI</a:t>
            </a:r>
            <a:br>
              <a:rPr lang="en-US" dirty="0"/>
            </a:br>
            <a:r>
              <a:rPr lang="en-US" dirty="0"/>
              <a:t>20pt White</a:t>
            </a:r>
            <a:br>
              <a:rPr lang="en-US" dirty="0"/>
            </a:br>
            <a:r>
              <a:rPr lang="en-US" dirty="0"/>
              <a:t>Bold top-align]</a:t>
            </a:r>
            <a:endParaRPr lang="en-SG" dirty="0"/>
          </a:p>
        </p:txBody>
      </p:sp>
      <p:sp>
        <p:nvSpPr>
          <p:cNvPr id="13" name="Content Placeholder 2"/>
          <p:cNvSpPr>
            <a:spLocks noGrp="1"/>
          </p:cNvSpPr>
          <p:nvPr>
            <p:ph sz="quarter" idx="10" hasCustomPrompt="1"/>
          </p:nvPr>
        </p:nvSpPr>
        <p:spPr>
          <a:xfrm>
            <a:off x="287978" y="1508494"/>
            <a:ext cx="4971776" cy="3225600"/>
          </a:xfrm>
          <a:prstGeom prst="rect">
            <a:avLst/>
          </a:prstGeom>
        </p:spPr>
        <p:txBody>
          <a:bodyPr/>
          <a:lstStyle>
            <a:lvl1pPr marL="285750" indent="-285750">
              <a:lnSpc>
                <a:spcPct val="120000"/>
              </a:lnSpc>
              <a:spcBef>
                <a:spcPts val="0"/>
              </a:spcBef>
              <a:buClr>
                <a:schemeClr val="bg1"/>
              </a:buClr>
              <a:buSzPct val="100000"/>
              <a:buFont typeface="Wingdings" panose="05000000000000000000" pitchFamily="2" charset="2"/>
              <a:buChar char="§"/>
              <a:defRPr sz="1600" b="0" i="0">
                <a:solidFill>
                  <a:schemeClr val="bg1"/>
                </a:solidFill>
                <a:latin typeface="Segoe UI" panose="020B0502040204020203" pitchFamily="34" charset="0"/>
                <a:ea typeface="Segoe UI" panose="020B0502040204020203" pitchFamily="34" charset="0"/>
                <a:cs typeface="Segoe UI" panose="020B0502040204020203" pitchFamily="34" charset="0"/>
              </a:defRPr>
            </a:lvl1pPr>
            <a:lvl2pPr marL="572735" indent="-285750">
              <a:lnSpc>
                <a:spcPct val="120000"/>
              </a:lnSpc>
              <a:spcBef>
                <a:spcPts val="0"/>
              </a:spcBef>
              <a:buClr>
                <a:schemeClr val="bg1"/>
              </a:buClr>
              <a:buSzPct val="90000"/>
              <a:buFont typeface="Wingdings" panose="05000000000000000000" pitchFamily="2" charset="2"/>
              <a:buChar char="§"/>
              <a:defRPr sz="1400" b="0" i="0">
                <a:solidFill>
                  <a:schemeClr val="bg1"/>
                </a:solidFill>
                <a:latin typeface="Segoe UI" panose="020B0502040204020203" pitchFamily="34" charset="0"/>
                <a:ea typeface="Segoe UI" panose="020B0502040204020203" pitchFamily="34" charset="0"/>
                <a:cs typeface="Segoe UI" panose="020B0502040204020203" pitchFamily="34" charset="0"/>
              </a:defRPr>
            </a:lvl2pPr>
            <a:lvl3pPr marL="745419" indent="-171450">
              <a:lnSpc>
                <a:spcPct val="120000"/>
              </a:lnSpc>
              <a:spcBef>
                <a:spcPts val="0"/>
              </a:spcBef>
              <a:buClr>
                <a:schemeClr val="bg1"/>
              </a:buClr>
              <a:buFont typeface="Wingdings" panose="05000000000000000000" pitchFamily="2" charset="2"/>
              <a:buChar char="§"/>
              <a:defRPr sz="1200" b="0" i="0">
                <a:solidFill>
                  <a:schemeClr val="bg1"/>
                </a:solidFill>
                <a:latin typeface="Segoe UI" panose="020B0502040204020203" pitchFamily="34" charset="0"/>
                <a:ea typeface="Segoe UI" panose="020B0502040204020203" pitchFamily="34" charset="0"/>
                <a:cs typeface="Segoe UI" panose="020B0502040204020203" pitchFamily="34" charset="0"/>
              </a:defRPr>
            </a:lvl3pPr>
            <a:lvl4pPr marL="1543050" indent="-171450">
              <a:lnSpc>
                <a:spcPct val="120000"/>
              </a:lnSpc>
              <a:spcBef>
                <a:spcPts val="0"/>
              </a:spcBef>
              <a:buClr>
                <a:schemeClr val="bg1"/>
              </a:buClr>
              <a:buFont typeface="Wingdings" panose="05000000000000000000" pitchFamily="2" charset="2"/>
              <a:buChar char="§"/>
              <a:defRPr sz="1100" b="0" i="0">
                <a:solidFill>
                  <a:schemeClr val="bg1"/>
                </a:solidFill>
                <a:latin typeface="Segoe UI" panose="020B0502040204020203" pitchFamily="34" charset="0"/>
                <a:ea typeface="Segoe UI" panose="020B0502040204020203" pitchFamily="34" charset="0"/>
                <a:cs typeface="Segoe UI" panose="020B0502040204020203" pitchFamily="34" charset="0"/>
              </a:defRPr>
            </a:lvl4pPr>
            <a:lvl5pPr marL="2000250" indent="-171450">
              <a:lnSpc>
                <a:spcPct val="120000"/>
              </a:lnSpc>
              <a:spcBef>
                <a:spcPts val="0"/>
              </a:spcBef>
              <a:buClr>
                <a:schemeClr val="bg1"/>
              </a:buClr>
              <a:buFont typeface="Wingdings" panose="05000000000000000000" pitchFamily="2" charset="2"/>
              <a:buChar char="§"/>
              <a:defRPr sz="1100" b="0" i="0">
                <a:solidFill>
                  <a:schemeClr val="bg1"/>
                </a:solidFill>
                <a:latin typeface="Segoe UI" panose="020B0502040204020203" pitchFamily="34" charset="0"/>
                <a:ea typeface="Segoe UI" panose="020B0502040204020203" pitchFamily="34" charset="0"/>
                <a:cs typeface="Segoe UI" panose="020B0502040204020203" pitchFamily="34" charset="0"/>
              </a:defRPr>
            </a:lvl5pPr>
          </a:lstStyle>
          <a:p>
            <a:pPr lvl="0"/>
            <a:r>
              <a:rPr lang="en-US" dirty="0"/>
              <a:t>Segoe UI 16pt White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3" name="Pagination"/>
          <p:cNvSpPr>
            <a:spLocks noGrp="1"/>
          </p:cNvSpPr>
          <p:nvPr>
            <p:ph type="sldNum" sz="quarter" idx="4"/>
          </p:nvPr>
        </p:nvSpPr>
        <p:spPr>
          <a:xfrm>
            <a:off x="8850007" y="4889009"/>
            <a:ext cx="294144" cy="158337"/>
          </a:xfrm>
          <a:prstGeom prst="rect">
            <a:avLst/>
          </a:prstGeom>
          <a:extLst>
            <a:ext uri="{C572A759-6A51-4108-AA02-DFA0A04FC94B}">
              <ma14:wrappingTextBoxFlag xmlns:ma14="http://schemas.microsoft.com/office/mac/drawingml/2011/main" val="1"/>
            </a:ext>
          </a:extLst>
        </p:spPr>
        <p:txBody>
          <a:bodyPr lIns="57397" tIns="28698" rIns="57397" bIns="28698" anchor="ctr"/>
          <a:lstStyle>
            <a:lvl1pPr algn="ctr">
              <a:defRPr sz="700">
                <a:solidFill>
                  <a:schemeClr val="bg1">
                    <a:lumMod val="65000"/>
                  </a:schemeClr>
                </a:solidFill>
                <a:latin typeface="Segoe UI" panose="020B0502040204020203" pitchFamily="34" charset="0"/>
                <a:ea typeface="Segoe UI" panose="020B0502040204020203" pitchFamily="34" charset="0"/>
                <a:cs typeface="Segoe UI" panose="020B0502040204020203" pitchFamily="34" charset="0"/>
                <a:sym typeface="Lucida Sans"/>
              </a:defRPr>
            </a:lvl1pPr>
          </a:lstStyle>
          <a:p>
            <a:fld id="{86CB4B4D-7CA3-9044-876B-883B54F8677D}" type="slidenum">
              <a:rPr lang="uk-UA" smtClean="0"/>
              <a:pPr/>
              <a:t>‹#›</a:t>
            </a:fld>
            <a:endParaRPr lang="uk-UA" dirty="0"/>
          </a:p>
        </p:txBody>
      </p:sp>
      <p:sp>
        <p:nvSpPr>
          <p:cNvPr id="24" name="Footer Placeholder 4"/>
          <p:cNvSpPr>
            <a:spLocks noGrp="1"/>
          </p:cNvSpPr>
          <p:nvPr>
            <p:ph type="ftr" sz="quarter" idx="3"/>
          </p:nvPr>
        </p:nvSpPr>
        <p:spPr>
          <a:xfrm rot="16200000">
            <a:off x="8331610" y="4119385"/>
            <a:ext cx="1330939" cy="165102"/>
          </a:xfrm>
          <a:prstGeom prst="rect">
            <a:avLst/>
          </a:prstGeom>
        </p:spPr>
        <p:txBody>
          <a:bodyPr vert="horz" lIns="91440" tIns="45720" rIns="91440" bIns="45720" rtlCol="0" anchor="ctr"/>
          <a:lstStyle>
            <a:lvl1pPr algn="l">
              <a:defRPr sz="700" b="0">
                <a:solidFill>
                  <a:schemeClr val="bg1">
                    <a:lumMod val="75000"/>
                  </a:schemeClr>
                </a:solidFill>
                <a:latin typeface="Segoe UI" panose="020B0502040204020203" pitchFamily="34" charset="0"/>
                <a:cs typeface="Segoe UI" panose="020B0502040204020203" pitchFamily="34" charset="0"/>
              </a:defRPr>
            </a:lvl1pPr>
          </a:lstStyle>
          <a:p>
            <a:r>
              <a:rPr lang="en-SG"/>
              <a:t>RESTRICTED</a:t>
            </a:r>
            <a:endParaRPr lang="en-SG" dirty="0"/>
          </a:p>
        </p:txBody>
      </p:sp>
      <p:sp>
        <p:nvSpPr>
          <p:cNvPr id="8" name="Date Placeholder 3"/>
          <p:cNvSpPr>
            <a:spLocks noGrp="1"/>
          </p:cNvSpPr>
          <p:nvPr>
            <p:ph type="dt" sz="half" idx="2"/>
          </p:nvPr>
        </p:nvSpPr>
        <p:spPr>
          <a:xfrm rot="16200000">
            <a:off x="8615838" y="2976516"/>
            <a:ext cx="762488" cy="165104"/>
          </a:xfrm>
          <a:prstGeom prst="rect">
            <a:avLst/>
          </a:prstGeom>
        </p:spPr>
        <p:txBody>
          <a:bodyPr vert="horz" lIns="91440" tIns="45720" rIns="91440" bIns="45720" rtlCol="0" anchor="ctr"/>
          <a:lstStyle>
            <a:lvl1pPr algn="l">
              <a:defRPr sz="700">
                <a:solidFill>
                  <a:schemeClr val="bg1">
                    <a:lumMod val="75000"/>
                  </a:schemeClr>
                </a:solidFill>
                <a:latin typeface="Segoe UI" panose="020B0502040204020203" pitchFamily="34" charset="0"/>
                <a:cs typeface="Segoe UI" panose="020B0502040204020203" pitchFamily="34" charset="0"/>
              </a:defRPr>
            </a:lvl1pPr>
          </a:lstStyle>
          <a:p>
            <a:endParaRPr lang="en-SG" dirty="0"/>
          </a:p>
        </p:txBody>
      </p:sp>
    </p:spTree>
    <p:extLst>
      <p:ext uri="{BB962C8B-B14F-4D97-AF65-F5344CB8AC3E}">
        <p14:creationId xmlns:p14="http://schemas.microsoft.com/office/powerpoint/2010/main" val="4146454827"/>
      </p:ext>
    </p:extLst>
  </p:cSld>
  <p:clrMapOvr>
    <a:masterClrMapping/>
  </p:clrMapOvr>
  <p:extLst mod="1">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60% Title + Content and 40% Image">
    <p:spTree>
      <p:nvGrpSpPr>
        <p:cNvPr id="1" name=""/>
        <p:cNvGrpSpPr/>
        <p:nvPr/>
      </p:nvGrpSpPr>
      <p:grpSpPr>
        <a:xfrm>
          <a:off x="0" y="0"/>
          <a:ext cx="0" cy="0"/>
          <a:chOff x="0" y="0"/>
          <a:chExt cx="0" cy="0"/>
        </a:xfrm>
      </p:grpSpPr>
      <p:sp>
        <p:nvSpPr>
          <p:cNvPr id="15" name="Picture Placeholder WhiteBG"/>
          <p:cNvSpPr/>
          <p:nvPr userDrawn="1"/>
        </p:nvSpPr>
        <p:spPr>
          <a:xfrm>
            <a:off x="6017845" y="0"/>
            <a:ext cx="3126455" cy="51584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4" name="Picture Placeholder"/>
          <p:cNvSpPr>
            <a:spLocks noGrp="1"/>
          </p:cNvSpPr>
          <p:nvPr>
            <p:ph type="pic" sz="quarter" idx="12"/>
          </p:nvPr>
        </p:nvSpPr>
        <p:spPr>
          <a:xfrm>
            <a:off x="6017717" y="0"/>
            <a:ext cx="3126282" cy="5143500"/>
          </a:xfrm>
          <a:prstGeom prst="rect">
            <a:avLst/>
          </a:prstGeom>
        </p:spPr>
        <p:txBody>
          <a:bodyPr/>
          <a:lstStyle>
            <a:lvl1pPr>
              <a:defRPr>
                <a:latin typeface="Segoe UI" panose="020B0502040204020203" pitchFamily="34" charset="0"/>
                <a:ea typeface="Segoe UI" panose="020B0502040204020203" pitchFamily="34" charset="0"/>
                <a:cs typeface="Segoe UI" panose="020B0502040204020203" pitchFamily="34" charset="0"/>
              </a:defRPr>
            </a:lvl1pPr>
          </a:lstStyle>
          <a:p>
            <a:endParaRPr lang="en-US" dirty="0"/>
          </a:p>
        </p:txBody>
      </p:sp>
      <p:sp>
        <p:nvSpPr>
          <p:cNvPr id="10" name="Title 14"/>
          <p:cNvSpPr>
            <a:spLocks noGrp="1"/>
          </p:cNvSpPr>
          <p:nvPr>
            <p:ph type="title" hasCustomPrompt="1"/>
          </p:nvPr>
        </p:nvSpPr>
        <p:spPr>
          <a:xfrm>
            <a:off x="287978" y="415251"/>
            <a:ext cx="5425068" cy="948786"/>
          </a:xfrm>
          <a:prstGeom prst="rect">
            <a:avLst/>
          </a:prstGeom>
        </p:spPr>
        <p:txBody>
          <a:bodyPr anchor="t"/>
          <a:lstStyle>
            <a:lvl1pPr>
              <a:defRPr sz="2000" b="1" baseline="0">
                <a:solidFill>
                  <a:schemeClr val="bg1"/>
                </a:solidFill>
                <a:latin typeface="Segoe UI" panose="020B0502040204020203" pitchFamily="34" charset="0"/>
                <a:cs typeface="Segoe UI" panose="020B0502040204020203" pitchFamily="34" charset="0"/>
              </a:defRPr>
            </a:lvl1pPr>
          </a:lstStyle>
          <a:p>
            <a:r>
              <a:rPr lang="en-US" dirty="0"/>
              <a:t>[Segoe UI</a:t>
            </a:r>
            <a:br>
              <a:rPr lang="en-US" dirty="0"/>
            </a:br>
            <a:r>
              <a:rPr lang="en-US" dirty="0"/>
              <a:t>20pt White</a:t>
            </a:r>
            <a:br>
              <a:rPr lang="en-US" dirty="0"/>
            </a:br>
            <a:r>
              <a:rPr lang="en-US" dirty="0"/>
              <a:t>Bold top-align]</a:t>
            </a:r>
            <a:endParaRPr lang="en-SG" dirty="0"/>
          </a:p>
        </p:txBody>
      </p:sp>
      <p:sp>
        <p:nvSpPr>
          <p:cNvPr id="13" name="Content Placeholder 2"/>
          <p:cNvSpPr>
            <a:spLocks noGrp="1"/>
          </p:cNvSpPr>
          <p:nvPr>
            <p:ph sz="quarter" idx="10" hasCustomPrompt="1"/>
          </p:nvPr>
        </p:nvSpPr>
        <p:spPr>
          <a:xfrm>
            <a:off x="287978" y="1508494"/>
            <a:ext cx="5425068" cy="3225600"/>
          </a:xfrm>
          <a:prstGeom prst="rect">
            <a:avLst/>
          </a:prstGeom>
        </p:spPr>
        <p:txBody>
          <a:bodyPr/>
          <a:lstStyle>
            <a:lvl1pPr marL="285750" indent="-285750">
              <a:lnSpc>
                <a:spcPct val="120000"/>
              </a:lnSpc>
              <a:spcBef>
                <a:spcPts val="0"/>
              </a:spcBef>
              <a:buClr>
                <a:schemeClr val="bg1"/>
              </a:buClr>
              <a:buSzPct val="100000"/>
              <a:buFont typeface="Wingdings" panose="05000000000000000000" pitchFamily="2" charset="2"/>
              <a:buChar char="§"/>
              <a:defRPr sz="1600" b="0" i="0">
                <a:solidFill>
                  <a:schemeClr val="bg1"/>
                </a:solidFill>
                <a:latin typeface="Segoe UI" panose="020B0502040204020203" pitchFamily="34" charset="0"/>
                <a:ea typeface="Segoe UI" panose="020B0502040204020203" pitchFamily="34" charset="0"/>
                <a:cs typeface="Segoe UI" panose="020B0502040204020203" pitchFamily="34" charset="0"/>
              </a:defRPr>
            </a:lvl1pPr>
            <a:lvl2pPr marL="572735" indent="-285750">
              <a:lnSpc>
                <a:spcPct val="120000"/>
              </a:lnSpc>
              <a:spcBef>
                <a:spcPts val="0"/>
              </a:spcBef>
              <a:buClr>
                <a:schemeClr val="bg1"/>
              </a:buClr>
              <a:buSzPct val="90000"/>
              <a:buFont typeface="Wingdings" panose="05000000000000000000" pitchFamily="2" charset="2"/>
              <a:buChar char="§"/>
              <a:defRPr sz="1400" b="0" i="0">
                <a:solidFill>
                  <a:schemeClr val="bg1"/>
                </a:solidFill>
                <a:latin typeface="Segoe UI" panose="020B0502040204020203" pitchFamily="34" charset="0"/>
                <a:ea typeface="Segoe UI" panose="020B0502040204020203" pitchFamily="34" charset="0"/>
                <a:cs typeface="Segoe UI" panose="020B0502040204020203" pitchFamily="34" charset="0"/>
              </a:defRPr>
            </a:lvl2pPr>
            <a:lvl3pPr marL="745419" indent="-171450">
              <a:lnSpc>
                <a:spcPct val="120000"/>
              </a:lnSpc>
              <a:spcBef>
                <a:spcPts val="0"/>
              </a:spcBef>
              <a:buClr>
                <a:schemeClr val="bg1"/>
              </a:buClr>
              <a:buFont typeface="Wingdings" panose="05000000000000000000" pitchFamily="2" charset="2"/>
              <a:buChar char="§"/>
              <a:defRPr sz="1200" b="0" i="0">
                <a:solidFill>
                  <a:schemeClr val="bg1"/>
                </a:solidFill>
                <a:latin typeface="Segoe UI" panose="020B0502040204020203" pitchFamily="34" charset="0"/>
                <a:ea typeface="Segoe UI" panose="020B0502040204020203" pitchFamily="34" charset="0"/>
                <a:cs typeface="Segoe UI" panose="020B0502040204020203" pitchFamily="34" charset="0"/>
              </a:defRPr>
            </a:lvl3pPr>
            <a:lvl4pPr marL="1543050" indent="-171450">
              <a:lnSpc>
                <a:spcPct val="120000"/>
              </a:lnSpc>
              <a:spcBef>
                <a:spcPts val="0"/>
              </a:spcBef>
              <a:buClr>
                <a:schemeClr val="bg1"/>
              </a:buClr>
              <a:buFont typeface="Wingdings" panose="05000000000000000000" pitchFamily="2" charset="2"/>
              <a:buChar char="§"/>
              <a:defRPr sz="1100" b="0" i="0">
                <a:solidFill>
                  <a:schemeClr val="bg1"/>
                </a:solidFill>
                <a:latin typeface="Segoe UI" panose="020B0502040204020203" pitchFamily="34" charset="0"/>
                <a:ea typeface="Segoe UI" panose="020B0502040204020203" pitchFamily="34" charset="0"/>
                <a:cs typeface="Segoe UI" panose="020B0502040204020203" pitchFamily="34" charset="0"/>
              </a:defRPr>
            </a:lvl4pPr>
            <a:lvl5pPr marL="2000250" indent="-171450">
              <a:lnSpc>
                <a:spcPct val="120000"/>
              </a:lnSpc>
              <a:spcBef>
                <a:spcPts val="0"/>
              </a:spcBef>
              <a:buClr>
                <a:schemeClr val="bg1"/>
              </a:buClr>
              <a:buFont typeface="Wingdings" panose="05000000000000000000" pitchFamily="2" charset="2"/>
              <a:buChar char="§"/>
              <a:defRPr sz="1100" b="0" i="0">
                <a:solidFill>
                  <a:schemeClr val="bg1"/>
                </a:solidFill>
                <a:latin typeface="Segoe UI" panose="020B0502040204020203" pitchFamily="34" charset="0"/>
                <a:ea typeface="Segoe UI" panose="020B0502040204020203" pitchFamily="34" charset="0"/>
                <a:cs typeface="Segoe UI" panose="020B0502040204020203" pitchFamily="34" charset="0"/>
              </a:defRPr>
            </a:lvl5pPr>
          </a:lstStyle>
          <a:p>
            <a:pPr lvl="0"/>
            <a:r>
              <a:rPr lang="en-US"/>
              <a:t>Segoe UI 16pt White</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Pagination"/>
          <p:cNvSpPr>
            <a:spLocks noGrp="1"/>
          </p:cNvSpPr>
          <p:nvPr>
            <p:ph type="sldNum" sz="quarter" idx="4"/>
          </p:nvPr>
        </p:nvSpPr>
        <p:spPr>
          <a:xfrm>
            <a:off x="8850007" y="4889009"/>
            <a:ext cx="294144" cy="158337"/>
          </a:xfrm>
          <a:prstGeom prst="rect">
            <a:avLst/>
          </a:prstGeom>
          <a:extLst>
            <a:ext uri="{C572A759-6A51-4108-AA02-DFA0A04FC94B}">
              <ma14:wrappingTextBoxFlag xmlns:ma14="http://schemas.microsoft.com/office/mac/drawingml/2011/main" val="1"/>
            </a:ext>
          </a:extLst>
        </p:spPr>
        <p:txBody>
          <a:bodyPr lIns="57397" tIns="28698" rIns="57397" bIns="28698" anchor="ctr"/>
          <a:lstStyle>
            <a:lvl1pPr algn="ctr">
              <a:defRPr sz="700">
                <a:solidFill>
                  <a:schemeClr val="bg1">
                    <a:lumMod val="65000"/>
                  </a:schemeClr>
                </a:solidFill>
                <a:latin typeface="Segoe UI" panose="020B0502040204020203" pitchFamily="34" charset="0"/>
                <a:ea typeface="Segoe UI" panose="020B0502040204020203" pitchFamily="34" charset="0"/>
                <a:cs typeface="Segoe UI" panose="020B0502040204020203" pitchFamily="34" charset="0"/>
                <a:sym typeface="Lucida Sans"/>
              </a:defRPr>
            </a:lvl1pPr>
          </a:lstStyle>
          <a:p>
            <a:fld id="{86CB4B4D-7CA3-9044-876B-883B54F8677D}" type="slidenum">
              <a:rPr lang="uk-UA" smtClean="0"/>
              <a:pPr/>
              <a:t>‹#›</a:t>
            </a:fld>
            <a:endParaRPr lang="uk-UA" dirty="0"/>
          </a:p>
        </p:txBody>
      </p:sp>
      <p:sp>
        <p:nvSpPr>
          <p:cNvPr id="24" name="Footer Placeholder 4"/>
          <p:cNvSpPr>
            <a:spLocks noGrp="1"/>
          </p:cNvSpPr>
          <p:nvPr>
            <p:ph type="ftr" sz="quarter" idx="3"/>
          </p:nvPr>
        </p:nvSpPr>
        <p:spPr>
          <a:xfrm rot="16200000">
            <a:off x="8331610" y="4119385"/>
            <a:ext cx="1330939" cy="165102"/>
          </a:xfrm>
          <a:prstGeom prst="rect">
            <a:avLst/>
          </a:prstGeom>
        </p:spPr>
        <p:txBody>
          <a:bodyPr vert="horz" lIns="91440" tIns="45720" rIns="91440" bIns="45720" rtlCol="0" anchor="ctr"/>
          <a:lstStyle>
            <a:lvl1pPr algn="l">
              <a:defRPr sz="700" b="0">
                <a:solidFill>
                  <a:schemeClr val="bg1">
                    <a:lumMod val="75000"/>
                  </a:schemeClr>
                </a:solidFill>
                <a:latin typeface="Segoe UI" panose="020B0502040204020203" pitchFamily="34" charset="0"/>
                <a:cs typeface="Segoe UI" panose="020B0502040204020203" pitchFamily="34" charset="0"/>
              </a:defRPr>
            </a:lvl1pPr>
          </a:lstStyle>
          <a:p>
            <a:r>
              <a:rPr lang="en-SG"/>
              <a:t>RESTRICTED</a:t>
            </a:r>
            <a:endParaRPr lang="en-SG" dirty="0"/>
          </a:p>
        </p:txBody>
      </p:sp>
      <p:sp>
        <p:nvSpPr>
          <p:cNvPr id="8" name="Date Placeholder 3"/>
          <p:cNvSpPr>
            <a:spLocks noGrp="1"/>
          </p:cNvSpPr>
          <p:nvPr>
            <p:ph type="dt" sz="half" idx="2"/>
          </p:nvPr>
        </p:nvSpPr>
        <p:spPr>
          <a:xfrm rot="16200000">
            <a:off x="8615838" y="2976516"/>
            <a:ext cx="762488" cy="165104"/>
          </a:xfrm>
          <a:prstGeom prst="rect">
            <a:avLst/>
          </a:prstGeom>
        </p:spPr>
        <p:txBody>
          <a:bodyPr vert="horz" lIns="91440" tIns="45720" rIns="91440" bIns="45720" rtlCol="0" anchor="ctr"/>
          <a:lstStyle>
            <a:lvl1pPr algn="l">
              <a:defRPr sz="700">
                <a:solidFill>
                  <a:schemeClr val="bg1">
                    <a:lumMod val="75000"/>
                  </a:schemeClr>
                </a:solidFill>
                <a:latin typeface="Segoe UI" panose="020B0502040204020203" pitchFamily="34" charset="0"/>
                <a:cs typeface="Segoe UI" panose="020B0502040204020203" pitchFamily="34" charset="0"/>
              </a:defRPr>
            </a:lvl1pPr>
          </a:lstStyle>
          <a:p>
            <a:endParaRPr lang="en-SG" dirty="0"/>
          </a:p>
        </p:txBody>
      </p:sp>
    </p:spTree>
    <p:extLst>
      <p:ext uri="{BB962C8B-B14F-4D97-AF65-F5344CB8AC3E}">
        <p14:creationId xmlns:p14="http://schemas.microsoft.com/office/powerpoint/2010/main" val="431223340"/>
      </p:ext>
    </p:extLst>
  </p:cSld>
  <p:clrMapOvr>
    <a:masterClrMapping/>
  </p:clrMapOvr>
  <p:extLst mod="1">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houtout">
    <p:bg>
      <p:bgPr>
        <a:solidFill>
          <a:srgbClr val="2F2883"/>
        </a:solidFill>
        <a:effectLst/>
      </p:bgPr>
    </p:bg>
    <p:spTree>
      <p:nvGrpSpPr>
        <p:cNvPr id="1" name=""/>
        <p:cNvGrpSpPr/>
        <p:nvPr/>
      </p:nvGrpSpPr>
      <p:grpSpPr>
        <a:xfrm>
          <a:off x="0" y="0"/>
          <a:ext cx="0" cy="0"/>
          <a:chOff x="0" y="0"/>
          <a:chExt cx="0" cy="0"/>
        </a:xfrm>
      </p:grpSpPr>
      <p:sp>
        <p:nvSpPr>
          <p:cNvPr id="2" name="Background Image"/>
          <p:cNvSpPr/>
          <p:nvPr userDrawn="1"/>
        </p:nvSpPr>
        <p:spPr>
          <a:xfrm>
            <a:off x="0" y="0"/>
            <a:ext cx="9144000" cy="51435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8" name="Blue Filter"/>
          <p:cNvSpPr/>
          <p:nvPr userDrawn="1"/>
        </p:nvSpPr>
        <p:spPr>
          <a:xfrm>
            <a:off x="0" y="1"/>
            <a:ext cx="9144000" cy="5143500"/>
          </a:xfrm>
          <a:prstGeom prst="rect">
            <a:avLst/>
          </a:prstGeom>
          <a:solidFill>
            <a:srgbClr val="2F2883">
              <a:alpha val="7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9" name="Rectangle 8"/>
          <p:cNvSpPr/>
          <p:nvPr userDrawn="1"/>
        </p:nvSpPr>
        <p:spPr>
          <a:xfrm>
            <a:off x="0" y="1"/>
            <a:ext cx="9143999" cy="5143499"/>
          </a:xfrm>
          <a:prstGeom prst="rect">
            <a:avLst/>
          </a:prstGeom>
          <a:solidFill>
            <a:schemeClr val="tx1">
              <a:alpha val="43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Segoe UI" panose="020B0502040204020203" pitchFamily="34" charset="0"/>
              <a:ea typeface="Segoe UI" panose="020B0502040204020203" pitchFamily="34" charset="0"/>
              <a:cs typeface="Segoe UI" panose="020B0502040204020203" pitchFamily="34" charset="0"/>
            </a:endParaRPr>
          </a:p>
        </p:txBody>
      </p:sp>
      <p:sp>
        <p:nvSpPr>
          <p:cNvPr id="7" name="Logo Watermark"/>
          <p:cNvSpPr/>
          <p:nvPr userDrawn="1"/>
        </p:nvSpPr>
        <p:spPr>
          <a:xfrm>
            <a:off x="3730269" y="1721155"/>
            <a:ext cx="1683464" cy="1701190"/>
          </a:xfrm>
          <a:prstGeom prst="rect">
            <a:avLst/>
          </a:prstGeom>
          <a:blipFill dpi="0" rotWithShape="1">
            <a:blip r:embed="rId3">
              <a:alphaModFix amt="18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16" name="Quotation Mark"/>
          <p:cNvSpPr/>
          <p:nvPr userDrawn="1"/>
        </p:nvSpPr>
        <p:spPr>
          <a:xfrm rot="10800000">
            <a:off x="4212333" y="4119397"/>
            <a:ext cx="692655" cy="549687"/>
          </a:xfrm>
          <a:custGeom>
            <a:avLst/>
            <a:gdLst/>
            <a:ahLst/>
            <a:cxnLst/>
            <a:rect l="l" t="t" r="r" b="b"/>
            <a:pathLst>
              <a:path w="692655" h="549687">
                <a:moveTo>
                  <a:pt x="548455" y="0"/>
                </a:moveTo>
                <a:lnTo>
                  <a:pt x="692655" y="0"/>
                </a:lnTo>
                <a:lnTo>
                  <a:pt x="555850" y="549687"/>
                </a:lnTo>
                <a:lnTo>
                  <a:pt x="374675" y="549687"/>
                </a:lnTo>
                <a:close/>
                <a:moveTo>
                  <a:pt x="172547" y="0"/>
                </a:moveTo>
                <a:lnTo>
                  <a:pt x="317980" y="0"/>
                </a:lnTo>
                <a:lnTo>
                  <a:pt x="184872" y="549687"/>
                </a:lnTo>
                <a:lnTo>
                  <a:pt x="0" y="549687"/>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5" name="Quotation Mark"/>
          <p:cNvSpPr/>
          <p:nvPr userDrawn="1"/>
        </p:nvSpPr>
        <p:spPr>
          <a:xfrm>
            <a:off x="4212333" y="504560"/>
            <a:ext cx="692655" cy="549687"/>
          </a:xfrm>
          <a:custGeom>
            <a:avLst/>
            <a:gdLst/>
            <a:ahLst/>
            <a:cxnLst/>
            <a:rect l="l" t="t" r="r" b="b"/>
            <a:pathLst>
              <a:path w="692655" h="549687">
                <a:moveTo>
                  <a:pt x="548455" y="0"/>
                </a:moveTo>
                <a:lnTo>
                  <a:pt x="692655" y="0"/>
                </a:lnTo>
                <a:lnTo>
                  <a:pt x="555850" y="549687"/>
                </a:lnTo>
                <a:lnTo>
                  <a:pt x="374675" y="549687"/>
                </a:lnTo>
                <a:close/>
                <a:moveTo>
                  <a:pt x="172547" y="0"/>
                </a:moveTo>
                <a:lnTo>
                  <a:pt x="317980" y="0"/>
                </a:lnTo>
                <a:lnTo>
                  <a:pt x="184872" y="549687"/>
                </a:lnTo>
                <a:lnTo>
                  <a:pt x="0" y="549687"/>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 name="Title Placeholder"/>
          <p:cNvSpPr>
            <a:spLocks noGrp="1"/>
          </p:cNvSpPr>
          <p:nvPr>
            <p:ph type="body" sz="quarter" idx="17" hasCustomPrompt="1"/>
          </p:nvPr>
        </p:nvSpPr>
        <p:spPr>
          <a:xfrm>
            <a:off x="508690" y="1819841"/>
            <a:ext cx="8083116" cy="1412173"/>
          </a:xfrm>
          <a:prstGeom prst="rect">
            <a:avLst/>
          </a:prstGeom>
        </p:spPr>
        <p:txBody>
          <a:bodyPr wrap="square" lIns="57397" tIns="28698" rIns="57397" bIns="28698" anchor="ctr">
            <a:spAutoFit/>
          </a:bodyPr>
          <a:lstStyle>
            <a:lvl1pPr marL="0" indent="0" algn="ctr">
              <a:lnSpc>
                <a:spcPct val="100000"/>
              </a:lnSpc>
              <a:spcBef>
                <a:spcPts val="0"/>
              </a:spcBef>
              <a:buSzTx/>
              <a:buFont typeface="Wingdings" panose="05000000000000000000" pitchFamily="2" charset="2"/>
              <a:buNone/>
              <a:defRPr sz="4400" b="1" baseline="0">
                <a:solidFill>
                  <a:srgbClr val="FFFFFF"/>
                </a:solidFill>
                <a:latin typeface="Segoe UI" panose="020B0502040204020203" pitchFamily="34" charset="0"/>
                <a:ea typeface="Segoe UI" panose="020B0502040204020203" pitchFamily="34" charset="0"/>
                <a:cs typeface="Segoe UI" panose="020B0502040204020203" pitchFamily="34" charset="0"/>
                <a:sym typeface="Lucida Sans"/>
              </a:defRPr>
            </a:lvl1pPr>
            <a:lvl2pPr marL="685800" indent="-228600">
              <a:buFont typeface="Wingdings" panose="05000000000000000000" pitchFamily="2" charset="2"/>
              <a:buChar char="§"/>
              <a:defRPr>
                <a:solidFill>
                  <a:schemeClr val="bg1"/>
                </a:solidFill>
              </a:defRPr>
            </a:lvl2pPr>
            <a:lvl3pPr marL="1143000" indent="-228600">
              <a:buFont typeface="Wingdings" panose="05000000000000000000" pitchFamily="2" charset="2"/>
              <a:buChar char="§"/>
              <a:defRPr>
                <a:solidFill>
                  <a:schemeClr val="bg1"/>
                </a:solidFill>
              </a:defRPr>
            </a:lvl3pPr>
            <a:lvl4pPr marL="1600200" indent="-228600">
              <a:buFont typeface="Wingdings" panose="05000000000000000000" pitchFamily="2" charset="2"/>
              <a:buChar char="§"/>
              <a:defRPr>
                <a:solidFill>
                  <a:schemeClr val="bg1"/>
                </a:solidFill>
              </a:defRPr>
            </a:lvl4pPr>
            <a:lvl5pPr marL="2057400" indent="-228600">
              <a:buFont typeface="Wingdings" panose="05000000000000000000" pitchFamily="2" charset="2"/>
              <a:buChar char="§"/>
              <a:defRPr>
                <a:solidFill>
                  <a:schemeClr val="bg1"/>
                </a:solidFill>
              </a:defRPr>
            </a:lvl5pPr>
            <a:lvl6pPr marL="2514600" indent="-228600">
              <a:buFont typeface="Wingdings" panose="05000000000000000000" pitchFamily="2" charset="2"/>
              <a:buChar char="§"/>
              <a:defRPr>
                <a:solidFill>
                  <a:schemeClr val="bg1"/>
                </a:solidFill>
              </a:defRPr>
            </a:lvl6pPr>
          </a:lstStyle>
          <a:p>
            <a:r>
              <a:rPr lang="en-SG" dirty="0"/>
              <a:t>[Segoe UI 44pt White Bold Middle-Align]</a:t>
            </a:r>
            <a:endParaRPr lang="en-US" dirty="0"/>
          </a:p>
        </p:txBody>
      </p:sp>
      <p:sp>
        <p:nvSpPr>
          <p:cNvPr id="11" name="Footer Placeholder 4"/>
          <p:cNvSpPr>
            <a:spLocks noGrp="1"/>
          </p:cNvSpPr>
          <p:nvPr>
            <p:ph type="ftr" sz="quarter" idx="3"/>
          </p:nvPr>
        </p:nvSpPr>
        <p:spPr>
          <a:xfrm>
            <a:off x="3906531" y="4749529"/>
            <a:ext cx="1330939" cy="165102"/>
          </a:xfrm>
          <a:prstGeom prst="rect">
            <a:avLst/>
          </a:prstGeom>
        </p:spPr>
        <p:txBody>
          <a:bodyPr vert="horz" lIns="91440" tIns="45720" rIns="91440" bIns="45720" rtlCol="0" anchor="ctr"/>
          <a:lstStyle>
            <a:lvl1pPr algn="l">
              <a:defRPr sz="700" b="0">
                <a:solidFill>
                  <a:schemeClr val="accent4">
                    <a:lumMod val="60000"/>
                    <a:lumOff val="40000"/>
                  </a:schemeClr>
                </a:solidFill>
                <a:latin typeface="Segoe UI" panose="020B0502040204020203" pitchFamily="34" charset="0"/>
                <a:cs typeface="Segoe UI" panose="020B0502040204020203" pitchFamily="34" charset="0"/>
              </a:defRPr>
            </a:lvl1pPr>
          </a:lstStyle>
          <a:p>
            <a:pPr algn="ctr"/>
            <a:r>
              <a:rPr lang="en-SG"/>
              <a:t>RESTRICTED</a:t>
            </a:r>
            <a:endParaRPr lang="en-SG" dirty="0"/>
          </a:p>
        </p:txBody>
      </p:sp>
    </p:spTree>
    <p:extLst>
      <p:ext uri="{BB962C8B-B14F-4D97-AF65-F5344CB8AC3E}">
        <p14:creationId xmlns:p14="http://schemas.microsoft.com/office/powerpoint/2010/main" val="275471976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mp; 1Col Text">
    <p:spTree>
      <p:nvGrpSpPr>
        <p:cNvPr id="1" name=""/>
        <p:cNvGrpSpPr/>
        <p:nvPr/>
      </p:nvGrpSpPr>
      <p:grpSpPr>
        <a:xfrm>
          <a:off x="0" y="0"/>
          <a:ext cx="0" cy="0"/>
          <a:chOff x="0" y="0"/>
          <a:chExt cx="0" cy="0"/>
        </a:xfrm>
      </p:grpSpPr>
      <p:sp>
        <p:nvSpPr>
          <p:cNvPr id="10" name="Pagination"/>
          <p:cNvSpPr>
            <a:spLocks noGrp="1"/>
          </p:cNvSpPr>
          <p:nvPr>
            <p:ph type="sldNum" sz="quarter" idx="4"/>
          </p:nvPr>
        </p:nvSpPr>
        <p:spPr>
          <a:xfrm>
            <a:off x="8850007" y="4889009"/>
            <a:ext cx="294144" cy="158337"/>
          </a:xfrm>
          <a:prstGeom prst="rect">
            <a:avLst/>
          </a:prstGeom>
          <a:extLst>
            <a:ext uri="{C572A759-6A51-4108-AA02-DFA0A04FC94B}">
              <ma14:wrappingTextBoxFlag xmlns:ma14="http://schemas.microsoft.com/office/mac/drawingml/2011/main" val="1"/>
            </a:ext>
          </a:extLst>
        </p:spPr>
        <p:txBody>
          <a:bodyPr lIns="57397" tIns="28698" rIns="57397" bIns="28698" anchor="ctr"/>
          <a:lstStyle>
            <a:lvl1pPr algn="ctr">
              <a:defRPr sz="700">
                <a:solidFill>
                  <a:schemeClr val="bg1">
                    <a:lumMod val="65000"/>
                  </a:schemeClr>
                </a:solidFill>
                <a:latin typeface="Segoe UI" panose="020B0502040204020203" pitchFamily="34" charset="0"/>
                <a:ea typeface="Segoe UI" panose="020B0502040204020203" pitchFamily="34" charset="0"/>
                <a:cs typeface="Segoe UI" panose="020B0502040204020203" pitchFamily="34" charset="0"/>
                <a:sym typeface="Lucida Sans"/>
              </a:defRPr>
            </a:lvl1pPr>
          </a:lstStyle>
          <a:p>
            <a:fld id="{86CB4B4D-7CA3-9044-876B-883B54F8677D}" type="slidenum">
              <a:rPr lang="uk-UA" smtClean="0"/>
              <a:pPr/>
              <a:t>‹#›</a:t>
            </a:fld>
            <a:endParaRPr lang="uk-UA" dirty="0"/>
          </a:p>
        </p:txBody>
      </p:sp>
      <p:sp>
        <p:nvSpPr>
          <p:cNvPr id="15" name="Footer Placeholder 4"/>
          <p:cNvSpPr>
            <a:spLocks noGrp="1"/>
          </p:cNvSpPr>
          <p:nvPr>
            <p:ph type="ftr" sz="quarter" idx="3"/>
          </p:nvPr>
        </p:nvSpPr>
        <p:spPr>
          <a:xfrm rot="16200000">
            <a:off x="8331611" y="4119385"/>
            <a:ext cx="1330939" cy="165102"/>
          </a:xfrm>
          <a:prstGeom prst="rect">
            <a:avLst/>
          </a:prstGeom>
        </p:spPr>
        <p:txBody>
          <a:bodyPr vert="horz" lIns="91440" tIns="45720" rIns="91440" bIns="45720" rtlCol="0" anchor="ctr"/>
          <a:lstStyle>
            <a:lvl1pPr algn="l">
              <a:defRPr sz="700" b="0">
                <a:solidFill>
                  <a:schemeClr val="bg1">
                    <a:lumMod val="75000"/>
                  </a:schemeClr>
                </a:solidFill>
                <a:latin typeface="Segoe UI" panose="020B0502040204020203" pitchFamily="34" charset="0"/>
                <a:cs typeface="Segoe UI" panose="020B0502040204020203" pitchFamily="34" charset="0"/>
              </a:defRPr>
            </a:lvl1pPr>
          </a:lstStyle>
          <a:p>
            <a:r>
              <a:rPr lang="en-SG"/>
              <a:t>RESTRICTED</a:t>
            </a:r>
            <a:endParaRPr lang="en-SG" dirty="0"/>
          </a:p>
        </p:txBody>
      </p:sp>
      <p:sp>
        <p:nvSpPr>
          <p:cNvPr id="11" name="Content Placeholder 2"/>
          <p:cNvSpPr>
            <a:spLocks noGrp="1"/>
          </p:cNvSpPr>
          <p:nvPr>
            <p:ph sz="quarter" idx="10" hasCustomPrompt="1"/>
          </p:nvPr>
        </p:nvSpPr>
        <p:spPr>
          <a:xfrm>
            <a:off x="452968" y="1325001"/>
            <a:ext cx="8192894" cy="3672000"/>
          </a:xfrm>
          <a:prstGeom prst="rect">
            <a:avLst/>
          </a:prstGeom>
        </p:spPr>
        <p:txBody>
          <a:bodyPr/>
          <a:lstStyle>
            <a:lvl1pPr marL="228594" indent="-228594">
              <a:lnSpc>
                <a:spcPct val="120000"/>
              </a:lnSpc>
              <a:spcBef>
                <a:spcPts val="0"/>
              </a:spcBef>
              <a:buClr>
                <a:srgbClr val="2F2883"/>
              </a:buClr>
              <a:buSzPct val="100000"/>
              <a:buFont typeface="Wingdings" panose="05000000000000000000" pitchFamily="2" charset="2"/>
              <a:buChar char="§"/>
              <a:defRPr sz="1600" b="0" i="0" baseline="0">
                <a:solidFill>
                  <a:schemeClr val="tx1">
                    <a:lumMod val="75000"/>
                    <a:lumOff val="25000"/>
                  </a:schemeClr>
                </a:solidFill>
                <a:latin typeface="Segoe UI" panose="020B0502040204020203" pitchFamily="34" charset="0"/>
                <a:ea typeface="Segoe UI" panose="020B0502040204020203" pitchFamily="34" charset="0"/>
                <a:cs typeface="Segoe UI" panose="020B0502040204020203" pitchFamily="34" charset="0"/>
              </a:defRPr>
            </a:lvl1pPr>
            <a:lvl2pPr marL="466338" indent="-179360">
              <a:lnSpc>
                <a:spcPct val="120000"/>
              </a:lnSpc>
              <a:spcBef>
                <a:spcPts val="0"/>
              </a:spcBef>
              <a:buClr>
                <a:srgbClr val="2F2883"/>
              </a:buClr>
              <a:buSzPct val="90000"/>
              <a:buFont typeface="Wingdings" panose="05000000000000000000" pitchFamily="2" charset="2"/>
              <a:buChar char="§"/>
              <a:defRPr sz="1400" b="0" i="0">
                <a:solidFill>
                  <a:schemeClr val="tx1">
                    <a:lumMod val="75000"/>
                    <a:lumOff val="25000"/>
                  </a:schemeClr>
                </a:solidFill>
                <a:latin typeface="Segoe UI" panose="020B0502040204020203" pitchFamily="34" charset="0"/>
                <a:ea typeface="Segoe UI" panose="020B0502040204020203" pitchFamily="34" charset="0"/>
                <a:cs typeface="Segoe UI" panose="020B0502040204020203" pitchFamily="34" charset="0"/>
              </a:defRPr>
            </a:lvl2pPr>
            <a:lvl3pPr marL="717443" indent="-143489">
              <a:lnSpc>
                <a:spcPct val="120000"/>
              </a:lnSpc>
              <a:spcBef>
                <a:spcPts val="0"/>
              </a:spcBef>
              <a:buClr>
                <a:srgbClr val="2F2883"/>
              </a:buClr>
              <a:buFont typeface="Wingdings" panose="05000000000000000000" pitchFamily="2" charset="2"/>
              <a:buChar char="§"/>
              <a:defRPr sz="1200" b="0" i="0">
                <a:solidFill>
                  <a:schemeClr val="tx1">
                    <a:lumMod val="75000"/>
                    <a:lumOff val="25000"/>
                  </a:schemeClr>
                </a:solidFill>
                <a:latin typeface="Segoe UI" panose="020B0502040204020203" pitchFamily="34" charset="0"/>
                <a:ea typeface="Segoe UI" panose="020B0502040204020203" pitchFamily="34" charset="0"/>
                <a:cs typeface="Segoe UI" panose="020B0502040204020203" pitchFamily="34" charset="0"/>
              </a:defRPr>
            </a:lvl3pPr>
            <a:lvl4pPr marL="1600160" indent="-228594">
              <a:lnSpc>
                <a:spcPct val="120000"/>
              </a:lnSpc>
              <a:spcBef>
                <a:spcPts val="0"/>
              </a:spcBef>
              <a:buClr>
                <a:srgbClr val="2F2883"/>
              </a:buClr>
              <a:buFont typeface="Wingdings" panose="05000000000000000000" pitchFamily="2" charset="2"/>
              <a:buChar char="§"/>
              <a:defRPr sz="1100" b="0" i="0">
                <a:solidFill>
                  <a:schemeClr val="tx1">
                    <a:lumMod val="75000"/>
                    <a:lumOff val="25000"/>
                  </a:schemeClr>
                </a:solidFill>
                <a:latin typeface="Segoe UI" panose="020B0502040204020203" pitchFamily="34" charset="0"/>
                <a:ea typeface="Segoe UI" panose="020B0502040204020203" pitchFamily="34" charset="0"/>
                <a:cs typeface="Segoe UI" panose="020B0502040204020203" pitchFamily="34" charset="0"/>
              </a:defRPr>
            </a:lvl4pPr>
            <a:lvl5pPr marL="2057348" indent="-228594">
              <a:lnSpc>
                <a:spcPct val="120000"/>
              </a:lnSpc>
              <a:spcBef>
                <a:spcPts val="0"/>
              </a:spcBef>
              <a:buClr>
                <a:srgbClr val="2F2883"/>
              </a:buClr>
              <a:buFont typeface="Wingdings" panose="05000000000000000000" pitchFamily="2" charset="2"/>
              <a:buChar char="§"/>
              <a:defRPr sz="1100" b="0" i="0">
                <a:solidFill>
                  <a:schemeClr val="tx1">
                    <a:lumMod val="75000"/>
                    <a:lumOff val="25000"/>
                  </a:schemeClr>
                </a:solidFill>
                <a:latin typeface="Segoe UI" panose="020B0502040204020203" pitchFamily="34" charset="0"/>
                <a:ea typeface="Segoe UI" panose="020B0502040204020203" pitchFamily="34" charset="0"/>
                <a:cs typeface="Segoe UI" panose="020B0502040204020203" pitchFamily="34" charset="0"/>
              </a:defRPr>
            </a:lvl5pPr>
          </a:lstStyle>
          <a:p>
            <a:pPr lvl="0"/>
            <a:r>
              <a:rPr lang="en-US" dirty="0"/>
              <a:t>Segoe UI 16pt Grey</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6"/>
          <p:cNvSpPr>
            <a:spLocks noGrp="1"/>
          </p:cNvSpPr>
          <p:nvPr>
            <p:ph type="title" hasCustomPrompt="1"/>
          </p:nvPr>
        </p:nvSpPr>
        <p:spPr>
          <a:xfrm>
            <a:off x="456580" y="236423"/>
            <a:ext cx="8189282" cy="713992"/>
          </a:xfrm>
          <a:prstGeom prst="rect">
            <a:avLst/>
          </a:prstGeom>
        </p:spPr>
        <p:txBody>
          <a:bodyPr anchor="ctr"/>
          <a:lstStyle>
            <a:lvl1pPr>
              <a:defRPr sz="2400" b="1">
                <a:solidFill>
                  <a:schemeClr val="bg1"/>
                </a:solidFill>
                <a:latin typeface="Segoe UI" panose="020B0502040204020203" pitchFamily="34" charset="0"/>
                <a:cs typeface="Segoe UI" panose="020B0502040204020203" pitchFamily="34" charset="0"/>
              </a:defRPr>
            </a:lvl1pPr>
          </a:lstStyle>
          <a:p>
            <a:r>
              <a:rPr lang="en-US" dirty="0"/>
              <a:t>[Segoe UI 24pt White Bold Middle-Align]</a:t>
            </a:r>
          </a:p>
        </p:txBody>
      </p:sp>
      <p:sp>
        <p:nvSpPr>
          <p:cNvPr id="18" name="Date Placeholder 3"/>
          <p:cNvSpPr>
            <a:spLocks noGrp="1"/>
          </p:cNvSpPr>
          <p:nvPr>
            <p:ph type="dt" sz="half" idx="2"/>
          </p:nvPr>
        </p:nvSpPr>
        <p:spPr>
          <a:xfrm rot="16200000">
            <a:off x="8615839" y="2976517"/>
            <a:ext cx="762488" cy="165104"/>
          </a:xfrm>
          <a:prstGeom prst="rect">
            <a:avLst/>
          </a:prstGeom>
        </p:spPr>
        <p:txBody>
          <a:bodyPr vert="horz" lIns="91440" tIns="45720" rIns="91440" bIns="45720" rtlCol="0" anchor="ctr"/>
          <a:lstStyle>
            <a:lvl1pPr algn="l">
              <a:defRPr sz="700">
                <a:solidFill>
                  <a:schemeClr val="bg1">
                    <a:lumMod val="75000"/>
                  </a:schemeClr>
                </a:solidFill>
                <a:latin typeface="Segoe UI" panose="020B0502040204020203" pitchFamily="34" charset="0"/>
                <a:cs typeface="Segoe UI" panose="020B0502040204020203" pitchFamily="34" charset="0"/>
              </a:defRPr>
            </a:lvl1pPr>
          </a:lstStyle>
          <a:p>
            <a:endParaRPr lang="en-SG" dirty="0"/>
          </a:p>
        </p:txBody>
      </p:sp>
    </p:spTree>
    <p:extLst>
      <p:ext uri="{BB962C8B-B14F-4D97-AF65-F5344CB8AC3E}">
        <p14:creationId xmlns:p14="http://schemas.microsoft.com/office/powerpoint/2010/main" val="298123839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mp; 1Col Image">
    <p:spTree>
      <p:nvGrpSpPr>
        <p:cNvPr id="1" name=""/>
        <p:cNvGrpSpPr/>
        <p:nvPr/>
      </p:nvGrpSpPr>
      <p:grpSpPr>
        <a:xfrm>
          <a:off x="0" y="0"/>
          <a:ext cx="0" cy="0"/>
          <a:chOff x="0" y="0"/>
          <a:chExt cx="0" cy="0"/>
        </a:xfrm>
      </p:grpSpPr>
      <p:sp>
        <p:nvSpPr>
          <p:cNvPr id="10" name="Pagination"/>
          <p:cNvSpPr>
            <a:spLocks noGrp="1"/>
          </p:cNvSpPr>
          <p:nvPr>
            <p:ph type="sldNum" sz="quarter" idx="4"/>
          </p:nvPr>
        </p:nvSpPr>
        <p:spPr>
          <a:xfrm>
            <a:off x="8850007" y="4889009"/>
            <a:ext cx="294144" cy="158337"/>
          </a:xfrm>
          <a:prstGeom prst="rect">
            <a:avLst/>
          </a:prstGeom>
          <a:extLst>
            <a:ext uri="{C572A759-6A51-4108-AA02-DFA0A04FC94B}">
              <ma14:wrappingTextBoxFlag xmlns:ma14="http://schemas.microsoft.com/office/mac/drawingml/2011/main" val="1"/>
            </a:ext>
          </a:extLst>
        </p:spPr>
        <p:txBody>
          <a:bodyPr lIns="57397" tIns="28698" rIns="57397" bIns="28698" anchor="ctr"/>
          <a:lstStyle>
            <a:lvl1pPr algn="ctr">
              <a:defRPr sz="700">
                <a:solidFill>
                  <a:schemeClr val="bg1">
                    <a:lumMod val="65000"/>
                  </a:schemeClr>
                </a:solidFill>
                <a:latin typeface="Segoe UI" panose="020B0502040204020203" pitchFamily="34" charset="0"/>
                <a:ea typeface="Segoe UI" panose="020B0502040204020203" pitchFamily="34" charset="0"/>
                <a:cs typeface="Segoe UI" panose="020B0502040204020203" pitchFamily="34" charset="0"/>
                <a:sym typeface="Lucida Sans"/>
              </a:defRPr>
            </a:lvl1pPr>
          </a:lstStyle>
          <a:p>
            <a:fld id="{86CB4B4D-7CA3-9044-876B-883B54F8677D}" type="slidenum">
              <a:rPr lang="uk-UA" smtClean="0"/>
              <a:pPr/>
              <a:t>‹#›</a:t>
            </a:fld>
            <a:endParaRPr lang="uk-UA" dirty="0"/>
          </a:p>
        </p:txBody>
      </p:sp>
      <p:sp>
        <p:nvSpPr>
          <p:cNvPr id="15" name="Footer Placeholder 4"/>
          <p:cNvSpPr>
            <a:spLocks noGrp="1"/>
          </p:cNvSpPr>
          <p:nvPr>
            <p:ph type="ftr" sz="quarter" idx="3"/>
          </p:nvPr>
        </p:nvSpPr>
        <p:spPr>
          <a:xfrm rot="16200000">
            <a:off x="8331611" y="4119385"/>
            <a:ext cx="1330939" cy="165102"/>
          </a:xfrm>
          <a:prstGeom prst="rect">
            <a:avLst/>
          </a:prstGeom>
        </p:spPr>
        <p:txBody>
          <a:bodyPr vert="horz" lIns="91440" tIns="45720" rIns="91440" bIns="45720" rtlCol="0" anchor="ctr"/>
          <a:lstStyle>
            <a:lvl1pPr algn="l">
              <a:defRPr sz="700" b="0">
                <a:solidFill>
                  <a:schemeClr val="bg1">
                    <a:lumMod val="75000"/>
                  </a:schemeClr>
                </a:solidFill>
                <a:latin typeface="Segoe UI" panose="020B0502040204020203" pitchFamily="34" charset="0"/>
                <a:cs typeface="Segoe UI" panose="020B0502040204020203" pitchFamily="34" charset="0"/>
              </a:defRPr>
            </a:lvl1pPr>
          </a:lstStyle>
          <a:p>
            <a:r>
              <a:rPr lang="en-SG"/>
              <a:t>RESTRICTED</a:t>
            </a:r>
            <a:endParaRPr lang="en-SG" dirty="0"/>
          </a:p>
        </p:txBody>
      </p:sp>
      <p:sp>
        <p:nvSpPr>
          <p:cNvPr id="7" name="Title 6"/>
          <p:cNvSpPr>
            <a:spLocks noGrp="1"/>
          </p:cNvSpPr>
          <p:nvPr>
            <p:ph type="title" hasCustomPrompt="1"/>
          </p:nvPr>
        </p:nvSpPr>
        <p:spPr>
          <a:xfrm>
            <a:off x="456580" y="236423"/>
            <a:ext cx="8189282" cy="713992"/>
          </a:xfrm>
          <a:prstGeom prst="rect">
            <a:avLst/>
          </a:prstGeom>
        </p:spPr>
        <p:txBody>
          <a:bodyPr anchor="ctr"/>
          <a:lstStyle>
            <a:lvl1pPr>
              <a:defRPr sz="2400" b="1">
                <a:solidFill>
                  <a:schemeClr val="bg1"/>
                </a:solidFill>
                <a:latin typeface="Segoe UI" panose="020B0502040204020203" pitchFamily="34" charset="0"/>
                <a:cs typeface="Segoe UI" panose="020B0502040204020203" pitchFamily="34" charset="0"/>
              </a:defRPr>
            </a:lvl1pPr>
          </a:lstStyle>
          <a:p>
            <a:r>
              <a:rPr lang="en-US" dirty="0"/>
              <a:t>[Segoe UI 24pt White Bold Middle-Align]</a:t>
            </a:r>
          </a:p>
        </p:txBody>
      </p:sp>
      <p:sp>
        <p:nvSpPr>
          <p:cNvPr id="18" name="Date Placeholder 3"/>
          <p:cNvSpPr>
            <a:spLocks noGrp="1"/>
          </p:cNvSpPr>
          <p:nvPr>
            <p:ph type="dt" sz="half" idx="2"/>
          </p:nvPr>
        </p:nvSpPr>
        <p:spPr>
          <a:xfrm rot="16200000">
            <a:off x="8615839" y="2976517"/>
            <a:ext cx="762488" cy="165104"/>
          </a:xfrm>
          <a:prstGeom prst="rect">
            <a:avLst/>
          </a:prstGeom>
        </p:spPr>
        <p:txBody>
          <a:bodyPr vert="horz" lIns="91440" tIns="45720" rIns="91440" bIns="45720" rtlCol="0" anchor="ctr"/>
          <a:lstStyle>
            <a:lvl1pPr algn="l">
              <a:defRPr sz="700">
                <a:solidFill>
                  <a:schemeClr val="bg1">
                    <a:lumMod val="75000"/>
                  </a:schemeClr>
                </a:solidFill>
                <a:latin typeface="Segoe UI" panose="020B0502040204020203" pitchFamily="34" charset="0"/>
                <a:cs typeface="Segoe UI" panose="020B0502040204020203" pitchFamily="34" charset="0"/>
              </a:defRPr>
            </a:lvl1pPr>
          </a:lstStyle>
          <a:p>
            <a:endParaRPr lang="en-SG" dirty="0"/>
          </a:p>
        </p:txBody>
      </p:sp>
      <p:sp>
        <p:nvSpPr>
          <p:cNvPr id="11" name="Picture Placeholder 2"/>
          <p:cNvSpPr>
            <a:spLocks noGrp="1"/>
          </p:cNvSpPr>
          <p:nvPr>
            <p:ph type="pic" sz="quarter" idx="11"/>
          </p:nvPr>
        </p:nvSpPr>
        <p:spPr>
          <a:xfrm>
            <a:off x="452439" y="1325001"/>
            <a:ext cx="8193424" cy="3672000"/>
          </a:xfrm>
          <a:prstGeom prst="rect">
            <a:avLst/>
          </a:prstGeom>
        </p:spPr>
        <p:txBody>
          <a:bodyPr/>
          <a:lstStyle/>
          <a:p>
            <a:endParaRPr lang="en-SG" dirty="0"/>
          </a:p>
        </p:txBody>
      </p:sp>
    </p:spTree>
    <p:extLst>
      <p:ext uri="{BB962C8B-B14F-4D97-AF65-F5344CB8AC3E}">
        <p14:creationId xmlns:p14="http://schemas.microsoft.com/office/powerpoint/2010/main" val="177353921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mp; 2Col Text">
    <p:spTree>
      <p:nvGrpSpPr>
        <p:cNvPr id="1" name=""/>
        <p:cNvGrpSpPr/>
        <p:nvPr/>
      </p:nvGrpSpPr>
      <p:grpSpPr>
        <a:xfrm>
          <a:off x="0" y="0"/>
          <a:ext cx="0" cy="0"/>
          <a:chOff x="0" y="0"/>
          <a:chExt cx="0" cy="0"/>
        </a:xfrm>
      </p:grpSpPr>
      <p:sp>
        <p:nvSpPr>
          <p:cNvPr id="24" name="Pagination"/>
          <p:cNvSpPr>
            <a:spLocks noGrp="1"/>
          </p:cNvSpPr>
          <p:nvPr>
            <p:ph type="sldNum" sz="quarter" idx="4"/>
          </p:nvPr>
        </p:nvSpPr>
        <p:spPr>
          <a:xfrm>
            <a:off x="8850007" y="4889009"/>
            <a:ext cx="294144" cy="158337"/>
          </a:xfrm>
          <a:prstGeom prst="rect">
            <a:avLst/>
          </a:prstGeom>
          <a:extLst>
            <a:ext uri="{C572A759-6A51-4108-AA02-DFA0A04FC94B}">
              <ma14:wrappingTextBoxFlag xmlns:ma14="http://schemas.microsoft.com/office/mac/drawingml/2011/main" val="1"/>
            </a:ext>
          </a:extLst>
        </p:spPr>
        <p:txBody>
          <a:bodyPr lIns="57397" tIns="28698" rIns="57397" bIns="28698" anchor="ctr"/>
          <a:lstStyle>
            <a:lvl1pPr algn="ctr">
              <a:defRPr sz="700">
                <a:solidFill>
                  <a:schemeClr val="bg1">
                    <a:lumMod val="65000"/>
                  </a:schemeClr>
                </a:solidFill>
                <a:latin typeface="Segoe UI" panose="020B0502040204020203" pitchFamily="34" charset="0"/>
                <a:ea typeface="Segoe UI" panose="020B0502040204020203" pitchFamily="34" charset="0"/>
                <a:cs typeface="Segoe UI" panose="020B0502040204020203" pitchFamily="34" charset="0"/>
                <a:sym typeface="Lucida Sans"/>
              </a:defRPr>
            </a:lvl1pPr>
          </a:lstStyle>
          <a:p>
            <a:fld id="{86CB4B4D-7CA3-9044-876B-883B54F8677D}" type="slidenum">
              <a:rPr lang="uk-UA" smtClean="0"/>
              <a:pPr/>
              <a:t>‹#›</a:t>
            </a:fld>
            <a:endParaRPr lang="uk-UA" dirty="0"/>
          </a:p>
        </p:txBody>
      </p:sp>
      <p:sp>
        <p:nvSpPr>
          <p:cNvPr id="25" name="Footer Placeholder 4"/>
          <p:cNvSpPr>
            <a:spLocks noGrp="1"/>
          </p:cNvSpPr>
          <p:nvPr>
            <p:ph type="ftr" sz="quarter" idx="3"/>
          </p:nvPr>
        </p:nvSpPr>
        <p:spPr>
          <a:xfrm rot="16200000">
            <a:off x="8331611" y="4119385"/>
            <a:ext cx="1330939" cy="165102"/>
          </a:xfrm>
          <a:prstGeom prst="rect">
            <a:avLst/>
          </a:prstGeom>
        </p:spPr>
        <p:txBody>
          <a:bodyPr vert="horz" lIns="91440" tIns="45720" rIns="91440" bIns="45720" rtlCol="0" anchor="ctr"/>
          <a:lstStyle>
            <a:lvl1pPr algn="l">
              <a:defRPr sz="700" b="0">
                <a:solidFill>
                  <a:schemeClr val="bg1">
                    <a:lumMod val="75000"/>
                  </a:schemeClr>
                </a:solidFill>
                <a:latin typeface="Segoe UI" panose="020B0502040204020203" pitchFamily="34" charset="0"/>
                <a:cs typeface="Segoe UI" panose="020B0502040204020203" pitchFamily="34" charset="0"/>
              </a:defRPr>
            </a:lvl1pPr>
          </a:lstStyle>
          <a:p>
            <a:r>
              <a:rPr lang="en-SG"/>
              <a:t>RESTRICTED</a:t>
            </a:r>
            <a:endParaRPr lang="en-SG" dirty="0"/>
          </a:p>
        </p:txBody>
      </p:sp>
      <p:sp>
        <p:nvSpPr>
          <p:cNvPr id="11" name="Content Placeholder 2"/>
          <p:cNvSpPr>
            <a:spLocks noGrp="1"/>
          </p:cNvSpPr>
          <p:nvPr>
            <p:ph sz="quarter" idx="10" hasCustomPrompt="1"/>
          </p:nvPr>
        </p:nvSpPr>
        <p:spPr>
          <a:xfrm>
            <a:off x="452966" y="1325000"/>
            <a:ext cx="4010400" cy="3672000"/>
          </a:xfrm>
          <a:prstGeom prst="rect">
            <a:avLst/>
          </a:prstGeom>
        </p:spPr>
        <p:txBody>
          <a:bodyPr/>
          <a:lstStyle>
            <a:lvl1pPr marL="228594" indent="-228594">
              <a:lnSpc>
                <a:spcPct val="120000"/>
              </a:lnSpc>
              <a:spcBef>
                <a:spcPts val="0"/>
              </a:spcBef>
              <a:buClr>
                <a:srgbClr val="2F2883"/>
              </a:buClr>
              <a:buSzPct val="100000"/>
              <a:buFont typeface="Wingdings" panose="05000000000000000000" pitchFamily="2" charset="2"/>
              <a:buChar char="§"/>
              <a:defRPr sz="1600" b="0" i="0">
                <a:solidFill>
                  <a:srgbClr val="53585F"/>
                </a:solidFill>
                <a:latin typeface="Segoe UI" panose="020B0502040204020203" pitchFamily="34" charset="0"/>
                <a:ea typeface="Segoe UI" panose="020B0502040204020203" pitchFamily="34" charset="0"/>
                <a:cs typeface="Segoe UI" panose="020B0502040204020203" pitchFamily="34" charset="0"/>
              </a:defRPr>
            </a:lvl1pPr>
            <a:lvl2pPr marL="466338" indent="-179360">
              <a:lnSpc>
                <a:spcPct val="120000"/>
              </a:lnSpc>
              <a:spcBef>
                <a:spcPts val="0"/>
              </a:spcBef>
              <a:buClr>
                <a:srgbClr val="2F2883"/>
              </a:buClr>
              <a:buSzPct val="90000"/>
              <a:buFont typeface="Wingdings" panose="05000000000000000000" pitchFamily="2" charset="2"/>
              <a:buChar char="§"/>
              <a:defRPr sz="1400" b="0" i="0">
                <a:solidFill>
                  <a:srgbClr val="53585F"/>
                </a:solidFill>
                <a:latin typeface="Segoe UI" panose="020B0502040204020203" pitchFamily="34" charset="0"/>
                <a:ea typeface="Segoe UI" panose="020B0502040204020203" pitchFamily="34" charset="0"/>
                <a:cs typeface="Segoe UI" panose="020B0502040204020203" pitchFamily="34" charset="0"/>
              </a:defRPr>
            </a:lvl2pPr>
            <a:lvl3pPr marL="717443" indent="-143489">
              <a:lnSpc>
                <a:spcPct val="120000"/>
              </a:lnSpc>
              <a:spcBef>
                <a:spcPts val="0"/>
              </a:spcBef>
              <a:buClr>
                <a:srgbClr val="2F2883"/>
              </a:buClr>
              <a:buFont typeface="Wingdings" panose="05000000000000000000" pitchFamily="2" charset="2"/>
              <a:buChar char="§"/>
              <a:defRPr sz="1200" b="0" i="0">
                <a:solidFill>
                  <a:srgbClr val="53585F"/>
                </a:solidFill>
                <a:latin typeface="Segoe UI" panose="020B0502040204020203" pitchFamily="34" charset="0"/>
                <a:ea typeface="Segoe UI" panose="020B0502040204020203" pitchFamily="34" charset="0"/>
                <a:cs typeface="Segoe UI" panose="020B0502040204020203" pitchFamily="34" charset="0"/>
              </a:defRPr>
            </a:lvl3pPr>
            <a:lvl4pPr marL="1600160" indent="-228594">
              <a:lnSpc>
                <a:spcPct val="120000"/>
              </a:lnSpc>
              <a:spcBef>
                <a:spcPts val="0"/>
              </a:spcBef>
              <a:buClr>
                <a:srgbClr val="2F2883"/>
              </a:buClr>
              <a:buFont typeface="Wingdings" panose="05000000000000000000" pitchFamily="2" charset="2"/>
              <a:buChar char="§"/>
              <a:defRPr sz="1100" b="0" i="0">
                <a:solidFill>
                  <a:srgbClr val="53585F"/>
                </a:solidFill>
                <a:latin typeface="Segoe UI" panose="020B0502040204020203" pitchFamily="34" charset="0"/>
                <a:ea typeface="Segoe UI" panose="020B0502040204020203" pitchFamily="34" charset="0"/>
                <a:cs typeface="Segoe UI" panose="020B0502040204020203" pitchFamily="34" charset="0"/>
              </a:defRPr>
            </a:lvl4pPr>
            <a:lvl5pPr marL="2057348" indent="-228594">
              <a:lnSpc>
                <a:spcPct val="120000"/>
              </a:lnSpc>
              <a:spcBef>
                <a:spcPts val="0"/>
              </a:spcBef>
              <a:buClr>
                <a:srgbClr val="2F2883"/>
              </a:buClr>
              <a:buFont typeface="Wingdings" panose="05000000000000000000" pitchFamily="2" charset="2"/>
              <a:buChar char="§"/>
              <a:defRPr sz="1100" b="0" i="0">
                <a:solidFill>
                  <a:srgbClr val="53585F"/>
                </a:solidFill>
                <a:latin typeface="Segoe UI" panose="020B0502040204020203" pitchFamily="34" charset="0"/>
                <a:ea typeface="Segoe UI" panose="020B0502040204020203" pitchFamily="34" charset="0"/>
                <a:cs typeface="Segoe UI" panose="020B0502040204020203" pitchFamily="34" charset="0"/>
              </a:defRPr>
            </a:lvl5pPr>
          </a:lstStyle>
          <a:p>
            <a:pPr lvl="0"/>
            <a:r>
              <a:rPr lang="en-US" dirty="0"/>
              <a:t>Segoe UI 16pt Grey</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Content Placeholder 2"/>
          <p:cNvSpPr>
            <a:spLocks noGrp="1"/>
          </p:cNvSpPr>
          <p:nvPr>
            <p:ph sz="quarter" idx="13" hasCustomPrompt="1"/>
          </p:nvPr>
        </p:nvSpPr>
        <p:spPr>
          <a:xfrm>
            <a:off x="4635461" y="1325000"/>
            <a:ext cx="4010400" cy="3672000"/>
          </a:xfrm>
          <a:prstGeom prst="rect">
            <a:avLst/>
          </a:prstGeom>
        </p:spPr>
        <p:txBody>
          <a:bodyPr/>
          <a:lstStyle>
            <a:lvl1pPr marL="228594" indent="-228594">
              <a:lnSpc>
                <a:spcPct val="120000"/>
              </a:lnSpc>
              <a:spcBef>
                <a:spcPts val="0"/>
              </a:spcBef>
              <a:buClr>
                <a:srgbClr val="2F2883"/>
              </a:buClr>
              <a:buSzPct val="100000"/>
              <a:buFont typeface="Wingdings" panose="05000000000000000000" pitchFamily="2" charset="2"/>
              <a:buChar char="§"/>
              <a:defRPr sz="1600" b="0" i="0">
                <a:solidFill>
                  <a:srgbClr val="53585F"/>
                </a:solidFill>
                <a:latin typeface="Segoe UI" panose="020B0502040204020203" pitchFamily="34" charset="0"/>
                <a:ea typeface="Segoe UI" panose="020B0502040204020203" pitchFamily="34" charset="0"/>
                <a:cs typeface="Segoe UI" panose="020B0502040204020203" pitchFamily="34" charset="0"/>
              </a:defRPr>
            </a:lvl1pPr>
            <a:lvl2pPr marL="466338" indent="-179360">
              <a:lnSpc>
                <a:spcPct val="120000"/>
              </a:lnSpc>
              <a:spcBef>
                <a:spcPts val="0"/>
              </a:spcBef>
              <a:buClr>
                <a:srgbClr val="2F2883"/>
              </a:buClr>
              <a:buSzPct val="90000"/>
              <a:buFont typeface="Wingdings" panose="05000000000000000000" pitchFamily="2" charset="2"/>
              <a:buChar char="§"/>
              <a:defRPr sz="1400" b="0" i="0">
                <a:solidFill>
                  <a:srgbClr val="53585F"/>
                </a:solidFill>
                <a:latin typeface="Segoe UI" panose="020B0502040204020203" pitchFamily="34" charset="0"/>
                <a:ea typeface="Segoe UI" panose="020B0502040204020203" pitchFamily="34" charset="0"/>
                <a:cs typeface="Segoe UI" panose="020B0502040204020203" pitchFamily="34" charset="0"/>
              </a:defRPr>
            </a:lvl2pPr>
            <a:lvl3pPr marL="717443" indent="-143489">
              <a:lnSpc>
                <a:spcPct val="120000"/>
              </a:lnSpc>
              <a:spcBef>
                <a:spcPts val="0"/>
              </a:spcBef>
              <a:buClr>
                <a:srgbClr val="2F2883"/>
              </a:buClr>
              <a:buFont typeface="Wingdings" panose="05000000000000000000" pitchFamily="2" charset="2"/>
              <a:buChar char="§"/>
              <a:defRPr sz="1200" b="0" i="0">
                <a:solidFill>
                  <a:srgbClr val="53585F"/>
                </a:solidFill>
                <a:latin typeface="Segoe UI" panose="020B0502040204020203" pitchFamily="34" charset="0"/>
                <a:ea typeface="Segoe UI" panose="020B0502040204020203" pitchFamily="34" charset="0"/>
                <a:cs typeface="Segoe UI" panose="020B0502040204020203" pitchFamily="34" charset="0"/>
              </a:defRPr>
            </a:lvl3pPr>
            <a:lvl4pPr marL="1600160" indent="-228594">
              <a:lnSpc>
                <a:spcPct val="120000"/>
              </a:lnSpc>
              <a:spcBef>
                <a:spcPts val="0"/>
              </a:spcBef>
              <a:buClr>
                <a:srgbClr val="2F2883"/>
              </a:buClr>
              <a:buFont typeface="Wingdings" panose="05000000000000000000" pitchFamily="2" charset="2"/>
              <a:buChar char="§"/>
              <a:defRPr sz="1100" b="0" i="0">
                <a:solidFill>
                  <a:srgbClr val="53585F"/>
                </a:solidFill>
                <a:latin typeface="Segoe UI" panose="020B0502040204020203" pitchFamily="34" charset="0"/>
                <a:ea typeface="Segoe UI" panose="020B0502040204020203" pitchFamily="34" charset="0"/>
                <a:cs typeface="Segoe UI" panose="020B0502040204020203" pitchFamily="34" charset="0"/>
              </a:defRPr>
            </a:lvl4pPr>
            <a:lvl5pPr marL="2057348" indent="-228594">
              <a:lnSpc>
                <a:spcPct val="120000"/>
              </a:lnSpc>
              <a:spcBef>
                <a:spcPts val="0"/>
              </a:spcBef>
              <a:buClr>
                <a:srgbClr val="2F2883"/>
              </a:buClr>
              <a:buFont typeface="Wingdings" panose="05000000000000000000" pitchFamily="2" charset="2"/>
              <a:buChar char="§"/>
              <a:defRPr sz="1100" b="0" i="0">
                <a:solidFill>
                  <a:srgbClr val="53585F"/>
                </a:solidFill>
                <a:latin typeface="Segoe UI" panose="020B0502040204020203" pitchFamily="34" charset="0"/>
                <a:ea typeface="Segoe UI" panose="020B0502040204020203" pitchFamily="34" charset="0"/>
                <a:cs typeface="Segoe UI" panose="020B0502040204020203" pitchFamily="34" charset="0"/>
              </a:defRPr>
            </a:lvl5pPr>
          </a:lstStyle>
          <a:p>
            <a:pPr lvl="0"/>
            <a:r>
              <a:rPr lang="en-US" dirty="0"/>
              <a:t>Segoe UI 16pt Grey</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Title 6"/>
          <p:cNvSpPr>
            <a:spLocks noGrp="1"/>
          </p:cNvSpPr>
          <p:nvPr>
            <p:ph type="title" hasCustomPrompt="1"/>
          </p:nvPr>
        </p:nvSpPr>
        <p:spPr>
          <a:xfrm>
            <a:off x="456580" y="236423"/>
            <a:ext cx="8189282" cy="713992"/>
          </a:xfrm>
          <a:prstGeom prst="rect">
            <a:avLst/>
          </a:prstGeom>
        </p:spPr>
        <p:txBody>
          <a:bodyPr anchor="ctr"/>
          <a:lstStyle>
            <a:lvl1pPr>
              <a:defRPr sz="2400" b="1">
                <a:solidFill>
                  <a:schemeClr val="bg1"/>
                </a:solidFill>
                <a:latin typeface="Segoe UI" panose="020B0502040204020203" pitchFamily="34" charset="0"/>
                <a:cs typeface="Segoe UI" panose="020B0502040204020203" pitchFamily="34" charset="0"/>
              </a:defRPr>
            </a:lvl1pPr>
          </a:lstStyle>
          <a:p>
            <a:r>
              <a:rPr lang="en-US" dirty="0"/>
              <a:t>[Segoe UI 24pt White Bold Middle-Align]</a:t>
            </a:r>
          </a:p>
        </p:txBody>
      </p:sp>
      <p:sp>
        <p:nvSpPr>
          <p:cNvPr id="28" name="Date Placeholder 3"/>
          <p:cNvSpPr>
            <a:spLocks noGrp="1"/>
          </p:cNvSpPr>
          <p:nvPr>
            <p:ph type="dt" sz="half" idx="2"/>
          </p:nvPr>
        </p:nvSpPr>
        <p:spPr>
          <a:xfrm rot="16200000">
            <a:off x="8615839" y="2976517"/>
            <a:ext cx="762488" cy="165104"/>
          </a:xfrm>
          <a:prstGeom prst="rect">
            <a:avLst/>
          </a:prstGeom>
        </p:spPr>
        <p:txBody>
          <a:bodyPr vert="horz" lIns="91440" tIns="45720" rIns="91440" bIns="45720" rtlCol="0" anchor="ctr"/>
          <a:lstStyle>
            <a:lvl1pPr algn="l">
              <a:defRPr sz="700">
                <a:solidFill>
                  <a:schemeClr val="bg1">
                    <a:lumMod val="75000"/>
                  </a:schemeClr>
                </a:solidFill>
                <a:latin typeface="Segoe UI" panose="020B0502040204020203" pitchFamily="34" charset="0"/>
                <a:cs typeface="Segoe UI" panose="020B0502040204020203" pitchFamily="34" charset="0"/>
              </a:defRPr>
            </a:lvl1pPr>
          </a:lstStyle>
          <a:p>
            <a:endParaRPr lang="en-SG" dirty="0"/>
          </a:p>
        </p:txBody>
      </p:sp>
    </p:spTree>
    <p:extLst>
      <p:ext uri="{BB962C8B-B14F-4D97-AF65-F5344CB8AC3E}">
        <p14:creationId xmlns:p14="http://schemas.microsoft.com/office/powerpoint/2010/main" val="354088010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mp; 2Col Image">
    <p:spTree>
      <p:nvGrpSpPr>
        <p:cNvPr id="1" name=""/>
        <p:cNvGrpSpPr/>
        <p:nvPr/>
      </p:nvGrpSpPr>
      <p:grpSpPr>
        <a:xfrm>
          <a:off x="0" y="0"/>
          <a:ext cx="0" cy="0"/>
          <a:chOff x="0" y="0"/>
          <a:chExt cx="0" cy="0"/>
        </a:xfrm>
      </p:grpSpPr>
      <p:sp>
        <p:nvSpPr>
          <p:cNvPr id="24" name="Pagination"/>
          <p:cNvSpPr>
            <a:spLocks noGrp="1"/>
          </p:cNvSpPr>
          <p:nvPr>
            <p:ph type="sldNum" sz="quarter" idx="4"/>
          </p:nvPr>
        </p:nvSpPr>
        <p:spPr>
          <a:xfrm>
            <a:off x="8850007" y="4889009"/>
            <a:ext cx="294144" cy="158337"/>
          </a:xfrm>
          <a:prstGeom prst="rect">
            <a:avLst/>
          </a:prstGeom>
          <a:extLst>
            <a:ext uri="{C572A759-6A51-4108-AA02-DFA0A04FC94B}">
              <ma14:wrappingTextBoxFlag xmlns:ma14="http://schemas.microsoft.com/office/mac/drawingml/2011/main" val="1"/>
            </a:ext>
          </a:extLst>
        </p:spPr>
        <p:txBody>
          <a:bodyPr lIns="57397" tIns="28698" rIns="57397" bIns="28698" anchor="ctr"/>
          <a:lstStyle>
            <a:lvl1pPr algn="ctr">
              <a:defRPr sz="700">
                <a:solidFill>
                  <a:schemeClr val="bg1">
                    <a:lumMod val="65000"/>
                  </a:schemeClr>
                </a:solidFill>
                <a:latin typeface="Segoe UI" panose="020B0502040204020203" pitchFamily="34" charset="0"/>
                <a:ea typeface="Segoe UI" panose="020B0502040204020203" pitchFamily="34" charset="0"/>
                <a:cs typeface="Segoe UI" panose="020B0502040204020203" pitchFamily="34" charset="0"/>
                <a:sym typeface="Lucida Sans"/>
              </a:defRPr>
            </a:lvl1pPr>
          </a:lstStyle>
          <a:p>
            <a:fld id="{86CB4B4D-7CA3-9044-876B-883B54F8677D}" type="slidenum">
              <a:rPr lang="uk-UA" smtClean="0"/>
              <a:pPr/>
              <a:t>‹#›</a:t>
            </a:fld>
            <a:endParaRPr lang="uk-UA" dirty="0"/>
          </a:p>
        </p:txBody>
      </p:sp>
      <p:sp>
        <p:nvSpPr>
          <p:cNvPr id="25" name="Footer Placeholder 4"/>
          <p:cNvSpPr>
            <a:spLocks noGrp="1"/>
          </p:cNvSpPr>
          <p:nvPr>
            <p:ph type="ftr" sz="quarter" idx="3"/>
          </p:nvPr>
        </p:nvSpPr>
        <p:spPr>
          <a:xfrm rot="16200000">
            <a:off x="8331611" y="4119385"/>
            <a:ext cx="1330939" cy="165102"/>
          </a:xfrm>
          <a:prstGeom prst="rect">
            <a:avLst/>
          </a:prstGeom>
        </p:spPr>
        <p:txBody>
          <a:bodyPr vert="horz" lIns="91440" tIns="45720" rIns="91440" bIns="45720" rtlCol="0" anchor="ctr"/>
          <a:lstStyle>
            <a:lvl1pPr algn="l">
              <a:defRPr sz="700" b="0">
                <a:solidFill>
                  <a:schemeClr val="bg1">
                    <a:lumMod val="75000"/>
                  </a:schemeClr>
                </a:solidFill>
                <a:latin typeface="Segoe UI" panose="020B0502040204020203" pitchFamily="34" charset="0"/>
                <a:cs typeface="Segoe UI" panose="020B0502040204020203" pitchFamily="34" charset="0"/>
              </a:defRPr>
            </a:lvl1pPr>
          </a:lstStyle>
          <a:p>
            <a:r>
              <a:rPr lang="en-SG"/>
              <a:t>RESTRICTED</a:t>
            </a:r>
            <a:endParaRPr lang="en-SG" dirty="0"/>
          </a:p>
        </p:txBody>
      </p:sp>
      <p:sp>
        <p:nvSpPr>
          <p:cNvPr id="20" name="Title 6"/>
          <p:cNvSpPr>
            <a:spLocks noGrp="1"/>
          </p:cNvSpPr>
          <p:nvPr>
            <p:ph type="title" hasCustomPrompt="1"/>
          </p:nvPr>
        </p:nvSpPr>
        <p:spPr>
          <a:xfrm>
            <a:off x="456580" y="236423"/>
            <a:ext cx="8189282" cy="713992"/>
          </a:xfrm>
          <a:prstGeom prst="rect">
            <a:avLst/>
          </a:prstGeom>
        </p:spPr>
        <p:txBody>
          <a:bodyPr anchor="ctr"/>
          <a:lstStyle>
            <a:lvl1pPr>
              <a:defRPr sz="2400" b="1">
                <a:solidFill>
                  <a:schemeClr val="bg1"/>
                </a:solidFill>
                <a:latin typeface="Segoe UI" panose="020B0502040204020203" pitchFamily="34" charset="0"/>
                <a:cs typeface="Segoe UI" panose="020B0502040204020203" pitchFamily="34" charset="0"/>
              </a:defRPr>
            </a:lvl1pPr>
          </a:lstStyle>
          <a:p>
            <a:r>
              <a:rPr lang="en-US" dirty="0"/>
              <a:t>[Segoe UI 24pt White Bold Middle-Align]</a:t>
            </a:r>
          </a:p>
        </p:txBody>
      </p:sp>
      <p:sp>
        <p:nvSpPr>
          <p:cNvPr id="28" name="Date Placeholder 3"/>
          <p:cNvSpPr>
            <a:spLocks noGrp="1"/>
          </p:cNvSpPr>
          <p:nvPr>
            <p:ph type="dt" sz="half" idx="2"/>
          </p:nvPr>
        </p:nvSpPr>
        <p:spPr>
          <a:xfrm rot="16200000">
            <a:off x="8615839" y="2976517"/>
            <a:ext cx="762488" cy="165104"/>
          </a:xfrm>
          <a:prstGeom prst="rect">
            <a:avLst/>
          </a:prstGeom>
        </p:spPr>
        <p:txBody>
          <a:bodyPr vert="horz" lIns="91440" tIns="45720" rIns="91440" bIns="45720" rtlCol="0" anchor="ctr"/>
          <a:lstStyle>
            <a:lvl1pPr algn="l">
              <a:defRPr sz="700">
                <a:solidFill>
                  <a:schemeClr val="bg1">
                    <a:lumMod val="75000"/>
                  </a:schemeClr>
                </a:solidFill>
                <a:latin typeface="Segoe UI" panose="020B0502040204020203" pitchFamily="34" charset="0"/>
                <a:cs typeface="Segoe UI" panose="020B0502040204020203" pitchFamily="34" charset="0"/>
              </a:defRPr>
            </a:lvl1pPr>
          </a:lstStyle>
          <a:p>
            <a:endParaRPr lang="en-SG" dirty="0"/>
          </a:p>
        </p:txBody>
      </p:sp>
      <p:sp>
        <p:nvSpPr>
          <p:cNvPr id="8" name="Picture Placeholder 2"/>
          <p:cNvSpPr>
            <a:spLocks noGrp="1"/>
          </p:cNvSpPr>
          <p:nvPr>
            <p:ph type="pic" sz="quarter" idx="11"/>
          </p:nvPr>
        </p:nvSpPr>
        <p:spPr>
          <a:xfrm>
            <a:off x="452966" y="1325000"/>
            <a:ext cx="4010400" cy="3672000"/>
          </a:xfrm>
          <a:prstGeom prst="rect">
            <a:avLst/>
          </a:prstGeom>
        </p:spPr>
        <p:txBody>
          <a:bodyPr/>
          <a:lstStyle/>
          <a:p>
            <a:endParaRPr lang="en-SG" dirty="0"/>
          </a:p>
        </p:txBody>
      </p:sp>
      <p:sp>
        <p:nvSpPr>
          <p:cNvPr id="9" name="Picture Placeholder 2"/>
          <p:cNvSpPr>
            <a:spLocks noGrp="1"/>
          </p:cNvSpPr>
          <p:nvPr>
            <p:ph type="pic" sz="quarter" idx="12"/>
          </p:nvPr>
        </p:nvSpPr>
        <p:spPr>
          <a:xfrm>
            <a:off x="4635461" y="1325000"/>
            <a:ext cx="4010400" cy="3672000"/>
          </a:xfrm>
          <a:prstGeom prst="rect">
            <a:avLst/>
          </a:prstGeom>
        </p:spPr>
        <p:txBody>
          <a:bodyPr/>
          <a:lstStyle/>
          <a:p>
            <a:endParaRPr lang="en-SG" dirty="0"/>
          </a:p>
        </p:txBody>
      </p:sp>
    </p:spTree>
    <p:extLst>
      <p:ext uri="{BB962C8B-B14F-4D97-AF65-F5344CB8AC3E}">
        <p14:creationId xmlns:p14="http://schemas.microsoft.com/office/powerpoint/2010/main" val="114202079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mp; 1Col Text(L) + 1Col Image(R)">
    <p:spTree>
      <p:nvGrpSpPr>
        <p:cNvPr id="1" name=""/>
        <p:cNvGrpSpPr/>
        <p:nvPr/>
      </p:nvGrpSpPr>
      <p:grpSpPr>
        <a:xfrm>
          <a:off x="0" y="0"/>
          <a:ext cx="0" cy="0"/>
          <a:chOff x="0" y="0"/>
          <a:chExt cx="0" cy="0"/>
        </a:xfrm>
      </p:grpSpPr>
      <p:sp>
        <p:nvSpPr>
          <p:cNvPr id="10" name="Pagination"/>
          <p:cNvSpPr>
            <a:spLocks noGrp="1"/>
          </p:cNvSpPr>
          <p:nvPr>
            <p:ph type="sldNum" sz="quarter" idx="4"/>
          </p:nvPr>
        </p:nvSpPr>
        <p:spPr>
          <a:xfrm>
            <a:off x="8850007" y="4889009"/>
            <a:ext cx="294144" cy="158337"/>
          </a:xfrm>
          <a:prstGeom prst="rect">
            <a:avLst/>
          </a:prstGeom>
          <a:extLst>
            <a:ext uri="{C572A759-6A51-4108-AA02-DFA0A04FC94B}">
              <ma14:wrappingTextBoxFlag xmlns:ma14="http://schemas.microsoft.com/office/mac/drawingml/2011/main" val="1"/>
            </a:ext>
          </a:extLst>
        </p:spPr>
        <p:txBody>
          <a:bodyPr lIns="57397" tIns="28698" rIns="57397" bIns="28698" anchor="ctr"/>
          <a:lstStyle>
            <a:lvl1pPr algn="ctr">
              <a:defRPr sz="700">
                <a:solidFill>
                  <a:schemeClr val="bg1">
                    <a:lumMod val="65000"/>
                  </a:schemeClr>
                </a:solidFill>
                <a:latin typeface="Segoe UI" panose="020B0502040204020203" pitchFamily="34" charset="0"/>
                <a:ea typeface="Segoe UI" panose="020B0502040204020203" pitchFamily="34" charset="0"/>
                <a:cs typeface="Segoe UI" panose="020B0502040204020203" pitchFamily="34" charset="0"/>
                <a:sym typeface="Lucida Sans"/>
              </a:defRPr>
            </a:lvl1pPr>
          </a:lstStyle>
          <a:p>
            <a:fld id="{86CB4B4D-7CA3-9044-876B-883B54F8677D}" type="slidenum">
              <a:rPr lang="uk-UA" smtClean="0"/>
              <a:pPr/>
              <a:t>‹#›</a:t>
            </a:fld>
            <a:endParaRPr lang="uk-UA" dirty="0"/>
          </a:p>
        </p:txBody>
      </p:sp>
      <p:sp>
        <p:nvSpPr>
          <p:cNvPr id="15" name="Footer Placeholder 4"/>
          <p:cNvSpPr>
            <a:spLocks noGrp="1"/>
          </p:cNvSpPr>
          <p:nvPr>
            <p:ph type="ftr" sz="quarter" idx="3"/>
          </p:nvPr>
        </p:nvSpPr>
        <p:spPr>
          <a:xfrm rot="16200000">
            <a:off x="8331611" y="4119385"/>
            <a:ext cx="1330939" cy="165102"/>
          </a:xfrm>
          <a:prstGeom prst="rect">
            <a:avLst/>
          </a:prstGeom>
        </p:spPr>
        <p:txBody>
          <a:bodyPr vert="horz" lIns="91440" tIns="45720" rIns="91440" bIns="45720" rtlCol="0" anchor="ctr"/>
          <a:lstStyle>
            <a:lvl1pPr algn="l">
              <a:defRPr sz="700" b="0">
                <a:solidFill>
                  <a:schemeClr val="bg1">
                    <a:lumMod val="75000"/>
                  </a:schemeClr>
                </a:solidFill>
                <a:latin typeface="Segoe UI" panose="020B0502040204020203" pitchFamily="34" charset="0"/>
                <a:cs typeface="Segoe UI" panose="020B0502040204020203" pitchFamily="34" charset="0"/>
              </a:defRPr>
            </a:lvl1pPr>
          </a:lstStyle>
          <a:p>
            <a:r>
              <a:rPr lang="en-SG"/>
              <a:t>RESTRICTED</a:t>
            </a:r>
            <a:endParaRPr lang="en-SG" dirty="0"/>
          </a:p>
        </p:txBody>
      </p:sp>
      <p:sp>
        <p:nvSpPr>
          <p:cNvPr id="11" name="Content Placeholder 2"/>
          <p:cNvSpPr>
            <a:spLocks noGrp="1"/>
          </p:cNvSpPr>
          <p:nvPr>
            <p:ph sz="quarter" idx="10" hasCustomPrompt="1"/>
          </p:nvPr>
        </p:nvSpPr>
        <p:spPr>
          <a:xfrm>
            <a:off x="452967" y="1325000"/>
            <a:ext cx="4010400" cy="3672000"/>
          </a:xfrm>
          <a:prstGeom prst="rect">
            <a:avLst/>
          </a:prstGeom>
        </p:spPr>
        <p:txBody>
          <a:bodyPr/>
          <a:lstStyle>
            <a:lvl1pPr marL="228594" indent="-228594">
              <a:lnSpc>
                <a:spcPct val="120000"/>
              </a:lnSpc>
              <a:spcBef>
                <a:spcPts val="0"/>
              </a:spcBef>
              <a:buClr>
                <a:srgbClr val="2F2883"/>
              </a:buClr>
              <a:buSzPct val="100000"/>
              <a:buFont typeface="Wingdings" panose="05000000000000000000" pitchFamily="2" charset="2"/>
              <a:buChar char="§"/>
              <a:defRPr sz="1600" b="0" i="0" baseline="0">
                <a:solidFill>
                  <a:schemeClr val="tx1">
                    <a:lumMod val="75000"/>
                    <a:lumOff val="25000"/>
                  </a:schemeClr>
                </a:solidFill>
                <a:latin typeface="Segoe UI" panose="020B0502040204020203" pitchFamily="34" charset="0"/>
                <a:ea typeface="Segoe UI" panose="020B0502040204020203" pitchFamily="34" charset="0"/>
                <a:cs typeface="Segoe UI" panose="020B0502040204020203" pitchFamily="34" charset="0"/>
              </a:defRPr>
            </a:lvl1pPr>
            <a:lvl2pPr marL="466338" indent="-179360">
              <a:lnSpc>
                <a:spcPct val="120000"/>
              </a:lnSpc>
              <a:spcBef>
                <a:spcPts val="0"/>
              </a:spcBef>
              <a:buClr>
                <a:srgbClr val="2F2883"/>
              </a:buClr>
              <a:buSzPct val="90000"/>
              <a:buFont typeface="Wingdings" panose="05000000000000000000" pitchFamily="2" charset="2"/>
              <a:buChar char="§"/>
              <a:defRPr sz="1400" b="0" i="0">
                <a:solidFill>
                  <a:schemeClr val="tx1">
                    <a:lumMod val="75000"/>
                    <a:lumOff val="25000"/>
                  </a:schemeClr>
                </a:solidFill>
                <a:latin typeface="Segoe UI" panose="020B0502040204020203" pitchFamily="34" charset="0"/>
                <a:ea typeface="Segoe UI" panose="020B0502040204020203" pitchFamily="34" charset="0"/>
                <a:cs typeface="Segoe UI" panose="020B0502040204020203" pitchFamily="34" charset="0"/>
              </a:defRPr>
            </a:lvl2pPr>
            <a:lvl3pPr marL="717443" indent="-143489">
              <a:lnSpc>
                <a:spcPct val="120000"/>
              </a:lnSpc>
              <a:spcBef>
                <a:spcPts val="0"/>
              </a:spcBef>
              <a:buClr>
                <a:srgbClr val="2F2883"/>
              </a:buClr>
              <a:buFont typeface="Wingdings" panose="05000000000000000000" pitchFamily="2" charset="2"/>
              <a:buChar char="§"/>
              <a:defRPr sz="1200" b="0" i="0">
                <a:solidFill>
                  <a:schemeClr val="tx1">
                    <a:lumMod val="75000"/>
                    <a:lumOff val="25000"/>
                  </a:schemeClr>
                </a:solidFill>
                <a:latin typeface="Segoe UI" panose="020B0502040204020203" pitchFamily="34" charset="0"/>
                <a:ea typeface="Segoe UI" panose="020B0502040204020203" pitchFamily="34" charset="0"/>
                <a:cs typeface="Segoe UI" panose="020B0502040204020203" pitchFamily="34" charset="0"/>
              </a:defRPr>
            </a:lvl3pPr>
            <a:lvl4pPr marL="1600160" indent="-228594">
              <a:lnSpc>
                <a:spcPct val="120000"/>
              </a:lnSpc>
              <a:spcBef>
                <a:spcPts val="0"/>
              </a:spcBef>
              <a:buClr>
                <a:srgbClr val="2F2883"/>
              </a:buClr>
              <a:buFont typeface="Wingdings" panose="05000000000000000000" pitchFamily="2" charset="2"/>
              <a:buChar char="§"/>
              <a:defRPr sz="1100" b="0" i="0">
                <a:solidFill>
                  <a:schemeClr val="tx1">
                    <a:lumMod val="75000"/>
                    <a:lumOff val="25000"/>
                  </a:schemeClr>
                </a:solidFill>
                <a:latin typeface="Segoe UI" panose="020B0502040204020203" pitchFamily="34" charset="0"/>
                <a:ea typeface="Segoe UI" panose="020B0502040204020203" pitchFamily="34" charset="0"/>
                <a:cs typeface="Segoe UI" panose="020B0502040204020203" pitchFamily="34" charset="0"/>
              </a:defRPr>
            </a:lvl4pPr>
            <a:lvl5pPr marL="2057348" indent="-228594">
              <a:lnSpc>
                <a:spcPct val="120000"/>
              </a:lnSpc>
              <a:spcBef>
                <a:spcPts val="0"/>
              </a:spcBef>
              <a:buClr>
                <a:srgbClr val="2F2883"/>
              </a:buClr>
              <a:buFont typeface="Wingdings" panose="05000000000000000000" pitchFamily="2" charset="2"/>
              <a:buChar char="§"/>
              <a:defRPr sz="1100" b="0" i="0">
                <a:solidFill>
                  <a:schemeClr val="tx1">
                    <a:lumMod val="75000"/>
                    <a:lumOff val="25000"/>
                  </a:schemeClr>
                </a:solidFill>
                <a:latin typeface="Segoe UI" panose="020B0502040204020203" pitchFamily="34" charset="0"/>
                <a:ea typeface="Segoe UI" panose="020B0502040204020203" pitchFamily="34" charset="0"/>
                <a:cs typeface="Segoe UI" panose="020B0502040204020203" pitchFamily="34" charset="0"/>
              </a:defRPr>
            </a:lvl5pPr>
          </a:lstStyle>
          <a:p>
            <a:pPr lvl="0"/>
            <a:r>
              <a:rPr lang="en-US" dirty="0"/>
              <a:t>Segoe UI 16pt Grey</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6"/>
          <p:cNvSpPr>
            <a:spLocks noGrp="1"/>
          </p:cNvSpPr>
          <p:nvPr>
            <p:ph type="title" hasCustomPrompt="1"/>
          </p:nvPr>
        </p:nvSpPr>
        <p:spPr>
          <a:xfrm>
            <a:off x="456580" y="236423"/>
            <a:ext cx="8189282" cy="713992"/>
          </a:xfrm>
          <a:prstGeom prst="rect">
            <a:avLst/>
          </a:prstGeom>
        </p:spPr>
        <p:txBody>
          <a:bodyPr anchor="ctr"/>
          <a:lstStyle>
            <a:lvl1pPr>
              <a:defRPr sz="2400" b="1">
                <a:solidFill>
                  <a:schemeClr val="bg1"/>
                </a:solidFill>
                <a:latin typeface="Segoe UI" panose="020B0502040204020203" pitchFamily="34" charset="0"/>
                <a:cs typeface="Segoe UI" panose="020B0502040204020203" pitchFamily="34" charset="0"/>
              </a:defRPr>
            </a:lvl1pPr>
          </a:lstStyle>
          <a:p>
            <a:r>
              <a:rPr lang="en-US" dirty="0"/>
              <a:t>[Segoe UI 24pt White Bold Middle-Align]</a:t>
            </a:r>
          </a:p>
        </p:txBody>
      </p:sp>
      <p:sp>
        <p:nvSpPr>
          <p:cNvPr id="18" name="Date Placeholder 3"/>
          <p:cNvSpPr>
            <a:spLocks noGrp="1"/>
          </p:cNvSpPr>
          <p:nvPr>
            <p:ph type="dt" sz="half" idx="2"/>
          </p:nvPr>
        </p:nvSpPr>
        <p:spPr>
          <a:xfrm rot="16200000">
            <a:off x="8615839" y="2976517"/>
            <a:ext cx="762488" cy="165104"/>
          </a:xfrm>
          <a:prstGeom prst="rect">
            <a:avLst/>
          </a:prstGeom>
        </p:spPr>
        <p:txBody>
          <a:bodyPr vert="horz" lIns="91440" tIns="45720" rIns="91440" bIns="45720" rtlCol="0" anchor="ctr"/>
          <a:lstStyle>
            <a:lvl1pPr algn="l">
              <a:defRPr sz="700">
                <a:solidFill>
                  <a:schemeClr val="bg1">
                    <a:lumMod val="75000"/>
                  </a:schemeClr>
                </a:solidFill>
                <a:latin typeface="Segoe UI" panose="020B0502040204020203" pitchFamily="34" charset="0"/>
                <a:cs typeface="Segoe UI" panose="020B0502040204020203" pitchFamily="34" charset="0"/>
              </a:defRPr>
            </a:lvl1pPr>
          </a:lstStyle>
          <a:p>
            <a:endParaRPr lang="en-SG" dirty="0"/>
          </a:p>
        </p:txBody>
      </p:sp>
      <p:sp>
        <p:nvSpPr>
          <p:cNvPr id="3" name="Picture Placeholder 2"/>
          <p:cNvSpPr>
            <a:spLocks noGrp="1"/>
          </p:cNvSpPr>
          <p:nvPr>
            <p:ph type="pic" sz="quarter" idx="11"/>
          </p:nvPr>
        </p:nvSpPr>
        <p:spPr>
          <a:xfrm>
            <a:off x="4635256" y="1325000"/>
            <a:ext cx="4010606" cy="3672000"/>
          </a:xfrm>
          <a:prstGeom prst="rect">
            <a:avLst/>
          </a:prstGeom>
        </p:spPr>
        <p:txBody>
          <a:bodyPr/>
          <a:lstStyle/>
          <a:p>
            <a:endParaRPr lang="en-SG" dirty="0"/>
          </a:p>
        </p:txBody>
      </p:sp>
    </p:spTree>
    <p:extLst>
      <p:ext uri="{BB962C8B-B14F-4D97-AF65-F5344CB8AC3E}">
        <p14:creationId xmlns:p14="http://schemas.microsoft.com/office/powerpoint/2010/main" val="425326262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mp; 1Col Image(L) + 1Col Text(R)">
    <p:spTree>
      <p:nvGrpSpPr>
        <p:cNvPr id="1" name=""/>
        <p:cNvGrpSpPr/>
        <p:nvPr/>
      </p:nvGrpSpPr>
      <p:grpSpPr>
        <a:xfrm>
          <a:off x="0" y="0"/>
          <a:ext cx="0" cy="0"/>
          <a:chOff x="0" y="0"/>
          <a:chExt cx="0" cy="0"/>
        </a:xfrm>
      </p:grpSpPr>
      <p:sp>
        <p:nvSpPr>
          <p:cNvPr id="10" name="Pagination"/>
          <p:cNvSpPr>
            <a:spLocks noGrp="1"/>
          </p:cNvSpPr>
          <p:nvPr>
            <p:ph type="sldNum" sz="quarter" idx="4"/>
          </p:nvPr>
        </p:nvSpPr>
        <p:spPr>
          <a:xfrm>
            <a:off x="8850007" y="4889009"/>
            <a:ext cx="294144" cy="158337"/>
          </a:xfrm>
          <a:prstGeom prst="rect">
            <a:avLst/>
          </a:prstGeom>
          <a:extLst>
            <a:ext uri="{C572A759-6A51-4108-AA02-DFA0A04FC94B}">
              <ma14:wrappingTextBoxFlag xmlns:ma14="http://schemas.microsoft.com/office/mac/drawingml/2011/main" val="1"/>
            </a:ext>
          </a:extLst>
        </p:spPr>
        <p:txBody>
          <a:bodyPr lIns="57397" tIns="28698" rIns="57397" bIns="28698" anchor="ctr"/>
          <a:lstStyle>
            <a:lvl1pPr algn="ctr">
              <a:defRPr sz="700">
                <a:solidFill>
                  <a:schemeClr val="bg1">
                    <a:lumMod val="65000"/>
                  </a:schemeClr>
                </a:solidFill>
                <a:latin typeface="Segoe UI" panose="020B0502040204020203" pitchFamily="34" charset="0"/>
                <a:ea typeface="Segoe UI" panose="020B0502040204020203" pitchFamily="34" charset="0"/>
                <a:cs typeface="Segoe UI" panose="020B0502040204020203" pitchFamily="34" charset="0"/>
                <a:sym typeface="Lucida Sans"/>
              </a:defRPr>
            </a:lvl1pPr>
          </a:lstStyle>
          <a:p>
            <a:fld id="{86CB4B4D-7CA3-9044-876B-883B54F8677D}" type="slidenum">
              <a:rPr lang="uk-UA" smtClean="0"/>
              <a:pPr/>
              <a:t>‹#›</a:t>
            </a:fld>
            <a:endParaRPr lang="uk-UA" dirty="0"/>
          </a:p>
        </p:txBody>
      </p:sp>
      <p:sp>
        <p:nvSpPr>
          <p:cNvPr id="15" name="Footer Placeholder 4"/>
          <p:cNvSpPr>
            <a:spLocks noGrp="1"/>
          </p:cNvSpPr>
          <p:nvPr>
            <p:ph type="ftr" sz="quarter" idx="3"/>
          </p:nvPr>
        </p:nvSpPr>
        <p:spPr>
          <a:xfrm rot="16200000">
            <a:off x="8331611" y="4119385"/>
            <a:ext cx="1330939" cy="165102"/>
          </a:xfrm>
          <a:prstGeom prst="rect">
            <a:avLst/>
          </a:prstGeom>
        </p:spPr>
        <p:txBody>
          <a:bodyPr vert="horz" lIns="91440" tIns="45720" rIns="91440" bIns="45720" rtlCol="0" anchor="ctr"/>
          <a:lstStyle>
            <a:lvl1pPr algn="l">
              <a:defRPr sz="700" b="0">
                <a:solidFill>
                  <a:schemeClr val="bg1">
                    <a:lumMod val="75000"/>
                  </a:schemeClr>
                </a:solidFill>
                <a:latin typeface="Segoe UI" panose="020B0502040204020203" pitchFamily="34" charset="0"/>
                <a:cs typeface="Segoe UI" panose="020B0502040204020203" pitchFamily="34" charset="0"/>
              </a:defRPr>
            </a:lvl1pPr>
          </a:lstStyle>
          <a:p>
            <a:r>
              <a:rPr lang="en-SG"/>
              <a:t>RESTRICTED</a:t>
            </a:r>
            <a:endParaRPr lang="en-SG" dirty="0"/>
          </a:p>
        </p:txBody>
      </p:sp>
      <p:sp>
        <p:nvSpPr>
          <p:cNvPr id="7" name="Title 6"/>
          <p:cNvSpPr>
            <a:spLocks noGrp="1"/>
          </p:cNvSpPr>
          <p:nvPr>
            <p:ph type="title" hasCustomPrompt="1"/>
          </p:nvPr>
        </p:nvSpPr>
        <p:spPr>
          <a:xfrm>
            <a:off x="456580" y="236423"/>
            <a:ext cx="8189282" cy="713992"/>
          </a:xfrm>
          <a:prstGeom prst="rect">
            <a:avLst/>
          </a:prstGeom>
        </p:spPr>
        <p:txBody>
          <a:bodyPr anchor="ctr"/>
          <a:lstStyle>
            <a:lvl1pPr>
              <a:defRPr sz="2400" b="1">
                <a:solidFill>
                  <a:schemeClr val="bg1"/>
                </a:solidFill>
                <a:latin typeface="Segoe UI" panose="020B0502040204020203" pitchFamily="34" charset="0"/>
                <a:cs typeface="Segoe UI" panose="020B0502040204020203" pitchFamily="34" charset="0"/>
              </a:defRPr>
            </a:lvl1pPr>
          </a:lstStyle>
          <a:p>
            <a:r>
              <a:rPr lang="en-US" dirty="0"/>
              <a:t>[Segoe UI 24pt White Bold Middle-Align]</a:t>
            </a:r>
          </a:p>
        </p:txBody>
      </p:sp>
      <p:sp>
        <p:nvSpPr>
          <p:cNvPr id="18" name="Date Placeholder 3"/>
          <p:cNvSpPr>
            <a:spLocks noGrp="1"/>
          </p:cNvSpPr>
          <p:nvPr>
            <p:ph type="dt" sz="half" idx="2"/>
          </p:nvPr>
        </p:nvSpPr>
        <p:spPr>
          <a:xfrm rot="16200000">
            <a:off x="8615839" y="2976517"/>
            <a:ext cx="762488" cy="165104"/>
          </a:xfrm>
          <a:prstGeom prst="rect">
            <a:avLst/>
          </a:prstGeom>
        </p:spPr>
        <p:txBody>
          <a:bodyPr vert="horz" lIns="91440" tIns="45720" rIns="91440" bIns="45720" rtlCol="0" anchor="ctr"/>
          <a:lstStyle>
            <a:lvl1pPr algn="l">
              <a:defRPr sz="700">
                <a:solidFill>
                  <a:schemeClr val="bg1">
                    <a:lumMod val="75000"/>
                  </a:schemeClr>
                </a:solidFill>
                <a:latin typeface="Segoe UI" panose="020B0502040204020203" pitchFamily="34" charset="0"/>
                <a:cs typeface="Segoe UI" panose="020B0502040204020203" pitchFamily="34" charset="0"/>
              </a:defRPr>
            </a:lvl1pPr>
          </a:lstStyle>
          <a:p>
            <a:endParaRPr lang="en-SG" dirty="0"/>
          </a:p>
        </p:txBody>
      </p:sp>
      <p:sp>
        <p:nvSpPr>
          <p:cNvPr id="8" name="Picture Placeholder 2"/>
          <p:cNvSpPr>
            <a:spLocks noGrp="1"/>
          </p:cNvSpPr>
          <p:nvPr>
            <p:ph type="pic" sz="quarter" idx="11"/>
          </p:nvPr>
        </p:nvSpPr>
        <p:spPr>
          <a:xfrm>
            <a:off x="452966" y="1325000"/>
            <a:ext cx="4010400" cy="3672000"/>
          </a:xfrm>
          <a:prstGeom prst="rect">
            <a:avLst/>
          </a:prstGeom>
        </p:spPr>
        <p:txBody>
          <a:bodyPr/>
          <a:lstStyle/>
          <a:p>
            <a:endParaRPr lang="en-SG" dirty="0"/>
          </a:p>
        </p:txBody>
      </p:sp>
      <p:sp>
        <p:nvSpPr>
          <p:cNvPr id="9" name="Content Placeholder 2"/>
          <p:cNvSpPr>
            <a:spLocks noGrp="1"/>
          </p:cNvSpPr>
          <p:nvPr>
            <p:ph sz="quarter" idx="13" hasCustomPrompt="1"/>
          </p:nvPr>
        </p:nvSpPr>
        <p:spPr>
          <a:xfrm>
            <a:off x="4635461" y="1325000"/>
            <a:ext cx="4010400" cy="3672000"/>
          </a:xfrm>
          <a:prstGeom prst="rect">
            <a:avLst/>
          </a:prstGeom>
        </p:spPr>
        <p:txBody>
          <a:bodyPr/>
          <a:lstStyle>
            <a:lvl1pPr marL="228594" indent="-228594">
              <a:lnSpc>
                <a:spcPct val="120000"/>
              </a:lnSpc>
              <a:spcBef>
                <a:spcPts val="0"/>
              </a:spcBef>
              <a:buClr>
                <a:srgbClr val="2F2883"/>
              </a:buClr>
              <a:buSzPct val="100000"/>
              <a:buFont typeface="Wingdings" panose="05000000000000000000" pitchFamily="2" charset="2"/>
              <a:buChar char="§"/>
              <a:defRPr sz="1600" b="0" i="0">
                <a:solidFill>
                  <a:srgbClr val="53585F"/>
                </a:solidFill>
                <a:latin typeface="Segoe UI" panose="020B0502040204020203" pitchFamily="34" charset="0"/>
                <a:ea typeface="Segoe UI" panose="020B0502040204020203" pitchFamily="34" charset="0"/>
                <a:cs typeface="Segoe UI" panose="020B0502040204020203" pitchFamily="34" charset="0"/>
              </a:defRPr>
            </a:lvl1pPr>
            <a:lvl2pPr marL="466338" indent="-179360">
              <a:lnSpc>
                <a:spcPct val="120000"/>
              </a:lnSpc>
              <a:spcBef>
                <a:spcPts val="0"/>
              </a:spcBef>
              <a:buClr>
                <a:srgbClr val="2F2883"/>
              </a:buClr>
              <a:buSzPct val="90000"/>
              <a:buFont typeface="Wingdings" panose="05000000000000000000" pitchFamily="2" charset="2"/>
              <a:buChar char="§"/>
              <a:defRPr sz="1400" b="0" i="0">
                <a:solidFill>
                  <a:srgbClr val="53585F"/>
                </a:solidFill>
                <a:latin typeface="Segoe UI" panose="020B0502040204020203" pitchFamily="34" charset="0"/>
                <a:ea typeface="Segoe UI" panose="020B0502040204020203" pitchFamily="34" charset="0"/>
                <a:cs typeface="Segoe UI" panose="020B0502040204020203" pitchFamily="34" charset="0"/>
              </a:defRPr>
            </a:lvl2pPr>
            <a:lvl3pPr marL="717443" indent="-143489">
              <a:lnSpc>
                <a:spcPct val="120000"/>
              </a:lnSpc>
              <a:spcBef>
                <a:spcPts val="0"/>
              </a:spcBef>
              <a:buClr>
                <a:srgbClr val="2F2883"/>
              </a:buClr>
              <a:buFont typeface="Wingdings" panose="05000000000000000000" pitchFamily="2" charset="2"/>
              <a:buChar char="§"/>
              <a:defRPr sz="1200" b="0" i="0">
                <a:solidFill>
                  <a:srgbClr val="53585F"/>
                </a:solidFill>
                <a:latin typeface="Segoe UI" panose="020B0502040204020203" pitchFamily="34" charset="0"/>
                <a:ea typeface="Segoe UI" panose="020B0502040204020203" pitchFamily="34" charset="0"/>
                <a:cs typeface="Segoe UI" panose="020B0502040204020203" pitchFamily="34" charset="0"/>
              </a:defRPr>
            </a:lvl3pPr>
            <a:lvl4pPr marL="1600160" indent="-228594">
              <a:lnSpc>
                <a:spcPct val="120000"/>
              </a:lnSpc>
              <a:spcBef>
                <a:spcPts val="0"/>
              </a:spcBef>
              <a:buClr>
                <a:srgbClr val="2F2883"/>
              </a:buClr>
              <a:buFont typeface="Wingdings" panose="05000000000000000000" pitchFamily="2" charset="2"/>
              <a:buChar char="§"/>
              <a:defRPr sz="1100" b="0" i="0">
                <a:solidFill>
                  <a:srgbClr val="53585F"/>
                </a:solidFill>
                <a:latin typeface="Segoe UI" panose="020B0502040204020203" pitchFamily="34" charset="0"/>
                <a:ea typeface="Segoe UI" panose="020B0502040204020203" pitchFamily="34" charset="0"/>
                <a:cs typeface="Segoe UI" panose="020B0502040204020203" pitchFamily="34" charset="0"/>
              </a:defRPr>
            </a:lvl4pPr>
            <a:lvl5pPr marL="2057348" indent="-228594">
              <a:lnSpc>
                <a:spcPct val="120000"/>
              </a:lnSpc>
              <a:spcBef>
                <a:spcPts val="0"/>
              </a:spcBef>
              <a:buClr>
                <a:srgbClr val="2F2883"/>
              </a:buClr>
              <a:buFont typeface="Wingdings" panose="05000000000000000000" pitchFamily="2" charset="2"/>
              <a:buChar char="§"/>
              <a:defRPr sz="1100" b="0" i="0">
                <a:solidFill>
                  <a:srgbClr val="53585F"/>
                </a:solidFill>
                <a:latin typeface="Segoe UI" panose="020B0502040204020203" pitchFamily="34" charset="0"/>
                <a:ea typeface="Segoe UI" panose="020B0502040204020203" pitchFamily="34" charset="0"/>
                <a:cs typeface="Segoe UI" panose="020B0502040204020203" pitchFamily="34" charset="0"/>
              </a:defRPr>
            </a:lvl5pPr>
          </a:lstStyle>
          <a:p>
            <a:pPr lvl="0"/>
            <a:r>
              <a:rPr lang="en-US" dirty="0"/>
              <a:t>Segoe UI 16pt Grey</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2052146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mp; 1Col Text(T) + 1Col Image(B)">
    <p:spTree>
      <p:nvGrpSpPr>
        <p:cNvPr id="1" name=""/>
        <p:cNvGrpSpPr/>
        <p:nvPr/>
      </p:nvGrpSpPr>
      <p:grpSpPr>
        <a:xfrm>
          <a:off x="0" y="0"/>
          <a:ext cx="0" cy="0"/>
          <a:chOff x="0" y="0"/>
          <a:chExt cx="0" cy="0"/>
        </a:xfrm>
      </p:grpSpPr>
      <p:sp>
        <p:nvSpPr>
          <p:cNvPr id="24" name="Pagination"/>
          <p:cNvSpPr>
            <a:spLocks noGrp="1"/>
          </p:cNvSpPr>
          <p:nvPr>
            <p:ph type="sldNum" sz="quarter" idx="4"/>
          </p:nvPr>
        </p:nvSpPr>
        <p:spPr>
          <a:xfrm>
            <a:off x="8850007" y="4889009"/>
            <a:ext cx="294144" cy="158337"/>
          </a:xfrm>
          <a:prstGeom prst="rect">
            <a:avLst/>
          </a:prstGeom>
          <a:extLst>
            <a:ext uri="{C572A759-6A51-4108-AA02-DFA0A04FC94B}">
              <ma14:wrappingTextBoxFlag xmlns:ma14="http://schemas.microsoft.com/office/mac/drawingml/2011/main" val="1"/>
            </a:ext>
          </a:extLst>
        </p:spPr>
        <p:txBody>
          <a:bodyPr lIns="57397" tIns="28698" rIns="57397" bIns="28698" anchor="ctr"/>
          <a:lstStyle>
            <a:lvl1pPr algn="ctr">
              <a:defRPr sz="700">
                <a:solidFill>
                  <a:schemeClr val="bg1">
                    <a:lumMod val="65000"/>
                  </a:schemeClr>
                </a:solidFill>
                <a:latin typeface="Segoe UI" panose="020B0502040204020203" pitchFamily="34" charset="0"/>
                <a:ea typeface="Segoe UI" panose="020B0502040204020203" pitchFamily="34" charset="0"/>
                <a:cs typeface="Segoe UI" panose="020B0502040204020203" pitchFamily="34" charset="0"/>
                <a:sym typeface="Lucida Sans"/>
              </a:defRPr>
            </a:lvl1pPr>
          </a:lstStyle>
          <a:p>
            <a:fld id="{86CB4B4D-7CA3-9044-876B-883B54F8677D}" type="slidenum">
              <a:rPr lang="uk-UA" smtClean="0"/>
              <a:pPr/>
              <a:t>‹#›</a:t>
            </a:fld>
            <a:endParaRPr lang="uk-UA" dirty="0"/>
          </a:p>
        </p:txBody>
      </p:sp>
      <p:sp>
        <p:nvSpPr>
          <p:cNvPr id="25" name="Footer Placeholder 4"/>
          <p:cNvSpPr>
            <a:spLocks noGrp="1"/>
          </p:cNvSpPr>
          <p:nvPr>
            <p:ph type="ftr" sz="quarter" idx="3"/>
          </p:nvPr>
        </p:nvSpPr>
        <p:spPr>
          <a:xfrm rot="16200000">
            <a:off x="8331611" y="4119385"/>
            <a:ext cx="1330939" cy="165102"/>
          </a:xfrm>
          <a:prstGeom prst="rect">
            <a:avLst/>
          </a:prstGeom>
        </p:spPr>
        <p:txBody>
          <a:bodyPr vert="horz" lIns="91440" tIns="45720" rIns="91440" bIns="45720" rtlCol="0" anchor="ctr"/>
          <a:lstStyle>
            <a:lvl1pPr algn="l">
              <a:defRPr sz="700" b="0">
                <a:solidFill>
                  <a:schemeClr val="bg1">
                    <a:lumMod val="75000"/>
                  </a:schemeClr>
                </a:solidFill>
                <a:latin typeface="Segoe UI" panose="020B0502040204020203" pitchFamily="34" charset="0"/>
                <a:cs typeface="Segoe UI" panose="020B0502040204020203" pitchFamily="34" charset="0"/>
              </a:defRPr>
            </a:lvl1pPr>
          </a:lstStyle>
          <a:p>
            <a:r>
              <a:rPr lang="en-SG"/>
              <a:t>RESTRICTED</a:t>
            </a:r>
            <a:endParaRPr lang="en-SG" dirty="0"/>
          </a:p>
        </p:txBody>
      </p:sp>
      <p:sp>
        <p:nvSpPr>
          <p:cNvPr id="11" name="Content Placeholder 2"/>
          <p:cNvSpPr>
            <a:spLocks noGrp="1"/>
          </p:cNvSpPr>
          <p:nvPr>
            <p:ph sz="quarter" idx="10" hasCustomPrompt="1"/>
          </p:nvPr>
        </p:nvSpPr>
        <p:spPr>
          <a:xfrm>
            <a:off x="452966" y="1325002"/>
            <a:ext cx="8192895" cy="1352823"/>
          </a:xfrm>
          <a:prstGeom prst="rect">
            <a:avLst/>
          </a:prstGeom>
        </p:spPr>
        <p:txBody>
          <a:bodyPr/>
          <a:lstStyle>
            <a:lvl1pPr marL="228594" indent="-228594">
              <a:lnSpc>
                <a:spcPct val="120000"/>
              </a:lnSpc>
              <a:spcBef>
                <a:spcPts val="0"/>
              </a:spcBef>
              <a:buClr>
                <a:srgbClr val="2F2883"/>
              </a:buClr>
              <a:buSzPct val="100000"/>
              <a:buFont typeface="Wingdings" panose="05000000000000000000" pitchFamily="2" charset="2"/>
              <a:buChar char="§"/>
              <a:defRPr sz="1600" b="0" i="0">
                <a:solidFill>
                  <a:srgbClr val="53585F"/>
                </a:solidFill>
                <a:latin typeface="Segoe UI" panose="020B0502040204020203" pitchFamily="34" charset="0"/>
                <a:ea typeface="Segoe UI" panose="020B0502040204020203" pitchFamily="34" charset="0"/>
                <a:cs typeface="Segoe UI" panose="020B0502040204020203" pitchFamily="34" charset="0"/>
              </a:defRPr>
            </a:lvl1pPr>
            <a:lvl2pPr marL="466338" indent="-179360">
              <a:lnSpc>
                <a:spcPct val="120000"/>
              </a:lnSpc>
              <a:spcBef>
                <a:spcPts val="0"/>
              </a:spcBef>
              <a:buClr>
                <a:srgbClr val="2F2883"/>
              </a:buClr>
              <a:buSzPct val="90000"/>
              <a:buFont typeface="Wingdings" panose="05000000000000000000" pitchFamily="2" charset="2"/>
              <a:buChar char="§"/>
              <a:defRPr sz="1400" b="0" i="0">
                <a:solidFill>
                  <a:srgbClr val="53585F"/>
                </a:solidFill>
                <a:latin typeface="Segoe UI" panose="020B0502040204020203" pitchFamily="34" charset="0"/>
                <a:ea typeface="Segoe UI" panose="020B0502040204020203" pitchFamily="34" charset="0"/>
                <a:cs typeface="Segoe UI" panose="020B0502040204020203" pitchFamily="34" charset="0"/>
              </a:defRPr>
            </a:lvl2pPr>
            <a:lvl3pPr marL="717443" indent="-143489">
              <a:lnSpc>
                <a:spcPct val="120000"/>
              </a:lnSpc>
              <a:spcBef>
                <a:spcPts val="0"/>
              </a:spcBef>
              <a:buClr>
                <a:srgbClr val="2F2883"/>
              </a:buClr>
              <a:buFont typeface="Wingdings" panose="05000000000000000000" pitchFamily="2" charset="2"/>
              <a:buChar char="§"/>
              <a:defRPr sz="1200" b="0" i="0">
                <a:solidFill>
                  <a:srgbClr val="53585F"/>
                </a:solidFill>
                <a:latin typeface="Segoe UI" panose="020B0502040204020203" pitchFamily="34" charset="0"/>
                <a:ea typeface="Segoe UI" panose="020B0502040204020203" pitchFamily="34" charset="0"/>
                <a:cs typeface="Segoe UI" panose="020B0502040204020203" pitchFamily="34" charset="0"/>
              </a:defRPr>
            </a:lvl3pPr>
            <a:lvl4pPr marL="1600160" indent="-228594">
              <a:lnSpc>
                <a:spcPct val="120000"/>
              </a:lnSpc>
              <a:spcBef>
                <a:spcPts val="0"/>
              </a:spcBef>
              <a:buClr>
                <a:srgbClr val="2F2883"/>
              </a:buClr>
              <a:buFont typeface="Wingdings" panose="05000000000000000000" pitchFamily="2" charset="2"/>
              <a:buChar char="§"/>
              <a:defRPr sz="1100" b="0" i="0">
                <a:solidFill>
                  <a:srgbClr val="53585F"/>
                </a:solidFill>
                <a:latin typeface="Segoe UI" panose="020B0502040204020203" pitchFamily="34" charset="0"/>
                <a:ea typeface="Segoe UI" panose="020B0502040204020203" pitchFamily="34" charset="0"/>
                <a:cs typeface="Segoe UI" panose="020B0502040204020203" pitchFamily="34" charset="0"/>
              </a:defRPr>
            </a:lvl4pPr>
            <a:lvl5pPr marL="2057348" indent="-228594">
              <a:lnSpc>
                <a:spcPct val="120000"/>
              </a:lnSpc>
              <a:spcBef>
                <a:spcPts val="0"/>
              </a:spcBef>
              <a:buClr>
                <a:srgbClr val="2F2883"/>
              </a:buClr>
              <a:buFont typeface="Wingdings" panose="05000000000000000000" pitchFamily="2" charset="2"/>
              <a:buChar char="§"/>
              <a:defRPr sz="1100" b="0" i="0">
                <a:solidFill>
                  <a:srgbClr val="53585F"/>
                </a:solidFill>
                <a:latin typeface="Segoe UI" panose="020B0502040204020203" pitchFamily="34" charset="0"/>
                <a:ea typeface="Segoe UI" panose="020B0502040204020203" pitchFamily="34" charset="0"/>
                <a:cs typeface="Segoe UI" panose="020B0502040204020203" pitchFamily="34" charset="0"/>
              </a:defRPr>
            </a:lvl5pPr>
          </a:lstStyle>
          <a:p>
            <a:pPr lvl="0"/>
            <a:r>
              <a:rPr lang="en-US" dirty="0"/>
              <a:t>Segoe UI 16pt Grey</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Title 6"/>
          <p:cNvSpPr>
            <a:spLocks noGrp="1"/>
          </p:cNvSpPr>
          <p:nvPr>
            <p:ph type="title" hasCustomPrompt="1"/>
          </p:nvPr>
        </p:nvSpPr>
        <p:spPr>
          <a:xfrm>
            <a:off x="456580" y="236423"/>
            <a:ext cx="8189282" cy="713992"/>
          </a:xfrm>
          <a:prstGeom prst="rect">
            <a:avLst/>
          </a:prstGeom>
        </p:spPr>
        <p:txBody>
          <a:bodyPr anchor="ctr"/>
          <a:lstStyle>
            <a:lvl1pPr>
              <a:defRPr sz="2400" b="1">
                <a:solidFill>
                  <a:schemeClr val="bg1"/>
                </a:solidFill>
                <a:latin typeface="Segoe UI" panose="020B0502040204020203" pitchFamily="34" charset="0"/>
                <a:cs typeface="Segoe UI" panose="020B0502040204020203" pitchFamily="34" charset="0"/>
              </a:defRPr>
            </a:lvl1pPr>
          </a:lstStyle>
          <a:p>
            <a:r>
              <a:rPr lang="en-US" dirty="0"/>
              <a:t>[Segoe UI 24pt White Bold Middle-Align]</a:t>
            </a:r>
          </a:p>
        </p:txBody>
      </p:sp>
      <p:sp>
        <p:nvSpPr>
          <p:cNvPr id="28" name="Date Placeholder 3"/>
          <p:cNvSpPr>
            <a:spLocks noGrp="1"/>
          </p:cNvSpPr>
          <p:nvPr>
            <p:ph type="dt" sz="half" idx="2"/>
          </p:nvPr>
        </p:nvSpPr>
        <p:spPr>
          <a:xfrm rot="16200000">
            <a:off x="8615839" y="2976517"/>
            <a:ext cx="762488" cy="165104"/>
          </a:xfrm>
          <a:prstGeom prst="rect">
            <a:avLst/>
          </a:prstGeom>
        </p:spPr>
        <p:txBody>
          <a:bodyPr vert="horz" lIns="91440" tIns="45720" rIns="91440" bIns="45720" rtlCol="0" anchor="ctr"/>
          <a:lstStyle>
            <a:lvl1pPr algn="l">
              <a:defRPr sz="700">
                <a:solidFill>
                  <a:schemeClr val="bg1">
                    <a:lumMod val="75000"/>
                  </a:schemeClr>
                </a:solidFill>
                <a:latin typeface="Segoe UI" panose="020B0502040204020203" pitchFamily="34" charset="0"/>
                <a:cs typeface="Segoe UI" panose="020B0502040204020203" pitchFamily="34" charset="0"/>
              </a:defRPr>
            </a:lvl1pPr>
          </a:lstStyle>
          <a:p>
            <a:endParaRPr lang="en-SG" dirty="0"/>
          </a:p>
        </p:txBody>
      </p:sp>
      <p:sp>
        <p:nvSpPr>
          <p:cNvPr id="9" name="Picture Placeholder 2"/>
          <p:cNvSpPr>
            <a:spLocks noGrp="1"/>
          </p:cNvSpPr>
          <p:nvPr>
            <p:ph type="pic" sz="quarter" idx="11"/>
          </p:nvPr>
        </p:nvSpPr>
        <p:spPr>
          <a:xfrm>
            <a:off x="452439" y="2821354"/>
            <a:ext cx="8193424" cy="2176208"/>
          </a:xfrm>
          <a:prstGeom prst="rect">
            <a:avLst/>
          </a:prstGeom>
        </p:spPr>
        <p:txBody>
          <a:bodyPr/>
          <a:lstStyle/>
          <a:p>
            <a:endParaRPr lang="en-SG" dirty="0"/>
          </a:p>
        </p:txBody>
      </p:sp>
    </p:spTree>
    <p:extLst>
      <p:ext uri="{BB962C8B-B14F-4D97-AF65-F5344CB8AC3E}">
        <p14:creationId xmlns:p14="http://schemas.microsoft.com/office/powerpoint/2010/main" val="105673246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mp; 2Col Text(T) + 1Col Image(B)">
    <p:spTree>
      <p:nvGrpSpPr>
        <p:cNvPr id="1" name=""/>
        <p:cNvGrpSpPr/>
        <p:nvPr/>
      </p:nvGrpSpPr>
      <p:grpSpPr>
        <a:xfrm>
          <a:off x="0" y="0"/>
          <a:ext cx="0" cy="0"/>
          <a:chOff x="0" y="0"/>
          <a:chExt cx="0" cy="0"/>
        </a:xfrm>
      </p:grpSpPr>
      <p:sp>
        <p:nvSpPr>
          <p:cNvPr id="24" name="Pagination"/>
          <p:cNvSpPr>
            <a:spLocks noGrp="1"/>
          </p:cNvSpPr>
          <p:nvPr>
            <p:ph type="sldNum" sz="quarter" idx="4"/>
          </p:nvPr>
        </p:nvSpPr>
        <p:spPr>
          <a:xfrm>
            <a:off x="8850007" y="4889009"/>
            <a:ext cx="294144" cy="158337"/>
          </a:xfrm>
          <a:prstGeom prst="rect">
            <a:avLst/>
          </a:prstGeom>
          <a:extLst>
            <a:ext uri="{C572A759-6A51-4108-AA02-DFA0A04FC94B}">
              <ma14:wrappingTextBoxFlag xmlns:ma14="http://schemas.microsoft.com/office/mac/drawingml/2011/main" val="1"/>
            </a:ext>
          </a:extLst>
        </p:spPr>
        <p:txBody>
          <a:bodyPr lIns="57397" tIns="28698" rIns="57397" bIns="28698" anchor="ctr"/>
          <a:lstStyle>
            <a:lvl1pPr algn="ctr">
              <a:defRPr sz="700">
                <a:solidFill>
                  <a:schemeClr val="bg1">
                    <a:lumMod val="65000"/>
                  </a:schemeClr>
                </a:solidFill>
                <a:latin typeface="Segoe UI" panose="020B0502040204020203" pitchFamily="34" charset="0"/>
                <a:ea typeface="Segoe UI" panose="020B0502040204020203" pitchFamily="34" charset="0"/>
                <a:cs typeface="Segoe UI" panose="020B0502040204020203" pitchFamily="34" charset="0"/>
                <a:sym typeface="Lucida Sans"/>
              </a:defRPr>
            </a:lvl1pPr>
          </a:lstStyle>
          <a:p>
            <a:fld id="{86CB4B4D-7CA3-9044-876B-883B54F8677D}" type="slidenum">
              <a:rPr lang="uk-UA" smtClean="0"/>
              <a:pPr/>
              <a:t>‹#›</a:t>
            </a:fld>
            <a:endParaRPr lang="uk-UA" dirty="0"/>
          </a:p>
        </p:txBody>
      </p:sp>
      <p:sp>
        <p:nvSpPr>
          <p:cNvPr id="25" name="Footer Placeholder 4"/>
          <p:cNvSpPr>
            <a:spLocks noGrp="1"/>
          </p:cNvSpPr>
          <p:nvPr>
            <p:ph type="ftr" sz="quarter" idx="3"/>
          </p:nvPr>
        </p:nvSpPr>
        <p:spPr>
          <a:xfrm rot="16200000">
            <a:off x="8331611" y="4119385"/>
            <a:ext cx="1330939" cy="165102"/>
          </a:xfrm>
          <a:prstGeom prst="rect">
            <a:avLst/>
          </a:prstGeom>
        </p:spPr>
        <p:txBody>
          <a:bodyPr vert="horz" lIns="91440" tIns="45720" rIns="91440" bIns="45720" rtlCol="0" anchor="ctr"/>
          <a:lstStyle>
            <a:lvl1pPr algn="l">
              <a:defRPr sz="700" b="0">
                <a:solidFill>
                  <a:schemeClr val="bg1">
                    <a:lumMod val="75000"/>
                  </a:schemeClr>
                </a:solidFill>
                <a:latin typeface="Segoe UI" panose="020B0502040204020203" pitchFamily="34" charset="0"/>
                <a:cs typeface="Segoe UI" panose="020B0502040204020203" pitchFamily="34" charset="0"/>
              </a:defRPr>
            </a:lvl1pPr>
          </a:lstStyle>
          <a:p>
            <a:r>
              <a:rPr lang="en-SG"/>
              <a:t>RESTRICTED</a:t>
            </a:r>
            <a:endParaRPr lang="en-SG" dirty="0"/>
          </a:p>
        </p:txBody>
      </p:sp>
      <p:sp>
        <p:nvSpPr>
          <p:cNvPr id="20" name="Title 6"/>
          <p:cNvSpPr>
            <a:spLocks noGrp="1"/>
          </p:cNvSpPr>
          <p:nvPr>
            <p:ph type="title" hasCustomPrompt="1"/>
          </p:nvPr>
        </p:nvSpPr>
        <p:spPr>
          <a:xfrm>
            <a:off x="456580" y="236423"/>
            <a:ext cx="8189282" cy="713992"/>
          </a:xfrm>
          <a:prstGeom prst="rect">
            <a:avLst/>
          </a:prstGeom>
        </p:spPr>
        <p:txBody>
          <a:bodyPr anchor="ctr"/>
          <a:lstStyle>
            <a:lvl1pPr>
              <a:defRPr sz="2400" b="1">
                <a:solidFill>
                  <a:schemeClr val="bg1"/>
                </a:solidFill>
                <a:latin typeface="Segoe UI" panose="020B0502040204020203" pitchFamily="34" charset="0"/>
                <a:cs typeface="Segoe UI" panose="020B0502040204020203" pitchFamily="34" charset="0"/>
              </a:defRPr>
            </a:lvl1pPr>
          </a:lstStyle>
          <a:p>
            <a:r>
              <a:rPr lang="en-US" dirty="0"/>
              <a:t>[Segoe UI 24pt White Bold Middle-Align]</a:t>
            </a:r>
          </a:p>
        </p:txBody>
      </p:sp>
      <p:sp>
        <p:nvSpPr>
          <p:cNvPr id="28" name="Date Placeholder 3"/>
          <p:cNvSpPr>
            <a:spLocks noGrp="1"/>
          </p:cNvSpPr>
          <p:nvPr>
            <p:ph type="dt" sz="half" idx="2"/>
          </p:nvPr>
        </p:nvSpPr>
        <p:spPr>
          <a:xfrm rot="16200000">
            <a:off x="8615839" y="2976517"/>
            <a:ext cx="762488" cy="165104"/>
          </a:xfrm>
          <a:prstGeom prst="rect">
            <a:avLst/>
          </a:prstGeom>
        </p:spPr>
        <p:txBody>
          <a:bodyPr vert="horz" lIns="91440" tIns="45720" rIns="91440" bIns="45720" rtlCol="0" anchor="ctr"/>
          <a:lstStyle>
            <a:lvl1pPr algn="l">
              <a:defRPr sz="700">
                <a:solidFill>
                  <a:schemeClr val="bg1">
                    <a:lumMod val="75000"/>
                  </a:schemeClr>
                </a:solidFill>
                <a:latin typeface="Segoe UI" panose="020B0502040204020203" pitchFamily="34" charset="0"/>
                <a:cs typeface="Segoe UI" panose="020B0502040204020203" pitchFamily="34" charset="0"/>
              </a:defRPr>
            </a:lvl1pPr>
          </a:lstStyle>
          <a:p>
            <a:endParaRPr lang="en-SG" dirty="0"/>
          </a:p>
        </p:txBody>
      </p:sp>
      <p:sp>
        <p:nvSpPr>
          <p:cNvPr id="11" name="Content Placeholder 2"/>
          <p:cNvSpPr>
            <a:spLocks noGrp="1"/>
          </p:cNvSpPr>
          <p:nvPr>
            <p:ph sz="quarter" idx="10" hasCustomPrompt="1"/>
          </p:nvPr>
        </p:nvSpPr>
        <p:spPr>
          <a:xfrm>
            <a:off x="452967" y="1325002"/>
            <a:ext cx="4004734" cy="1352823"/>
          </a:xfrm>
          <a:prstGeom prst="rect">
            <a:avLst/>
          </a:prstGeom>
        </p:spPr>
        <p:txBody>
          <a:bodyPr/>
          <a:lstStyle>
            <a:lvl1pPr marL="228594" indent="-228594">
              <a:lnSpc>
                <a:spcPct val="120000"/>
              </a:lnSpc>
              <a:spcBef>
                <a:spcPts val="0"/>
              </a:spcBef>
              <a:buClr>
                <a:srgbClr val="2F2883"/>
              </a:buClr>
              <a:buSzPct val="100000"/>
              <a:buFont typeface="Wingdings" panose="05000000000000000000" pitchFamily="2" charset="2"/>
              <a:buChar char="§"/>
              <a:defRPr sz="1600" b="0" i="0">
                <a:solidFill>
                  <a:srgbClr val="53585F"/>
                </a:solidFill>
                <a:latin typeface="Segoe UI" panose="020B0502040204020203" pitchFamily="34" charset="0"/>
                <a:ea typeface="Segoe UI" panose="020B0502040204020203" pitchFamily="34" charset="0"/>
                <a:cs typeface="Segoe UI" panose="020B0502040204020203" pitchFamily="34" charset="0"/>
              </a:defRPr>
            </a:lvl1pPr>
            <a:lvl2pPr marL="466338" indent="-179360">
              <a:lnSpc>
                <a:spcPct val="120000"/>
              </a:lnSpc>
              <a:spcBef>
                <a:spcPts val="0"/>
              </a:spcBef>
              <a:buClr>
                <a:srgbClr val="2F2883"/>
              </a:buClr>
              <a:buSzPct val="90000"/>
              <a:buFont typeface="Wingdings" panose="05000000000000000000" pitchFamily="2" charset="2"/>
              <a:buChar char="§"/>
              <a:defRPr sz="1400" b="0" i="0">
                <a:solidFill>
                  <a:srgbClr val="53585F"/>
                </a:solidFill>
                <a:latin typeface="Segoe UI" panose="020B0502040204020203" pitchFamily="34" charset="0"/>
                <a:ea typeface="Segoe UI" panose="020B0502040204020203" pitchFamily="34" charset="0"/>
                <a:cs typeface="Segoe UI" panose="020B0502040204020203" pitchFamily="34" charset="0"/>
              </a:defRPr>
            </a:lvl2pPr>
            <a:lvl3pPr marL="717443" indent="-143489">
              <a:lnSpc>
                <a:spcPct val="120000"/>
              </a:lnSpc>
              <a:spcBef>
                <a:spcPts val="0"/>
              </a:spcBef>
              <a:buClr>
                <a:srgbClr val="2F2883"/>
              </a:buClr>
              <a:buFont typeface="Wingdings" panose="05000000000000000000" pitchFamily="2" charset="2"/>
              <a:buChar char="§"/>
              <a:defRPr sz="1200" b="0" i="0">
                <a:solidFill>
                  <a:srgbClr val="53585F"/>
                </a:solidFill>
                <a:latin typeface="Segoe UI" panose="020B0502040204020203" pitchFamily="34" charset="0"/>
                <a:ea typeface="Segoe UI" panose="020B0502040204020203" pitchFamily="34" charset="0"/>
                <a:cs typeface="Segoe UI" panose="020B0502040204020203" pitchFamily="34" charset="0"/>
              </a:defRPr>
            </a:lvl3pPr>
            <a:lvl4pPr marL="1600160" indent="-228594">
              <a:lnSpc>
                <a:spcPct val="120000"/>
              </a:lnSpc>
              <a:spcBef>
                <a:spcPts val="0"/>
              </a:spcBef>
              <a:buClr>
                <a:srgbClr val="2F2883"/>
              </a:buClr>
              <a:buFont typeface="Wingdings" panose="05000000000000000000" pitchFamily="2" charset="2"/>
              <a:buChar char="§"/>
              <a:defRPr sz="1100" b="0" i="0">
                <a:solidFill>
                  <a:srgbClr val="53585F"/>
                </a:solidFill>
                <a:latin typeface="Segoe UI" panose="020B0502040204020203" pitchFamily="34" charset="0"/>
                <a:ea typeface="Segoe UI" panose="020B0502040204020203" pitchFamily="34" charset="0"/>
                <a:cs typeface="Segoe UI" panose="020B0502040204020203" pitchFamily="34" charset="0"/>
              </a:defRPr>
            </a:lvl4pPr>
            <a:lvl5pPr marL="2057348" indent="-228594">
              <a:lnSpc>
                <a:spcPct val="120000"/>
              </a:lnSpc>
              <a:spcBef>
                <a:spcPts val="0"/>
              </a:spcBef>
              <a:buClr>
                <a:srgbClr val="2F2883"/>
              </a:buClr>
              <a:buFont typeface="Wingdings" panose="05000000000000000000" pitchFamily="2" charset="2"/>
              <a:buChar char="§"/>
              <a:defRPr sz="1100" b="0" i="0">
                <a:solidFill>
                  <a:srgbClr val="53585F"/>
                </a:solidFill>
                <a:latin typeface="Segoe UI" panose="020B0502040204020203" pitchFamily="34" charset="0"/>
                <a:ea typeface="Segoe UI" panose="020B0502040204020203" pitchFamily="34" charset="0"/>
                <a:cs typeface="Segoe UI" panose="020B0502040204020203" pitchFamily="34" charset="0"/>
              </a:defRPr>
            </a:lvl5pPr>
          </a:lstStyle>
          <a:p>
            <a:pPr lvl="0"/>
            <a:r>
              <a:rPr lang="en-US" dirty="0"/>
              <a:t>Segoe UI 16pt Grey</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2"/>
          <p:cNvSpPr>
            <a:spLocks noGrp="1"/>
          </p:cNvSpPr>
          <p:nvPr>
            <p:ph sz="quarter" idx="13" hasCustomPrompt="1"/>
          </p:nvPr>
        </p:nvSpPr>
        <p:spPr>
          <a:xfrm>
            <a:off x="4641129" y="1325002"/>
            <a:ext cx="4004734" cy="1352823"/>
          </a:xfrm>
          <a:prstGeom prst="rect">
            <a:avLst/>
          </a:prstGeom>
        </p:spPr>
        <p:txBody>
          <a:bodyPr/>
          <a:lstStyle>
            <a:lvl1pPr marL="228594" indent="-228594">
              <a:lnSpc>
                <a:spcPct val="120000"/>
              </a:lnSpc>
              <a:spcBef>
                <a:spcPts val="0"/>
              </a:spcBef>
              <a:buClr>
                <a:srgbClr val="2F2883"/>
              </a:buClr>
              <a:buSzPct val="100000"/>
              <a:buFont typeface="Wingdings" panose="05000000000000000000" pitchFamily="2" charset="2"/>
              <a:buChar char="§"/>
              <a:defRPr sz="1600" b="0" i="0">
                <a:solidFill>
                  <a:srgbClr val="53585F"/>
                </a:solidFill>
                <a:latin typeface="Segoe UI" panose="020B0502040204020203" pitchFamily="34" charset="0"/>
                <a:ea typeface="Segoe UI" panose="020B0502040204020203" pitchFamily="34" charset="0"/>
                <a:cs typeface="Segoe UI" panose="020B0502040204020203" pitchFamily="34" charset="0"/>
              </a:defRPr>
            </a:lvl1pPr>
            <a:lvl2pPr marL="466338" indent="-179360">
              <a:lnSpc>
                <a:spcPct val="120000"/>
              </a:lnSpc>
              <a:spcBef>
                <a:spcPts val="0"/>
              </a:spcBef>
              <a:buClr>
                <a:srgbClr val="2F2883"/>
              </a:buClr>
              <a:buSzPct val="90000"/>
              <a:buFont typeface="Wingdings" panose="05000000000000000000" pitchFamily="2" charset="2"/>
              <a:buChar char="§"/>
              <a:defRPr sz="1400" b="0" i="0">
                <a:solidFill>
                  <a:srgbClr val="53585F"/>
                </a:solidFill>
                <a:latin typeface="Segoe UI" panose="020B0502040204020203" pitchFamily="34" charset="0"/>
                <a:ea typeface="Segoe UI" panose="020B0502040204020203" pitchFamily="34" charset="0"/>
                <a:cs typeface="Segoe UI" panose="020B0502040204020203" pitchFamily="34" charset="0"/>
              </a:defRPr>
            </a:lvl2pPr>
            <a:lvl3pPr marL="717443" indent="-143489">
              <a:lnSpc>
                <a:spcPct val="120000"/>
              </a:lnSpc>
              <a:spcBef>
                <a:spcPts val="0"/>
              </a:spcBef>
              <a:buClr>
                <a:srgbClr val="2F2883"/>
              </a:buClr>
              <a:buFont typeface="Wingdings" panose="05000000000000000000" pitchFamily="2" charset="2"/>
              <a:buChar char="§"/>
              <a:defRPr sz="1200" b="0" i="0">
                <a:solidFill>
                  <a:srgbClr val="53585F"/>
                </a:solidFill>
                <a:latin typeface="Segoe UI" panose="020B0502040204020203" pitchFamily="34" charset="0"/>
                <a:ea typeface="Segoe UI" panose="020B0502040204020203" pitchFamily="34" charset="0"/>
                <a:cs typeface="Segoe UI" panose="020B0502040204020203" pitchFamily="34" charset="0"/>
              </a:defRPr>
            </a:lvl3pPr>
            <a:lvl4pPr marL="1600160" indent="-228594">
              <a:lnSpc>
                <a:spcPct val="120000"/>
              </a:lnSpc>
              <a:spcBef>
                <a:spcPts val="0"/>
              </a:spcBef>
              <a:buClr>
                <a:srgbClr val="2F2883"/>
              </a:buClr>
              <a:buFont typeface="Wingdings" panose="05000000000000000000" pitchFamily="2" charset="2"/>
              <a:buChar char="§"/>
              <a:defRPr sz="1100" b="0" i="0">
                <a:solidFill>
                  <a:srgbClr val="53585F"/>
                </a:solidFill>
                <a:latin typeface="Segoe UI" panose="020B0502040204020203" pitchFamily="34" charset="0"/>
                <a:ea typeface="Segoe UI" panose="020B0502040204020203" pitchFamily="34" charset="0"/>
                <a:cs typeface="Segoe UI" panose="020B0502040204020203" pitchFamily="34" charset="0"/>
              </a:defRPr>
            </a:lvl4pPr>
            <a:lvl5pPr marL="2057348" indent="-228594">
              <a:lnSpc>
                <a:spcPct val="120000"/>
              </a:lnSpc>
              <a:spcBef>
                <a:spcPts val="0"/>
              </a:spcBef>
              <a:buClr>
                <a:srgbClr val="2F2883"/>
              </a:buClr>
              <a:buFont typeface="Wingdings" panose="05000000000000000000" pitchFamily="2" charset="2"/>
              <a:buChar char="§"/>
              <a:defRPr sz="1100" b="0" i="0">
                <a:solidFill>
                  <a:srgbClr val="53585F"/>
                </a:solidFill>
                <a:latin typeface="Segoe UI" panose="020B0502040204020203" pitchFamily="34" charset="0"/>
                <a:ea typeface="Segoe UI" panose="020B0502040204020203" pitchFamily="34" charset="0"/>
                <a:cs typeface="Segoe UI" panose="020B0502040204020203" pitchFamily="34" charset="0"/>
              </a:defRPr>
            </a:lvl5pPr>
          </a:lstStyle>
          <a:p>
            <a:pPr lvl="0"/>
            <a:r>
              <a:rPr lang="en-US" dirty="0"/>
              <a:t>Segoe UI 16pt Grey</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Picture Placeholder 2"/>
          <p:cNvSpPr>
            <a:spLocks noGrp="1"/>
          </p:cNvSpPr>
          <p:nvPr>
            <p:ph type="pic" sz="quarter" idx="11"/>
          </p:nvPr>
        </p:nvSpPr>
        <p:spPr>
          <a:xfrm>
            <a:off x="452439" y="2821354"/>
            <a:ext cx="8193424" cy="2176208"/>
          </a:xfrm>
          <a:prstGeom prst="rect">
            <a:avLst/>
          </a:prstGeom>
        </p:spPr>
        <p:txBody>
          <a:bodyPr/>
          <a:lstStyle/>
          <a:p>
            <a:endParaRPr lang="en-SG" dirty="0"/>
          </a:p>
        </p:txBody>
      </p:sp>
    </p:spTree>
    <p:extLst>
      <p:ext uri="{BB962C8B-B14F-4D97-AF65-F5344CB8AC3E}">
        <p14:creationId xmlns:p14="http://schemas.microsoft.com/office/powerpoint/2010/main" val="414859745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mp; 2Col Image(T) + 2Col Text(B)">
    <p:spTree>
      <p:nvGrpSpPr>
        <p:cNvPr id="1" name=""/>
        <p:cNvGrpSpPr/>
        <p:nvPr/>
      </p:nvGrpSpPr>
      <p:grpSpPr>
        <a:xfrm>
          <a:off x="0" y="0"/>
          <a:ext cx="0" cy="0"/>
          <a:chOff x="0" y="0"/>
          <a:chExt cx="0" cy="0"/>
        </a:xfrm>
      </p:grpSpPr>
      <p:sp>
        <p:nvSpPr>
          <p:cNvPr id="24" name="Pagination"/>
          <p:cNvSpPr>
            <a:spLocks noGrp="1"/>
          </p:cNvSpPr>
          <p:nvPr>
            <p:ph type="sldNum" sz="quarter" idx="4"/>
          </p:nvPr>
        </p:nvSpPr>
        <p:spPr>
          <a:xfrm>
            <a:off x="8850007" y="4889009"/>
            <a:ext cx="294144" cy="158337"/>
          </a:xfrm>
          <a:prstGeom prst="rect">
            <a:avLst/>
          </a:prstGeom>
          <a:extLst>
            <a:ext uri="{C572A759-6A51-4108-AA02-DFA0A04FC94B}">
              <ma14:wrappingTextBoxFlag xmlns:ma14="http://schemas.microsoft.com/office/mac/drawingml/2011/main" val="1"/>
            </a:ext>
          </a:extLst>
        </p:spPr>
        <p:txBody>
          <a:bodyPr lIns="57397" tIns="28698" rIns="57397" bIns="28698" anchor="ctr"/>
          <a:lstStyle>
            <a:lvl1pPr algn="ctr">
              <a:defRPr sz="700">
                <a:solidFill>
                  <a:schemeClr val="bg1">
                    <a:lumMod val="65000"/>
                  </a:schemeClr>
                </a:solidFill>
                <a:latin typeface="Segoe UI" panose="020B0502040204020203" pitchFamily="34" charset="0"/>
                <a:ea typeface="Segoe UI" panose="020B0502040204020203" pitchFamily="34" charset="0"/>
                <a:cs typeface="Segoe UI" panose="020B0502040204020203" pitchFamily="34" charset="0"/>
                <a:sym typeface="Lucida Sans"/>
              </a:defRPr>
            </a:lvl1pPr>
          </a:lstStyle>
          <a:p>
            <a:fld id="{86CB4B4D-7CA3-9044-876B-883B54F8677D}" type="slidenum">
              <a:rPr lang="uk-UA" smtClean="0"/>
              <a:pPr/>
              <a:t>‹#›</a:t>
            </a:fld>
            <a:endParaRPr lang="uk-UA" dirty="0"/>
          </a:p>
        </p:txBody>
      </p:sp>
      <p:sp>
        <p:nvSpPr>
          <p:cNvPr id="25" name="Footer Placeholder 4"/>
          <p:cNvSpPr>
            <a:spLocks noGrp="1"/>
          </p:cNvSpPr>
          <p:nvPr>
            <p:ph type="ftr" sz="quarter" idx="3"/>
          </p:nvPr>
        </p:nvSpPr>
        <p:spPr>
          <a:xfrm rot="16200000">
            <a:off x="8331611" y="4119385"/>
            <a:ext cx="1330939" cy="165102"/>
          </a:xfrm>
          <a:prstGeom prst="rect">
            <a:avLst/>
          </a:prstGeom>
        </p:spPr>
        <p:txBody>
          <a:bodyPr vert="horz" lIns="91440" tIns="45720" rIns="91440" bIns="45720" rtlCol="0" anchor="ctr"/>
          <a:lstStyle>
            <a:lvl1pPr algn="l">
              <a:defRPr sz="700" b="0">
                <a:solidFill>
                  <a:schemeClr val="bg1">
                    <a:lumMod val="75000"/>
                  </a:schemeClr>
                </a:solidFill>
                <a:latin typeface="Segoe UI" panose="020B0502040204020203" pitchFamily="34" charset="0"/>
                <a:cs typeface="Segoe UI" panose="020B0502040204020203" pitchFamily="34" charset="0"/>
              </a:defRPr>
            </a:lvl1pPr>
          </a:lstStyle>
          <a:p>
            <a:r>
              <a:rPr lang="en-SG"/>
              <a:t>RESTRICTED</a:t>
            </a:r>
            <a:endParaRPr lang="en-SG" dirty="0"/>
          </a:p>
        </p:txBody>
      </p:sp>
      <p:sp>
        <p:nvSpPr>
          <p:cNvPr id="28" name="Date Placeholder 3"/>
          <p:cNvSpPr>
            <a:spLocks noGrp="1"/>
          </p:cNvSpPr>
          <p:nvPr>
            <p:ph type="dt" sz="half" idx="2"/>
          </p:nvPr>
        </p:nvSpPr>
        <p:spPr>
          <a:xfrm rot="16200000">
            <a:off x="8615839" y="2976517"/>
            <a:ext cx="762488" cy="165104"/>
          </a:xfrm>
          <a:prstGeom prst="rect">
            <a:avLst/>
          </a:prstGeom>
        </p:spPr>
        <p:txBody>
          <a:bodyPr vert="horz" lIns="91440" tIns="45720" rIns="91440" bIns="45720" rtlCol="0" anchor="ctr"/>
          <a:lstStyle>
            <a:lvl1pPr algn="l">
              <a:defRPr sz="700">
                <a:solidFill>
                  <a:schemeClr val="bg1">
                    <a:lumMod val="75000"/>
                  </a:schemeClr>
                </a:solidFill>
                <a:latin typeface="Segoe UI" panose="020B0502040204020203" pitchFamily="34" charset="0"/>
                <a:cs typeface="Segoe UI" panose="020B0502040204020203" pitchFamily="34" charset="0"/>
              </a:defRPr>
            </a:lvl1pPr>
          </a:lstStyle>
          <a:p>
            <a:endParaRPr lang="en-SG" dirty="0"/>
          </a:p>
        </p:txBody>
      </p:sp>
      <p:sp>
        <p:nvSpPr>
          <p:cNvPr id="11" name="Picture Placeholder 3"/>
          <p:cNvSpPr>
            <a:spLocks noGrp="1"/>
          </p:cNvSpPr>
          <p:nvPr>
            <p:ph type="pic" sz="quarter" idx="14"/>
          </p:nvPr>
        </p:nvSpPr>
        <p:spPr>
          <a:xfrm>
            <a:off x="452439" y="1325001"/>
            <a:ext cx="4005262" cy="1352550"/>
          </a:xfrm>
          <a:prstGeom prst="rect">
            <a:avLst/>
          </a:prstGeom>
        </p:spPr>
        <p:txBody>
          <a:bodyPr/>
          <a:lstStyle/>
          <a:p>
            <a:endParaRPr lang="en-SG"/>
          </a:p>
        </p:txBody>
      </p:sp>
      <p:sp>
        <p:nvSpPr>
          <p:cNvPr id="13" name="Picture Placeholder 3"/>
          <p:cNvSpPr>
            <a:spLocks noGrp="1"/>
          </p:cNvSpPr>
          <p:nvPr>
            <p:ph type="pic" sz="quarter" idx="15"/>
          </p:nvPr>
        </p:nvSpPr>
        <p:spPr>
          <a:xfrm>
            <a:off x="4640600" y="1325001"/>
            <a:ext cx="4005262" cy="1352550"/>
          </a:xfrm>
          <a:prstGeom prst="rect">
            <a:avLst/>
          </a:prstGeom>
        </p:spPr>
        <p:txBody>
          <a:bodyPr/>
          <a:lstStyle/>
          <a:p>
            <a:endParaRPr lang="en-SG"/>
          </a:p>
        </p:txBody>
      </p:sp>
      <p:sp>
        <p:nvSpPr>
          <p:cNvPr id="14" name="Content Placeholder 2"/>
          <p:cNvSpPr>
            <a:spLocks noGrp="1"/>
          </p:cNvSpPr>
          <p:nvPr>
            <p:ph sz="quarter" idx="10" hasCustomPrompt="1"/>
          </p:nvPr>
        </p:nvSpPr>
        <p:spPr>
          <a:xfrm>
            <a:off x="452966" y="2677824"/>
            <a:ext cx="4004735" cy="2319738"/>
          </a:xfrm>
          <a:prstGeom prst="rect">
            <a:avLst/>
          </a:prstGeom>
        </p:spPr>
        <p:txBody>
          <a:bodyPr/>
          <a:lstStyle>
            <a:lvl1pPr marL="228594" indent="-228594">
              <a:lnSpc>
                <a:spcPct val="120000"/>
              </a:lnSpc>
              <a:spcBef>
                <a:spcPts val="0"/>
              </a:spcBef>
              <a:buClr>
                <a:srgbClr val="2F2883"/>
              </a:buClr>
              <a:buSzPct val="100000"/>
              <a:buFont typeface="Wingdings" panose="05000000000000000000" pitchFamily="2" charset="2"/>
              <a:buChar char="§"/>
              <a:defRPr sz="1600" b="0" i="0">
                <a:solidFill>
                  <a:srgbClr val="53585F"/>
                </a:solidFill>
                <a:latin typeface="Segoe UI" panose="020B0502040204020203" pitchFamily="34" charset="0"/>
                <a:ea typeface="Segoe UI" panose="020B0502040204020203" pitchFamily="34" charset="0"/>
                <a:cs typeface="Segoe UI" panose="020B0502040204020203" pitchFamily="34" charset="0"/>
              </a:defRPr>
            </a:lvl1pPr>
            <a:lvl2pPr marL="466338" indent="-179360">
              <a:lnSpc>
                <a:spcPct val="120000"/>
              </a:lnSpc>
              <a:spcBef>
                <a:spcPts val="0"/>
              </a:spcBef>
              <a:buClr>
                <a:srgbClr val="2F2883"/>
              </a:buClr>
              <a:buSzPct val="90000"/>
              <a:buFont typeface="Wingdings" panose="05000000000000000000" pitchFamily="2" charset="2"/>
              <a:buChar char="§"/>
              <a:defRPr sz="1400" b="0" i="0">
                <a:solidFill>
                  <a:srgbClr val="53585F"/>
                </a:solidFill>
                <a:latin typeface="Segoe UI" panose="020B0502040204020203" pitchFamily="34" charset="0"/>
                <a:ea typeface="Segoe UI" panose="020B0502040204020203" pitchFamily="34" charset="0"/>
                <a:cs typeface="Segoe UI" panose="020B0502040204020203" pitchFamily="34" charset="0"/>
              </a:defRPr>
            </a:lvl2pPr>
            <a:lvl3pPr marL="717443" indent="-143489">
              <a:lnSpc>
                <a:spcPct val="120000"/>
              </a:lnSpc>
              <a:spcBef>
                <a:spcPts val="0"/>
              </a:spcBef>
              <a:buClr>
                <a:srgbClr val="2F2883"/>
              </a:buClr>
              <a:buFont typeface="Wingdings" panose="05000000000000000000" pitchFamily="2" charset="2"/>
              <a:buChar char="§"/>
              <a:defRPr sz="1200" b="0" i="0">
                <a:solidFill>
                  <a:srgbClr val="53585F"/>
                </a:solidFill>
                <a:latin typeface="Segoe UI" panose="020B0502040204020203" pitchFamily="34" charset="0"/>
                <a:ea typeface="Segoe UI" panose="020B0502040204020203" pitchFamily="34" charset="0"/>
                <a:cs typeface="Segoe UI" panose="020B0502040204020203" pitchFamily="34" charset="0"/>
              </a:defRPr>
            </a:lvl3pPr>
            <a:lvl4pPr marL="1600160" indent="-228594">
              <a:lnSpc>
                <a:spcPct val="120000"/>
              </a:lnSpc>
              <a:spcBef>
                <a:spcPts val="0"/>
              </a:spcBef>
              <a:buClr>
                <a:srgbClr val="2F2883"/>
              </a:buClr>
              <a:buFont typeface="Wingdings" panose="05000000000000000000" pitchFamily="2" charset="2"/>
              <a:buChar char="§"/>
              <a:defRPr sz="1100" b="0" i="0">
                <a:solidFill>
                  <a:srgbClr val="53585F"/>
                </a:solidFill>
                <a:latin typeface="Segoe UI" panose="020B0502040204020203" pitchFamily="34" charset="0"/>
                <a:ea typeface="Segoe UI" panose="020B0502040204020203" pitchFamily="34" charset="0"/>
                <a:cs typeface="Segoe UI" panose="020B0502040204020203" pitchFamily="34" charset="0"/>
              </a:defRPr>
            </a:lvl4pPr>
            <a:lvl5pPr marL="2057348" indent="-228594">
              <a:lnSpc>
                <a:spcPct val="120000"/>
              </a:lnSpc>
              <a:spcBef>
                <a:spcPts val="0"/>
              </a:spcBef>
              <a:buClr>
                <a:srgbClr val="2F2883"/>
              </a:buClr>
              <a:buFont typeface="Wingdings" panose="05000000000000000000" pitchFamily="2" charset="2"/>
              <a:buChar char="§"/>
              <a:defRPr sz="1100" b="0" i="0">
                <a:solidFill>
                  <a:srgbClr val="53585F"/>
                </a:solidFill>
                <a:latin typeface="Segoe UI" panose="020B0502040204020203" pitchFamily="34" charset="0"/>
                <a:ea typeface="Segoe UI" panose="020B0502040204020203" pitchFamily="34" charset="0"/>
                <a:cs typeface="Segoe UI" panose="020B0502040204020203" pitchFamily="34" charset="0"/>
              </a:defRPr>
            </a:lvl5pPr>
          </a:lstStyle>
          <a:p>
            <a:pPr lvl="0"/>
            <a:r>
              <a:rPr lang="en-US" dirty="0"/>
              <a:t>Segoe UI 16pt Grey</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2"/>
          <p:cNvSpPr>
            <a:spLocks noGrp="1"/>
          </p:cNvSpPr>
          <p:nvPr>
            <p:ph sz="quarter" idx="16" hasCustomPrompt="1"/>
          </p:nvPr>
        </p:nvSpPr>
        <p:spPr>
          <a:xfrm>
            <a:off x="4641127" y="2677824"/>
            <a:ext cx="4004735" cy="2319738"/>
          </a:xfrm>
          <a:prstGeom prst="rect">
            <a:avLst/>
          </a:prstGeom>
        </p:spPr>
        <p:txBody>
          <a:bodyPr/>
          <a:lstStyle>
            <a:lvl1pPr marL="228594" indent="-228594">
              <a:lnSpc>
                <a:spcPct val="120000"/>
              </a:lnSpc>
              <a:spcBef>
                <a:spcPts val="0"/>
              </a:spcBef>
              <a:buClr>
                <a:srgbClr val="2F2883"/>
              </a:buClr>
              <a:buSzPct val="100000"/>
              <a:buFont typeface="Wingdings" panose="05000000000000000000" pitchFamily="2" charset="2"/>
              <a:buChar char="§"/>
              <a:defRPr sz="1600" b="0" i="0">
                <a:solidFill>
                  <a:srgbClr val="53585F"/>
                </a:solidFill>
                <a:latin typeface="Segoe UI" panose="020B0502040204020203" pitchFamily="34" charset="0"/>
                <a:ea typeface="Segoe UI" panose="020B0502040204020203" pitchFamily="34" charset="0"/>
                <a:cs typeface="Segoe UI" panose="020B0502040204020203" pitchFamily="34" charset="0"/>
              </a:defRPr>
            </a:lvl1pPr>
            <a:lvl2pPr marL="466338" indent="-179360">
              <a:lnSpc>
                <a:spcPct val="120000"/>
              </a:lnSpc>
              <a:spcBef>
                <a:spcPts val="0"/>
              </a:spcBef>
              <a:buClr>
                <a:srgbClr val="2F2883"/>
              </a:buClr>
              <a:buSzPct val="90000"/>
              <a:buFont typeface="Wingdings" panose="05000000000000000000" pitchFamily="2" charset="2"/>
              <a:buChar char="§"/>
              <a:defRPr sz="1400" b="0" i="0">
                <a:solidFill>
                  <a:srgbClr val="53585F"/>
                </a:solidFill>
                <a:latin typeface="Segoe UI" panose="020B0502040204020203" pitchFamily="34" charset="0"/>
                <a:ea typeface="Segoe UI" panose="020B0502040204020203" pitchFamily="34" charset="0"/>
                <a:cs typeface="Segoe UI" panose="020B0502040204020203" pitchFamily="34" charset="0"/>
              </a:defRPr>
            </a:lvl2pPr>
            <a:lvl3pPr marL="717443" indent="-143489">
              <a:lnSpc>
                <a:spcPct val="120000"/>
              </a:lnSpc>
              <a:spcBef>
                <a:spcPts val="0"/>
              </a:spcBef>
              <a:buClr>
                <a:srgbClr val="2F2883"/>
              </a:buClr>
              <a:buFont typeface="Wingdings" panose="05000000000000000000" pitchFamily="2" charset="2"/>
              <a:buChar char="§"/>
              <a:defRPr sz="1200" b="0" i="0">
                <a:solidFill>
                  <a:srgbClr val="53585F"/>
                </a:solidFill>
                <a:latin typeface="Segoe UI" panose="020B0502040204020203" pitchFamily="34" charset="0"/>
                <a:ea typeface="Segoe UI" panose="020B0502040204020203" pitchFamily="34" charset="0"/>
                <a:cs typeface="Segoe UI" panose="020B0502040204020203" pitchFamily="34" charset="0"/>
              </a:defRPr>
            </a:lvl3pPr>
            <a:lvl4pPr marL="1600160" indent="-228594">
              <a:lnSpc>
                <a:spcPct val="120000"/>
              </a:lnSpc>
              <a:spcBef>
                <a:spcPts val="0"/>
              </a:spcBef>
              <a:buClr>
                <a:srgbClr val="2F2883"/>
              </a:buClr>
              <a:buFont typeface="Wingdings" panose="05000000000000000000" pitchFamily="2" charset="2"/>
              <a:buChar char="§"/>
              <a:defRPr sz="1100" b="0" i="0">
                <a:solidFill>
                  <a:srgbClr val="53585F"/>
                </a:solidFill>
                <a:latin typeface="Segoe UI" panose="020B0502040204020203" pitchFamily="34" charset="0"/>
                <a:ea typeface="Segoe UI" panose="020B0502040204020203" pitchFamily="34" charset="0"/>
                <a:cs typeface="Segoe UI" panose="020B0502040204020203" pitchFamily="34" charset="0"/>
              </a:defRPr>
            </a:lvl4pPr>
            <a:lvl5pPr marL="2057348" indent="-228594">
              <a:lnSpc>
                <a:spcPct val="120000"/>
              </a:lnSpc>
              <a:spcBef>
                <a:spcPts val="0"/>
              </a:spcBef>
              <a:buClr>
                <a:srgbClr val="2F2883"/>
              </a:buClr>
              <a:buFont typeface="Wingdings" panose="05000000000000000000" pitchFamily="2" charset="2"/>
              <a:buChar char="§"/>
              <a:defRPr sz="1100" b="0" i="0">
                <a:solidFill>
                  <a:srgbClr val="53585F"/>
                </a:solidFill>
                <a:latin typeface="Segoe UI" panose="020B0502040204020203" pitchFamily="34" charset="0"/>
                <a:ea typeface="Segoe UI" panose="020B0502040204020203" pitchFamily="34" charset="0"/>
                <a:cs typeface="Segoe UI" panose="020B0502040204020203" pitchFamily="34" charset="0"/>
              </a:defRPr>
            </a:lvl5pPr>
          </a:lstStyle>
          <a:p>
            <a:pPr lvl="0"/>
            <a:r>
              <a:rPr lang="en-US" dirty="0"/>
              <a:t>Segoe UI 16pt Grey</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Title 6"/>
          <p:cNvSpPr>
            <a:spLocks noGrp="1"/>
          </p:cNvSpPr>
          <p:nvPr>
            <p:ph type="title" hasCustomPrompt="1"/>
          </p:nvPr>
        </p:nvSpPr>
        <p:spPr>
          <a:xfrm>
            <a:off x="456580" y="236423"/>
            <a:ext cx="8189282" cy="713992"/>
          </a:xfrm>
          <a:prstGeom prst="rect">
            <a:avLst/>
          </a:prstGeom>
        </p:spPr>
        <p:txBody>
          <a:bodyPr anchor="ctr"/>
          <a:lstStyle>
            <a:lvl1pPr>
              <a:defRPr sz="2400" b="1">
                <a:solidFill>
                  <a:schemeClr val="bg1"/>
                </a:solidFill>
                <a:latin typeface="Segoe UI" panose="020B0502040204020203" pitchFamily="34" charset="0"/>
                <a:cs typeface="Segoe UI" panose="020B0502040204020203" pitchFamily="34" charset="0"/>
              </a:defRPr>
            </a:lvl1pPr>
          </a:lstStyle>
          <a:p>
            <a:r>
              <a:rPr lang="en-US" dirty="0"/>
              <a:t>[Segoe UI 24pt White Bold Middle-Align]</a:t>
            </a:r>
          </a:p>
        </p:txBody>
      </p:sp>
    </p:spTree>
    <p:extLst>
      <p:ext uri="{BB962C8B-B14F-4D97-AF65-F5344CB8AC3E}">
        <p14:creationId xmlns:p14="http://schemas.microsoft.com/office/powerpoint/2010/main" val="314503910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9" name="Pagination"/>
          <p:cNvSpPr>
            <a:spLocks noGrp="1"/>
          </p:cNvSpPr>
          <p:nvPr>
            <p:ph type="sldNum" sz="quarter" idx="4"/>
          </p:nvPr>
        </p:nvSpPr>
        <p:spPr>
          <a:xfrm>
            <a:off x="8850007" y="4889009"/>
            <a:ext cx="294144" cy="158337"/>
          </a:xfrm>
          <a:prstGeom prst="rect">
            <a:avLst/>
          </a:prstGeom>
          <a:extLst>
            <a:ext uri="{C572A759-6A51-4108-AA02-DFA0A04FC94B}">
              <ma14:wrappingTextBoxFlag xmlns:ma14="http://schemas.microsoft.com/office/mac/drawingml/2011/main" val="1"/>
            </a:ext>
          </a:extLst>
        </p:spPr>
        <p:txBody>
          <a:bodyPr lIns="57397" tIns="28698" rIns="57397" bIns="28698" anchor="ctr"/>
          <a:lstStyle>
            <a:lvl1pPr algn="ctr">
              <a:defRPr sz="700">
                <a:solidFill>
                  <a:schemeClr val="bg1">
                    <a:lumMod val="65000"/>
                  </a:schemeClr>
                </a:solidFill>
                <a:latin typeface="Segoe UI" panose="020B0502040204020203" pitchFamily="34" charset="0"/>
                <a:ea typeface="Segoe UI" panose="020B0502040204020203" pitchFamily="34" charset="0"/>
                <a:cs typeface="Segoe UI" panose="020B0502040204020203" pitchFamily="34" charset="0"/>
                <a:sym typeface="Lucida Sans"/>
              </a:defRPr>
            </a:lvl1pPr>
          </a:lstStyle>
          <a:p>
            <a:fld id="{86CB4B4D-7CA3-9044-876B-883B54F8677D}" type="slidenum">
              <a:rPr lang="uk-UA" smtClean="0"/>
              <a:pPr/>
              <a:t>‹#›</a:t>
            </a:fld>
            <a:endParaRPr lang="uk-UA" dirty="0"/>
          </a:p>
        </p:txBody>
      </p:sp>
      <p:sp>
        <p:nvSpPr>
          <p:cNvPr id="10" name="Footer Placeholder 4"/>
          <p:cNvSpPr>
            <a:spLocks noGrp="1"/>
          </p:cNvSpPr>
          <p:nvPr>
            <p:ph type="ftr" sz="quarter" idx="3"/>
          </p:nvPr>
        </p:nvSpPr>
        <p:spPr>
          <a:xfrm rot="16200000">
            <a:off x="8331611" y="4119385"/>
            <a:ext cx="1330939" cy="165102"/>
          </a:xfrm>
          <a:prstGeom prst="rect">
            <a:avLst/>
          </a:prstGeom>
        </p:spPr>
        <p:txBody>
          <a:bodyPr vert="horz" lIns="91440" tIns="45720" rIns="91440" bIns="45720" rtlCol="0" anchor="ctr"/>
          <a:lstStyle>
            <a:lvl1pPr algn="l">
              <a:defRPr sz="700" b="0">
                <a:solidFill>
                  <a:schemeClr val="bg1">
                    <a:lumMod val="75000"/>
                  </a:schemeClr>
                </a:solidFill>
                <a:latin typeface="Segoe UI" panose="020B0502040204020203" pitchFamily="34" charset="0"/>
                <a:cs typeface="Segoe UI" panose="020B0502040204020203" pitchFamily="34" charset="0"/>
              </a:defRPr>
            </a:lvl1pPr>
          </a:lstStyle>
          <a:p>
            <a:r>
              <a:rPr lang="en-SG"/>
              <a:t>RESTRICTED</a:t>
            </a:r>
            <a:endParaRPr lang="en-SG" dirty="0"/>
          </a:p>
        </p:txBody>
      </p:sp>
      <p:sp>
        <p:nvSpPr>
          <p:cNvPr id="24" name="Title 6"/>
          <p:cNvSpPr>
            <a:spLocks noGrp="1"/>
          </p:cNvSpPr>
          <p:nvPr>
            <p:ph type="title" hasCustomPrompt="1"/>
          </p:nvPr>
        </p:nvSpPr>
        <p:spPr>
          <a:xfrm>
            <a:off x="456580" y="236423"/>
            <a:ext cx="8189282" cy="713992"/>
          </a:xfrm>
          <a:prstGeom prst="rect">
            <a:avLst/>
          </a:prstGeom>
        </p:spPr>
        <p:txBody>
          <a:bodyPr anchor="ctr"/>
          <a:lstStyle>
            <a:lvl1pPr>
              <a:defRPr sz="2400" b="1">
                <a:solidFill>
                  <a:schemeClr val="bg1"/>
                </a:solidFill>
                <a:latin typeface="Segoe UI" panose="020B0502040204020203" pitchFamily="34" charset="0"/>
                <a:cs typeface="Segoe UI" panose="020B0502040204020203" pitchFamily="34" charset="0"/>
              </a:defRPr>
            </a:lvl1pPr>
          </a:lstStyle>
          <a:p>
            <a:r>
              <a:rPr lang="en-US" dirty="0"/>
              <a:t>[Segoe UI 24pt White Bold Middle-Align]</a:t>
            </a:r>
          </a:p>
        </p:txBody>
      </p:sp>
      <p:sp>
        <p:nvSpPr>
          <p:cNvPr id="16" name="Date Placeholder 3"/>
          <p:cNvSpPr>
            <a:spLocks noGrp="1"/>
          </p:cNvSpPr>
          <p:nvPr>
            <p:ph type="dt" sz="half" idx="2"/>
          </p:nvPr>
        </p:nvSpPr>
        <p:spPr>
          <a:xfrm rot="16200000">
            <a:off x="8615839" y="2976517"/>
            <a:ext cx="762488" cy="165104"/>
          </a:xfrm>
          <a:prstGeom prst="rect">
            <a:avLst/>
          </a:prstGeom>
        </p:spPr>
        <p:txBody>
          <a:bodyPr vert="horz" lIns="91440" tIns="45720" rIns="91440" bIns="45720" rtlCol="0" anchor="ctr"/>
          <a:lstStyle>
            <a:lvl1pPr algn="l">
              <a:defRPr sz="700">
                <a:solidFill>
                  <a:schemeClr val="bg1">
                    <a:lumMod val="75000"/>
                  </a:schemeClr>
                </a:solidFill>
                <a:latin typeface="Segoe UI" panose="020B0502040204020203" pitchFamily="34" charset="0"/>
                <a:cs typeface="Segoe UI" panose="020B0502040204020203" pitchFamily="34" charset="0"/>
              </a:defRPr>
            </a:lvl1pPr>
          </a:lstStyle>
          <a:p>
            <a:endParaRPr lang="en-SG" dirty="0"/>
          </a:p>
        </p:txBody>
      </p:sp>
    </p:spTree>
    <p:extLst>
      <p:ext uri="{BB962C8B-B14F-4D97-AF65-F5344CB8AC3E}">
        <p14:creationId xmlns:p14="http://schemas.microsoft.com/office/powerpoint/2010/main" val="27052523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Divider(L) and Image(R)">
    <p:bg>
      <p:bgPr>
        <a:solidFill>
          <a:schemeClr val="bg1"/>
        </a:solidFill>
        <a:effectLst/>
      </p:bgPr>
    </p:bg>
    <p:spTree>
      <p:nvGrpSpPr>
        <p:cNvPr id="1" name=""/>
        <p:cNvGrpSpPr/>
        <p:nvPr/>
      </p:nvGrpSpPr>
      <p:grpSpPr>
        <a:xfrm>
          <a:off x="0" y="0"/>
          <a:ext cx="0" cy="0"/>
          <a:chOff x="0" y="0"/>
          <a:chExt cx="0" cy="0"/>
        </a:xfrm>
      </p:grpSpPr>
      <p:sp>
        <p:nvSpPr>
          <p:cNvPr id="17" name="Background Image"/>
          <p:cNvSpPr/>
          <p:nvPr userDrawn="1"/>
        </p:nvSpPr>
        <p:spPr>
          <a:xfrm>
            <a:off x="0" y="0"/>
            <a:ext cx="9144000" cy="51435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8" name="Blue Filter"/>
          <p:cNvSpPr/>
          <p:nvPr userDrawn="1"/>
        </p:nvSpPr>
        <p:spPr>
          <a:xfrm>
            <a:off x="0" y="9693"/>
            <a:ext cx="9144000" cy="5143500"/>
          </a:xfrm>
          <a:prstGeom prst="rect">
            <a:avLst/>
          </a:prstGeom>
          <a:solidFill>
            <a:srgbClr val="2F2883">
              <a:alpha val="7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 name="Picture Placeholder WhiteBG"/>
          <p:cNvSpPr/>
          <p:nvPr userDrawn="1"/>
        </p:nvSpPr>
        <p:spPr>
          <a:xfrm>
            <a:off x="6296326" y="0"/>
            <a:ext cx="2847976"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 name="Picture Placeholder"/>
          <p:cNvSpPr>
            <a:spLocks noGrp="1"/>
          </p:cNvSpPr>
          <p:nvPr>
            <p:ph type="pic" sz="quarter" idx="18"/>
          </p:nvPr>
        </p:nvSpPr>
        <p:spPr>
          <a:xfrm>
            <a:off x="6296327" y="0"/>
            <a:ext cx="2847975" cy="5143500"/>
          </a:xfrm>
          <a:prstGeom prst="rect">
            <a:avLst/>
          </a:prstGeom>
        </p:spPr>
        <p:txBody>
          <a:bodyPr/>
          <a:lstStyle>
            <a:lvl1pPr>
              <a:defRPr>
                <a:latin typeface="Segoe UI" panose="020B0502040204020203" pitchFamily="34" charset="0"/>
                <a:ea typeface="Segoe UI" panose="020B0502040204020203" pitchFamily="34" charset="0"/>
                <a:cs typeface="Segoe UI" panose="020B0502040204020203" pitchFamily="34" charset="0"/>
              </a:defRPr>
            </a:lvl1pPr>
          </a:lstStyle>
          <a:p>
            <a:endParaRPr lang="en-US" dirty="0"/>
          </a:p>
        </p:txBody>
      </p:sp>
      <p:sp>
        <p:nvSpPr>
          <p:cNvPr id="11" name="Subtext Placeholder"/>
          <p:cNvSpPr>
            <a:spLocks noGrp="1"/>
          </p:cNvSpPr>
          <p:nvPr>
            <p:ph type="body" sz="quarter" idx="16" hasCustomPrompt="1"/>
          </p:nvPr>
        </p:nvSpPr>
        <p:spPr>
          <a:xfrm>
            <a:off x="523644" y="3003414"/>
            <a:ext cx="5162898" cy="390355"/>
          </a:xfrm>
          <a:prstGeom prst="rect">
            <a:avLst/>
          </a:prstGeom>
        </p:spPr>
        <p:txBody>
          <a:bodyPr wrap="square" lIns="57397" tIns="28698" rIns="57397" bIns="28698" anchor="t">
            <a:spAutoFit/>
          </a:bodyPr>
          <a:lstStyle>
            <a:lvl1pPr marL="0" marR="0" indent="0" algn="ctr" defTabSz="914400" rtl="0" eaLnBrk="1" fontAlgn="auto" latinLnBrk="0" hangingPunct="1">
              <a:lnSpc>
                <a:spcPct val="120000"/>
              </a:lnSpc>
              <a:spcBef>
                <a:spcPts val="0"/>
              </a:spcBef>
              <a:spcAft>
                <a:spcPts val="0"/>
              </a:spcAft>
              <a:buClrTx/>
              <a:buSzTx/>
              <a:buFont typeface="Wingdings" panose="05000000000000000000" pitchFamily="2" charset="2"/>
              <a:buNone/>
              <a:tabLst/>
              <a:defRPr sz="1800" baseline="0">
                <a:solidFill>
                  <a:srgbClr val="00C0F3"/>
                </a:solidFill>
                <a:latin typeface="Segoe UI" panose="020B0502040204020203" pitchFamily="34" charset="0"/>
                <a:ea typeface="Segoe UI" panose="020B0502040204020203" pitchFamily="34" charset="0"/>
                <a:cs typeface="Segoe UI" panose="020B0502040204020203" pitchFamily="34" charset="0"/>
                <a:sym typeface="Lucida Sans"/>
              </a:defRPr>
            </a:lvl1pPr>
            <a:lvl2pPr marL="685800" indent="-228600" algn="ctr">
              <a:buFont typeface="Wingdings" panose="05000000000000000000" pitchFamily="2" charset="2"/>
              <a:buChar char="§"/>
              <a:defRPr sz="1800">
                <a:solidFill>
                  <a:schemeClr val="accent3"/>
                </a:solidFill>
              </a:defRPr>
            </a:lvl2pPr>
            <a:lvl3pPr marL="1143000" indent="-228600">
              <a:buFont typeface="Wingdings" panose="05000000000000000000" pitchFamily="2" charset="2"/>
              <a:buChar char="§"/>
              <a:defRPr sz="1800">
                <a:solidFill>
                  <a:schemeClr val="accent3"/>
                </a:solidFill>
              </a:defRPr>
            </a:lvl3pPr>
            <a:lvl4pPr marL="1600200" indent="-228600">
              <a:buFont typeface="Wingdings" panose="05000000000000000000" pitchFamily="2" charset="2"/>
              <a:buChar char="§"/>
              <a:defRPr sz="1600">
                <a:solidFill>
                  <a:schemeClr val="accent3"/>
                </a:solidFill>
              </a:defRPr>
            </a:lvl4pPr>
            <a:lvl5pPr>
              <a:buFont typeface="Wingdings" panose="05000000000000000000" pitchFamily="2" charset="2"/>
              <a:buChar char="§"/>
              <a:defRPr sz="1200">
                <a:solidFill>
                  <a:schemeClr val="accent3"/>
                </a:solidFill>
              </a:defRPr>
            </a:lvl5pPr>
          </a:lstStyle>
          <a:p>
            <a:r>
              <a:rPr lang="en-GB" dirty="0"/>
              <a:t>[Segoe UI 18pt Cyan]</a:t>
            </a:r>
          </a:p>
        </p:txBody>
      </p:sp>
      <p:sp>
        <p:nvSpPr>
          <p:cNvPr id="12" name="Title Placeholder"/>
          <p:cNvSpPr>
            <a:spLocks noGrp="1"/>
          </p:cNvSpPr>
          <p:nvPr>
            <p:ph type="body" sz="quarter" idx="17" hasCustomPrompt="1"/>
          </p:nvPr>
        </p:nvSpPr>
        <p:spPr>
          <a:xfrm>
            <a:off x="528568" y="1591238"/>
            <a:ext cx="5156614" cy="1412173"/>
          </a:xfrm>
          <a:prstGeom prst="rect">
            <a:avLst/>
          </a:prstGeom>
        </p:spPr>
        <p:txBody>
          <a:bodyPr wrap="square" lIns="57397" tIns="28698" rIns="57397" bIns="28698" anchor="ctr">
            <a:spAutoFit/>
          </a:bodyPr>
          <a:lstStyle>
            <a:lvl1pPr marL="0" indent="0" algn="ctr">
              <a:lnSpc>
                <a:spcPct val="100000"/>
              </a:lnSpc>
              <a:spcBef>
                <a:spcPts val="0"/>
              </a:spcBef>
              <a:buSzTx/>
              <a:buFont typeface="Wingdings" panose="05000000000000000000" pitchFamily="2" charset="2"/>
              <a:buNone/>
              <a:defRPr sz="4400" b="1" baseline="0">
                <a:solidFill>
                  <a:srgbClr val="FFFFFF"/>
                </a:solidFill>
                <a:latin typeface="Segoe UI" panose="020B0502040204020203" pitchFamily="34" charset="0"/>
                <a:ea typeface="Segoe UI" panose="020B0502040204020203" pitchFamily="34" charset="0"/>
                <a:cs typeface="Segoe UI" panose="020B0502040204020203" pitchFamily="34" charset="0"/>
                <a:sym typeface="Lucida Sans"/>
              </a:defRPr>
            </a:lvl1pPr>
            <a:lvl2pPr marL="685800" indent="-228600" algn="ctr">
              <a:buFont typeface="Wingdings" panose="05000000000000000000" pitchFamily="2" charset="2"/>
              <a:buChar char="§"/>
              <a:defRPr>
                <a:solidFill>
                  <a:schemeClr val="bg1"/>
                </a:solidFill>
              </a:defRPr>
            </a:lvl2pPr>
            <a:lvl3pPr marL="1257300" indent="-342900" algn="ctr">
              <a:buFont typeface="Wingdings" panose="05000000000000000000" pitchFamily="2" charset="2"/>
              <a:buChar char="§"/>
              <a:defRPr>
                <a:solidFill>
                  <a:schemeClr val="bg1"/>
                </a:solidFill>
              </a:defRPr>
            </a:lvl3pPr>
            <a:lvl4pPr marL="1600200" indent="-228600" algn="ctr">
              <a:buFont typeface="Wingdings" panose="05000000000000000000" pitchFamily="2" charset="2"/>
              <a:buChar char="§"/>
              <a:defRPr>
                <a:solidFill>
                  <a:schemeClr val="bg1"/>
                </a:solidFill>
              </a:defRPr>
            </a:lvl4pPr>
            <a:lvl5pPr marL="1828800" indent="0" algn="ctr">
              <a:buFont typeface="Wingdings" panose="05000000000000000000" pitchFamily="2" charset="2"/>
              <a:buNone/>
              <a:defRPr>
                <a:solidFill>
                  <a:schemeClr val="bg1"/>
                </a:solidFill>
              </a:defRPr>
            </a:lvl5pPr>
          </a:lstStyle>
          <a:p>
            <a:r>
              <a:rPr lang="en-SG" dirty="0"/>
              <a:t>[Segoe UI 44pt Bold Middle-Align]</a:t>
            </a:r>
          </a:p>
        </p:txBody>
      </p:sp>
      <p:sp>
        <p:nvSpPr>
          <p:cNvPr id="10" name="Footer Placeholder 4"/>
          <p:cNvSpPr>
            <a:spLocks noGrp="1"/>
          </p:cNvSpPr>
          <p:nvPr>
            <p:ph type="ftr" sz="quarter" idx="3"/>
          </p:nvPr>
        </p:nvSpPr>
        <p:spPr>
          <a:xfrm>
            <a:off x="2451482" y="4749529"/>
            <a:ext cx="1330939" cy="165102"/>
          </a:xfrm>
          <a:prstGeom prst="rect">
            <a:avLst/>
          </a:prstGeom>
        </p:spPr>
        <p:txBody>
          <a:bodyPr vert="horz" lIns="91440" tIns="45720" rIns="91440" bIns="45720" rtlCol="0" anchor="ctr"/>
          <a:lstStyle>
            <a:lvl1pPr algn="l">
              <a:defRPr sz="700" b="0">
                <a:solidFill>
                  <a:schemeClr val="accent4">
                    <a:lumMod val="60000"/>
                    <a:lumOff val="40000"/>
                  </a:schemeClr>
                </a:solidFill>
                <a:latin typeface="Segoe UI" panose="020B0502040204020203" pitchFamily="34" charset="0"/>
                <a:cs typeface="Segoe UI" panose="020B0502040204020203" pitchFamily="34" charset="0"/>
              </a:defRPr>
            </a:lvl1pPr>
          </a:lstStyle>
          <a:p>
            <a:pPr algn="ctr"/>
            <a:r>
              <a:rPr lang="en-SG"/>
              <a:t>RESTRICTED</a:t>
            </a:r>
            <a:endParaRPr lang="en-SG" dirty="0"/>
          </a:p>
        </p:txBody>
      </p:sp>
    </p:spTree>
    <p:extLst>
      <p:ext uri="{BB962C8B-B14F-4D97-AF65-F5344CB8AC3E}">
        <p14:creationId xmlns:p14="http://schemas.microsoft.com/office/powerpoint/2010/main" val="31958060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End Page">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12" name="Background Image"/>
          <p:cNvSpPr/>
          <p:nvPr userDrawn="1"/>
        </p:nvSpPr>
        <p:spPr>
          <a:xfrm>
            <a:off x="0" y="0"/>
            <a:ext cx="9144000" cy="51435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800"/>
          </a:p>
        </p:txBody>
      </p:sp>
      <p:sp>
        <p:nvSpPr>
          <p:cNvPr id="8" name="Black Filter"/>
          <p:cNvSpPr/>
          <p:nvPr userDrawn="1"/>
        </p:nvSpPr>
        <p:spPr>
          <a:xfrm>
            <a:off x="1" y="2"/>
            <a:ext cx="9143999" cy="5143499"/>
          </a:xfrm>
          <a:prstGeom prst="rect">
            <a:avLst/>
          </a:prstGeom>
          <a:solidFill>
            <a:schemeClr val="tx1">
              <a:alpha val="61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latin typeface="Segoe UI" panose="020B0502040204020203" pitchFamily="34" charset="0"/>
              <a:ea typeface="Segoe UI" panose="020B0502040204020203" pitchFamily="34" charset="0"/>
              <a:cs typeface="Segoe UI" panose="020B0502040204020203" pitchFamily="34" charset="0"/>
            </a:endParaRPr>
          </a:p>
        </p:txBody>
      </p:sp>
      <p:pic>
        <p:nvPicPr>
          <p:cNvPr id="17" name="Logo">
            <a:extLst>
              <a:ext uri="{FF2B5EF4-FFF2-40B4-BE49-F238E27FC236}">
                <a16:creationId xmlns:a16="http://schemas.microsoft.com/office/drawing/2014/main" xmlns="" id="{D37E2459-7365-E64A-B0C6-953CADA49DD3}"/>
              </a:ext>
            </a:extLst>
          </p:cNvPr>
          <p:cNvPicPr>
            <a:picLocks noChangeAspect="1"/>
          </p:cNvPicPr>
          <p:nvPr userDrawn="1"/>
        </p:nvPicPr>
        <p:blipFill>
          <a:blip r:embed="rId3"/>
          <a:stretch>
            <a:fillRect/>
          </a:stretch>
        </p:blipFill>
        <p:spPr>
          <a:xfrm>
            <a:off x="4188560" y="4171289"/>
            <a:ext cx="766881" cy="223269"/>
          </a:xfrm>
          <a:prstGeom prst="rect">
            <a:avLst/>
          </a:prstGeom>
        </p:spPr>
      </p:pic>
      <p:sp>
        <p:nvSpPr>
          <p:cNvPr id="14" name="Logo Watermark"/>
          <p:cNvSpPr/>
          <p:nvPr userDrawn="1"/>
        </p:nvSpPr>
        <p:spPr>
          <a:xfrm>
            <a:off x="3730270" y="1721156"/>
            <a:ext cx="1683464" cy="1701190"/>
          </a:xfrm>
          <a:prstGeom prst="rect">
            <a:avLst/>
          </a:prstGeom>
          <a:blipFill dpi="0" rotWithShape="1">
            <a:blip r:embed="rId4">
              <a:alphaModFix amt="18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800" dirty="0"/>
          </a:p>
        </p:txBody>
      </p:sp>
      <p:sp>
        <p:nvSpPr>
          <p:cNvPr id="15" name="Subtitle Placeholder"/>
          <p:cNvSpPr>
            <a:spLocks noGrp="1"/>
          </p:cNvSpPr>
          <p:nvPr>
            <p:ph type="body" sz="quarter" idx="18" hasCustomPrompt="1"/>
          </p:nvPr>
        </p:nvSpPr>
        <p:spPr>
          <a:xfrm>
            <a:off x="503766" y="2903154"/>
            <a:ext cx="8092967" cy="359514"/>
          </a:xfrm>
          <a:prstGeom prst="rect">
            <a:avLst/>
          </a:prstGeom>
        </p:spPr>
        <p:txBody>
          <a:bodyPr wrap="square" lIns="57397" tIns="28698" rIns="57397" bIns="28698" anchor="t">
            <a:spAutoFit/>
          </a:bodyPr>
          <a:lstStyle>
            <a:lvl1pPr marL="0" indent="0" algn="ctr">
              <a:lnSpc>
                <a:spcPct val="120000"/>
              </a:lnSpc>
              <a:spcBef>
                <a:spcPts val="0"/>
              </a:spcBef>
              <a:buSzTx/>
              <a:buFont typeface="Wingdings" panose="05000000000000000000" pitchFamily="2" charset="2"/>
              <a:buNone/>
              <a:defRPr sz="1800" baseline="0">
                <a:solidFill>
                  <a:srgbClr val="00C0F3"/>
                </a:solidFill>
                <a:latin typeface="Segoe UI" panose="020B0502040204020203" pitchFamily="34" charset="0"/>
                <a:ea typeface="Segoe UI" panose="020B0502040204020203" pitchFamily="34" charset="0"/>
                <a:cs typeface="Segoe UI" panose="020B0502040204020203" pitchFamily="34" charset="0"/>
                <a:sym typeface="Lucida Sans"/>
              </a:defRPr>
            </a:lvl1pPr>
            <a:lvl2pPr marL="685783" indent="-228594" algn="ctr">
              <a:buFont typeface="Wingdings" panose="05000000000000000000" pitchFamily="2" charset="2"/>
              <a:buChar char="§"/>
              <a:defRPr sz="1800">
                <a:solidFill>
                  <a:schemeClr val="accent3"/>
                </a:solidFill>
              </a:defRPr>
            </a:lvl2pPr>
            <a:lvl3pPr marL="1142972" indent="-228594" algn="ctr">
              <a:buFont typeface="Wingdings" panose="05000000000000000000" pitchFamily="2" charset="2"/>
              <a:buChar char="§"/>
              <a:defRPr sz="1800">
                <a:solidFill>
                  <a:schemeClr val="accent3"/>
                </a:solidFill>
              </a:defRPr>
            </a:lvl3pPr>
            <a:lvl4pPr marL="1600160" indent="-228594" algn="ctr">
              <a:buFont typeface="Wingdings" panose="05000000000000000000" pitchFamily="2" charset="2"/>
              <a:buChar char="§"/>
              <a:defRPr sz="1600">
                <a:solidFill>
                  <a:schemeClr val="accent3"/>
                </a:solidFill>
              </a:defRPr>
            </a:lvl4pPr>
            <a:lvl5pPr marL="2057348" indent="-228594" algn="ctr">
              <a:buFont typeface="Wingdings" panose="05000000000000000000" pitchFamily="2" charset="2"/>
              <a:buChar char="§"/>
              <a:defRPr sz="1400">
                <a:solidFill>
                  <a:schemeClr val="accent3"/>
                </a:solidFill>
              </a:defRPr>
            </a:lvl5pPr>
          </a:lstStyle>
          <a:p>
            <a:r>
              <a:rPr lang="en-GB" dirty="0"/>
              <a:t>[Segoe UI 18pt Cyan]</a:t>
            </a:r>
          </a:p>
        </p:txBody>
      </p:sp>
      <p:sp>
        <p:nvSpPr>
          <p:cNvPr id="16" name="Title Placeholder"/>
          <p:cNvSpPr>
            <a:spLocks noGrp="1"/>
          </p:cNvSpPr>
          <p:nvPr>
            <p:ph type="body" sz="quarter" idx="19" hasCustomPrompt="1"/>
          </p:nvPr>
        </p:nvSpPr>
        <p:spPr>
          <a:xfrm>
            <a:off x="508690" y="2158394"/>
            <a:ext cx="8083116" cy="735065"/>
          </a:xfrm>
          <a:prstGeom prst="rect">
            <a:avLst/>
          </a:prstGeom>
        </p:spPr>
        <p:txBody>
          <a:bodyPr wrap="square" lIns="57397" tIns="28698" rIns="57397" bIns="28698" anchor="ctr">
            <a:spAutoFit/>
          </a:bodyPr>
          <a:lstStyle>
            <a:lvl1pPr marL="0" indent="0" algn="ctr">
              <a:lnSpc>
                <a:spcPct val="100000"/>
              </a:lnSpc>
              <a:spcBef>
                <a:spcPts val="0"/>
              </a:spcBef>
              <a:buSzTx/>
              <a:buFont typeface="Wingdings" panose="05000000000000000000" pitchFamily="2" charset="2"/>
              <a:buNone/>
              <a:defRPr sz="4400" b="1" baseline="0">
                <a:solidFill>
                  <a:srgbClr val="FFFFFF"/>
                </a:solidFill>
                <a:latin typeface="Segoe UI" panose="020B0502040204020203" pitchFamily="34" charset="0"/>
                <a:ea typeface="Segoe UI" panose="020B0502040204020203" pitchFamily="34" charset="0"/>
                <a:cs typeface="Segoe UI" panose="020B0502040204020203" pitchFamily="34" charset="0"/>
                <a:sym typeface="Lucida Sans"/>
              </a:defRPr>
            </a:lvl1pPr>
            <a:lvl2pPr marL="685783" indent="-228594" algn="ctr">
              <a:buFont typeface="Wingdings" panose="05000000000000000000" pitchFamily="2" charset="2"/>
              <a:buChar char="§"/>
              <a:defRPr>
                <a:solidFill>
                  <a:schemeClr val="bg1"/>
                </a:solidFill>
              </a:defRPr>
            </a:lvl2pPr>
            <a:lvl3pPr marL="1142972" indent="-228594" algn="ctr">
              <a:buFont typeface="Wingdings" panose="05000000000000000000" pitchFamily="2" charset="2"/>
              <a:buChar char="§"/>
              <a:defRPr>
                <a:solidFill>
                  <a:schemeClr val="bg1"/>
                </a:solidFill>
              </a:defRPr>
            </a:lvl3pPr>
            <a:lvl4pPr marL="1600160" indent="-228594" algn="ctr">
              <a:buFont typeface="Wingdings" panose="05000000000000000000" pitchFamily="2" charset="2"/>
              <a:buChar char="§"/>
              <a:defRPr>
                <a:solidFill>
                  <a:schemeClr val="bg1"/>
                </a:solidFill>
              </a:defRPr>
            </a:lvl4pPr>
            <a:lvl5pPr marL="2057348" indent="-228594" algn="ctr">
              <a:buFont typeface="Wingdings" panose="05000000000000000000" pitchFamily="2" charset="2"/>
              <a:buChar char="§"/>
              <a:defRPr>
                <a:solidFill>
                  <a:schemeClr val="bg1"/>
                </a:solidFill>
              </a:defRPr>
            </a:lvl5pPr>
            <a:lvl6pPr marL="2514537" indent="-228594" algn="ctr">
              <a:buFont typeface="Wingdings" panose="05000000000000000000" pitchFamily="2" charset="2"/>
              <a:buChar char="§"/>
              <a:defRPr>
                <a:solidFill>
                  <a:schemeClr val="bg1"/>
                </a:solidFill>
              </a:defRPr>
            </a:lvl6pPr>
          </a:lstStyle>
          <a:p>
            <a:r>
              <a:rPr lang="en-SG" dirty="0"/>
              <a:t>[Segoe UI 44pt White Bold]</a:t>
            </a:r>
            <a:endParaRPr lang="en-US" dirty="0"/>
          </a:p>
        </p:txBody>
      </p:sp>
      <p:sp>
        <p:nvSpPr>
          <p:cNvPr id="9" name="Footer Placeholder 4"/>
          <p:cNvSpPr>
            <a:spLocks noGrp="1"/>
          </p:cNvSpPr>
          <p:nvPr>
            <p:ph type="ftr" sz="quarter" idx="3"/>
          </p:nvPr>
        </p:nvSpPr>
        <p:spPr>
          <a:xfrm>
            <a:off x="3906532" y="4749529"/>
            <a:ext cx="1330939" cy="165102"/>
          </a:xfrm>
          <a:prstGeom prst="rect">
            <a:avLst/>
          </a:prstGeom>
        </p:spPr>
        <p:txBody>
          <a:bodyPr vert="horz" lIns="91440" tIns="45720" rIns="91440" bIns="45720" rtlCol="0" anchor="ctr"/>
          <a:lstStyle>
            <a:lvl1pPr algn="l">
              <a:defRPr sz="700" b="0">
                <a:solidFill>
                  <a:schemeClr val="tx1">
                    <a:lumMod val="65000"/>
                    <a:lumOff val="35000"/>
                  </a:schemeClr>
                </a:solidFill>
                <a:latin typeface="Segoe UI" panose="020B0502040204020203" pitchFamily="34" charset="0"/>
                <a:cs typeface="Segoe UI" panose="020B0502040204020203" pitchFamily="34" charset="0"/>
              </a:defRPr>
            </a:lvl1pPr>
          </a:lstStyle>
          <a:p>
            <a:pPr algn="ctr"/>
            <a:r>
              <a:rPr lang="en-SG"/>
              <a:t>RESTRICTED</a:t>
            </a:r>
            <a:endParaRPr lang="en-SG" dirty="0"/>
          </a:p>
        </p:txBody>
      </p:sp>
    </p:spTree>
    <p:extLst>
      <p:ext uri="{BB962C8B-B14F-4D97-AF65-F5344CB8AC3E}">
        <p14:creationId xmlns:p14="http://schemas.microsoft.com/office/powerpoint/2010/main" val="210414730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Cover Page + Animated Logo &amp; BG">
    <p:bg>
      <p:bgPr>
        <a:solidFill>
          <a:srgbClr val="262626"/>
        </a:solidFill>
        <a:effectLst/>
      </p:bgPr>
    </p:bg>
    <p:spTree>
      <p:nvGrpSpPr>
        <p:cNvPr id="1" name="Shape 101"/>
        <p:cNvGrpSpPr/>
        <p:nvPr/>
      </p:nvGrpSpPr>
      <p:grpSpPr>
        <a:xfrm>
          <a:off x="0" y="0"/>
          <a:ext cx="0" cy="0"/>
          <a:chOff x="0" y="0"/>
          <a:chExt cx="0" cy="0"/>
        </a:xfrm>
      </p:grpSpPr>
      <p:sp>
        <p:nvSpPr>
          <p:cNvPr id="11" name="Background Image"/>
          <p:cNvSpPr/>
          <p:nvPr userDrawn="1"/>
        </p:nvSpPr>
        <p:spPr>
          <a:xfrm>
            <a:off x="0" y="0"/>
            <a:ext cx="9144000" cy="51435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800"/>
          </a:p>
        </p:txBody>
      </p:sp>
      <p:sp>
        <p:nvSpPr>
          <p:cNvPr id="13" name="Blue Filter"/>
          <p:cNvSpPr/>
          <p:nvPr userDrawn="1"/>
        </p:nvSpPr>
        <p:spPr>
          <a:xfrm>
            <a:off x="0" y="1"/>
            <a:ext cx="9144000" cy="5153193"/>
          </a:xfrm>
          <a:prstGeom prst="rect">
            <a:avLst/>
          </a:prstGeom>
          <a:solidFill>
            <a:srgbClr val="2F2883">
              <a:alpha val="7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800"/>
          </a:p>
        </p:txBody>
      </p:sp>
      <p:sp>
        <p:nvSpPr>
          <p:cNvPr id="12" name="Left_Shape_02">
            <a:extLst>
              <a:ext uri="{FF2B5EF4-FFF2-40B4-BE49-F238E27FC236}">
                <a16:creationId xmlns:a16="http://schemas.microsoft.com/office/drawing/2014/main" xmlns="" id="{9547D362-8746-904A-BA49-73D3B6A3B0DC}"/>
              </a:ext>
            </a:extLst>
          </p:cNvPr>
          <p:cNvSpPr/>
          <p:nvPr userDrawn="1"/>
        </p:nvSpPr>
        <p:spPr>
          <a:xfrm rot="21343726">
            <a:off x="-16933" y="-108652"/>
            <a:ext cx="3357646" cy="5312883"/>
          </a:xfrm>
          <a:custGeom>
            <a:avLst/>
            <a:gdLst>
              <a:gd name="connsiteX0" fmla="*/ 3357646 w 3357646"/>
              <a:gd name="connsiteY0" fmla="*/ 211478 h 5312883"/>
              <a:gd name="connsiteX1" fmla="*/ 2320772 w 3357646"/>
              <a:gd name="connsiteY1" fmla="*/ 5312883 h 5312883"/>
              <a:gd name="connsiteX2" fmla="*/ 0 w 3357646"/>
              <a:gd name="connsiteY2" fmla="*/ 5139555 h 5312883"/>
              <a:gd name="connsiteX3" fmla="*/ 0 w 3357646"/>
              <a:gd name="connsiteY3" fmla="*/ 2821194 h 5312883"/>
              <a:gd name="connsiteX4" fmla="*/ 210702 w 3357646"/>
              <a:gd name="connsiteY4" fmla="*/ 0 h 5312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57646" h="5312883">
                <a:moveTo>
                  <a:pt x="3357646" y="211478"/>
                </a:moveTo>
                <a:lnTo>
                  <a:pt x="2320772" y="5312883"/>
                </a:lnTo>
                <a:lnTo>
                  <a:pt x="0" y="5139555"/>
                </a:lnTo>
                <a:lnTo>
                  <a:pt x="0" y="2821194"/>
                </a:lnTo>
                <a:lnTo>
                  <a:pt x="210702" y="0"/>
                </a:lnTo>
                <a:close/>
              </a:path>
            </a:pathLst>
          </a:custGeom>
          <a:solidFill>
            <a:schemeClr val="bg1">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800"/>
              <a:t>Left_Shape_01</a:t>
            </a:r>
          </a:p>
        </p:txBody>
      </p:sp>
      <p:sp>
        <p:nvSpPr>
          <p:cNvPr id="7" name="Left_Shape_01">
            <a:extLst>
              <a:ext uri="{FF2B5EF4-FFF2-40B4-BE49-F238E27FC236}">
                <a16:creationId xmlns:a16="http://schemas.microsoft.com/office/drawing/2014/main" xmlns="" id="{6F422B53-EF7A-0D48-95F6-0B654978D329}"/>
              </a:ext>
            </a:extLst>
          </p:cNvPr>
          <p:cNvSpPr/>
          <p:nvPr userDrawn="1"/>
        </p:nvSpPr>
        <p:spPr>
          <a:xfrm>
            <a:off x="-54708" y="-1"/>
            <a:ext cx="3208328" cy="5171092"/>
          </a:xfrm>
          <a:custGeom>
            <a:avLst/>
            <a:gdLst>
              <a:gd name="connsiteX0" fmla="*/ 0 w 3839592"/>
              <a:gd name="connsiteY0" fmla="*/ 0 h 6956154"/>
              <a:gd name="connsiteX1" fmla="*/ 3839592 w 3839592"/>
              <a:gd name="connsiteY1" fmla="*/ 0 h 6956154"/>
              <a:gd name="connsiteX2" fmla="*/ 2611396 w 3839592"/>
              <a:gd name="connsiteY2" fmla="*/ 6956154 h 6956154"/>
              <a:gd name="connsiteX3" fmla="*/ 0 w 3839592"/>
              <a:gd name="connsiteY3" fmla="*/ 6956154 h 6956154"/>
            </a:gdLst>
            <a:ahLst/>
            <a:cxnLst>
              <a:cxn ang="0">
                <a:pos x="connsiteX0" y="connsiteY0"/>
              </a:cxn>
              <a:cxn ang="0">
                <a:pos x="connsiteX1" y="connsiteY1"/>
              </a:cxn>
              <a:cxn ang="0">
                <a:pos x="connsiteX2" y="connsiteY2"/>
              </a:cxn>
              <a:cxn ang="0">
                <a:pos x="connsiteX3" y="connsiteY3"/>
              </a:cxn>
            </a:cxnLst>
            <a:rect l="l" t="t" r="r" b="b"/>
            <a:pathLst>
              <a:path w="3839592" h="6956154">
                <a:moveTo>
                  <a:pt x="0" y="0"/>
                </a:moveTo>
                <a:lnTo>
                  <a:pt x="3839592" y="0"/>
                </a:lnTo>
                <a:lnTo>
                  <a:pt x="2611396" y="6956154"/>
                </a:lnTo>
                <a:lnTo>
                  <a:pt x="0" y="695615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3" name="Subtext Placeholder"/>
          <p:cNvSpPr txBox="1">
            <a:spLocks noGrp="1"/>
          </p:cNvSpPr>
          <p:nvPr>
            <p:ph type="body" idx="1" hasCustomPrompt="1"/>
          </p:nvPr>
        </p:nvSpPr>
        <p:spPr>
          <a:xfrm>
            <a:off x="3485834" y="2751454"/>
            <a:ext cx="4885038" cy="997200"/>
          </a:xfrm>
          <a:prstGeom prst="rect">
            <a:avLst/>
          </a:prstGeom>
          <a:noFill/>
          <a:ln>
            <a:noFill/>
          </a:ln>
        </p:spPr>
        <p:txBody>
          <a:bodyPr lIns="91425" tIns="91425" rIns="91425" bIns="91425" anchor="t" anchorCtr="0"/>
          <a:lstStyle>
            <a:lvl1pPr marL="0" marR="0" lvl="0" indent="0" algn="l" rtl="0">
              <a:lnSpc>
                <a:spcPct val="120000"/>
              </a:lnSpc>
              <a:spcBef>
                <a:spcPts val="0"/>
              </a:spcBef>
              <a:buClr>
                <a:schemeClr val="lt1"/>
              </a:buClr>
              <a:buSzPct val="100000"/>
              <a:buFont typeface="Wingdings" panose="05000000000000000000" pitchFamily="2" charset="2"/>
              <a:buNone/>
              <a:defRPr sz="1200" b="0" i="0" u="none" strike="noStrike" cap="none">
                <a:solidFill>
                  <a:schemeClr val="lt1"/>
                </a:solidFill>
                <a:latin typeface="Segoe UI" panose="020B0502040204020203" pitchFamily="34" charset="0"/>
                <a:ea typeface="Segoe UI" panose="020B0502040204020203" pitchFamily="34" charset="0"/>
                <a:cs typeface="Segoe UI" panose="020B0502040204020203" pitchFamily="34" charset="0"/>
                <a:sym typeface="Segoe UI"/>
              </a:defRPr>
            </a:lvl1pPr>
            <a:lvl2pPr marL="552429" marR="0" lvl="1" indent="-285743" algn="l" rtl="0">
              <a:lnSpc>
                <a:spcPct val="90000"/>
              </a:lnSpc>
              <a:spcBef>
                <a:spcPts val="0"/>
              </a:spcBef>
              <a:buClr>
                <a:schemeClr val="bg1"/>
              </a:buClr>
              <a:buSzPct val="100000"/>
              <a:buFont typeface="Wingdings" panose="05000000000000000000" pitchFamily="2" charset="2"/>
              <a:buChar char="§"/>
              <a:defRPr sz="1200" b="0" i="0" u="none" strike="noStrike" cap="none">
                <a:solidFill>
                  <a:schemeClr val="bg1"/>
                </a:solidFill>
                <a:latin typeface="Segoe UI"/>
                <a:ea typeface="Segoe UI"/>
                <a:cs typeface="Segoe UI"/>
                <a:sym typeface="Segoe UI"/>
              </a:defRPr>
            </a:lvl2pPr>
            <a:lvl3pPr marL="831815" marR="0" lvl="2" indent="-285743" algn="l" rtl="0">
              <a:lnSpc>
                <a:spcPct val="90000"/>
              </a:lnSpc>
              <a:spcBef>
                <a:spcPts val="0"/>
              </a:spcBef>
              <a:buClr>
                <a:schemeClr val="bg1"/>
              </a:buClr>
              <a:buSzPct val="100000"/>
              <a:buFont typeface="Wingdings" panose="05000000000000000000" pitchFamily="2" charset="2"/>
              <a:buChar char="§"/>
              <a:defRPr sz="1200" b="0" i="0" u="none" strike="noStrike" cap="none">
                <a:solidFill>
                  <a:schemeClr val="bg1"/>
                </a:solidFill>
                <a:latin typeface="Segoe UI"/>
                <a:ea typeface="Segoe UI"/>
                <a:cs typeface="Segoe UI"/>
                <a:sym typeface="Segoe UI"/>
              </a:defRPr>
            </a:lvl3pPr>
            <a:lvl4pPr marL="1111202" marR="0" lvl="3" indent="-285743" algn="l" rtl="0">
              <a:lnSpc>
                <a:spcPct val="90000"/>
              </a:lnSpc>
              <a:spcBef>
                <a:spcPts val="0"/>
              </a:spcBef>
              <a:buClr>
                <a:schemeClr val="bg1"/>
              </a:buClr>
              <a:buSzPct val="100000"/>
              <a:buFont typeface="Wingdings" panose="05000000000000000000" pitchFamily="2" charset="2"/>
              <a:buChar char="§"/>
              <a:defRPr sz="1200" b="0" i="0" u="none" strike="noStrike" cap="none">
                <a:solidFill>
                  <a:schemeClr val="bg1"/>
                </a:solidFill>
                <a:latin typeface="Segoe UI"/>
                <a:ea typeface="Segoe UI"/>
                <a:cs typeface="Segoe UI"/>
                <a:sym typeface="Segoe UI"/>
              </a:defRPr>
            </a:lvl4pPr>
            <a:lvl5pPr marL="1390587" marR="0" lvl="4" indent="-285743" algn="l" rtl="0">
              <a:lnSpc>
                <a:spcPct val="90000"/>
              </a:lnSpc>
              <a:spcBef>
                <a:spcPts val="0"/>
              </a:spcBef>
              <a:buClr>
                <a:schemeClr val="bg1"/>
              </a:buClr>
              <a:buSzPct val="100000"/>
              <a:buFont typeface="Wingdings" panose="05000000000000000000" pitchFamily="2" charset="2"/>
              <a:buChar char="§"/>
              <a:defRPr sz="1200" b="0" i="0" u="none" strike="noStrike" cap="none">
                <a:solidFill>
                  <a:schemeClr val="bg1"/>
                </a:solidFill>
                <a:latin typeface="Segoe UI"/>
                <a:ea typeface="Segoe UI"/>
                <a:cs typeface="Segoe UI"/>
                <a:sym typeface="Segoe UI"/>
              </a:defRPr>
            </a:lvl5pPr>
            <a:lvl6pPr marL="2400180" marR="0" lvl="5" indent="0" algn="l" rtl="0">
              <a:lnSpc>
                <a:spcPct val="90000"/>
              </a:lnSpc>
              <a:spcBef>
                <a:spcPts val="500"/>
              </a:spcBef>
              <a:buClr>
                <a:schemeClr val="dk1"/>
              </a:buClr>
              <a:buSzPct val="100000"/>
              <a:buFont typeface="Wingdings" panose="05000000000000000000" pitchFamily="2" charset="2"/>
              <a:buNone/>
              <a:defRPr sz="1000" b="0" i="0" u="none" strike="noStrike" cap="none">
                <a:solidFill>
                  <a:schemeClr val="bg1"/>
                </a:solidFill>
                <a:latin typeface="Segoe UI"/>
                <a:ea typeface="Segoe UI"/>
                <a:cs typeface="Segoe UI"/>
                <a:sym typeface="Segoe UI"/>
              </a:defRPr>
            </a:lvl6pPr>
            <a:lvl7pPr marL="2971652" marR="0" lvl="6" indent="-114294" algn="l" rtl="0">
              <a:lnSpc>
                <a:spcPct val="90000"/>
              </a:lnSpc>
              <a:spcBef>
                <a:spcPts val="500"/>
              </a:spcBef>
              <a:buClr>
                <a:schemeClr val="dk1"/>
              </a:buClr>
              <a:buSzPct val="100000"/>
              <a:buFont typeface="Segoe UI"/>
              <a:buChar char="•"/>
              <a:defRPr sz="1800" b="0" i="0" u="none" strike="noStrike" cap="none">
                <a:solidFill>
                  <a:schemeClr val="dk1"/>
                </a:solidFill>
                <a:latin typeface="Segoe UI"/>
                <a:ea typeface="Segoe UI"/>
                <a:cs typeface="Segoe UI"/>
                <a:sym typeface="Segoe UI"/>
              </a:defRPr>
            </a:lvl7pPr>
            <a:lvl8pPr marL="3428829" marR="0" lvl="7" indent="-114294" algn="l" rtl="0">
              <a:lnSpc>
                <a:spcPct val="90000"/>
              </a:lnSpc>
              <a:spcBef>
                <a:spcPts val="500"/>
              </a:spcBef>
              <a:buClr>
                <a:schemeClr val="dk1"/>
              </a:buClr>
              <a:buSzPct val="100000"/>
              <a:buFont typeface="Segoe UI"/>
              <a:buChar char="•"/>
              <a:defRPr sz="1800" b="0" i="0" u="none" strike="noStrike" cap="none">
                <a:solidFill>
                  <a:schemeClr val="dk1"/>
                </a:solidFill>
                <a:latin typeface="Segoe UI"/>
                <a:ea typeface="Segoe UI"/>
                <a:cs typeface="Segoe UI"/>
                <a:sym typeface="Segoe UI"/>
              </a:defRPr>
            </a:lvl8pPr>
            <a:lvl9pPr marL="3886006" marR="0" lvl="8" indent="-114294" algn="l" rtl="0">
              <a:lnSpc>
                <a:spcPct val="90000"/>
              </a:lnSpc>
              <a:spcBef>
                <a:spcPts val="500"/>
              </a:spcBef>
              <a:buClr>
                <a:schemeClr val="dk1"/>
              </a:buClr>
              <a:buSzPct val="100000"/>
              <a:buFont typeface="Segoe UI"/>
              <a:buChar char="•"/>
              <a:defRPr sz="1800" b="0" i="0" u="none" strike="noStrike" cap="none">
                <a:solidFill>
                  <a:schemeClr val="dk1"/>
                </a:solidFill>
                <a:latin typeface="Segoe UI"/>
                <a:ea typeface="Segoe UI"/>
                <a:cs typeface="Segoe UI"/>
                <a:sym typeface="Segoe UI"/>
              </a:defRPr>
            </a:lvl9pPr>
          </a:lstStyle>
          <a:p>
            <a:r>
              <a:rPr lang="en-SG" dirty="0"/>
              <a:t>[Segoe UI 12pt White Top-Align]</a:t>
            </a:r>
          </a:p>
        </p:txBody>
      </p:sp>
      <p:sp>
        <p:nvSpPr>
          <p:cNvPr id="102" name="Title Placeholder"/>
          <p:cNvSpPr txBox="1">
            <a:spLocks noGrp="1"/>
          </p:cNvSpPr>
          <p:nvPr>
            <p:ph type="title" hasCustomPrompt="1"/>
          </p:nvPr>
        </p:nvSpPr>
        <p:spPr>
          <a:xfrm>
            <a:off x="3486378" y="1215516"/>
            <a:ext cx="4884676" cy="1384066"/>
          </a:xfrm>
          <a:prstGeom prst="rect">
            <a:avLst/>
          </a:prstGeom>
          <a:noFill/>
          <a:ln>
            <a:noFill/>
          </a:ln>
        </p:spPr>
        <p:txBody>
          <a:bodyPr lIns="91425" tIns="91425" rIns="91425" bIns="91425" anchor="t" anchorCtr="0"/>
          <a:lstStyle>
            <a:lvl1pPr marL="0" marR="0" lvl="0" indent="0" algn="l" rtl="0">
              <a:lnSpc>
                <a:spcPct val="100000"/>
              </a:lnSpc>
              <a:spcBef>
                <a:spcPts val="0"/>
              </a:spcBef>
              <a:buClr>
                <a:schemeClr val="bg1"/>
              </a:buClr>
              <a:buSzPct val="100000"/>
              <a:buFont typeface="Wingdings" panose="05000000000000000000" pitchFamily="2" charset="2"/>
              <a:buNone/>
              <a:defRPr sz="2800" b="1" i="0" u="none" strike="noStrike" cap="none" baseline="0">
                <a:solidFill>
                  <a:schemeClr val="lt1"/>
                </a:solidFill>
                <a:latin typeface="Segoe UI" panose="020B0502040204020203" pitchFamily="34" charset="0"/>
                <a:ea typeface="Segoe UI" panose="020B0502040204020203" pitchFamily="34" charset="0"/>
                <a:cs typeface="Segoe UI" panose="020B0502040204020203" pitchFamily="34" charset="0"/>
                <a:sym typeface="Segoe UI"/>
              </a:defRPr>
            </a:lvl1pPr>
            <a:lvl2pPr lvl="1" indent="0" rtl="0">
              <a:spcBef>
                <a:spcPts val="0"/>
              </a:spcBef>
              <a:buSzPct val="77777"/>
              <a:buNone/>
              <a:defRPr sz="1800"/>
            </a:lvl2pPr>
            <a:lvl3pPr lvl="2" indent="0" rtl="0">
              <a:spcBef>
                <a:spcPts val="0"/>
              </a:spcBef>
              <a:buSzPct val="77777"/>
              <a:buNone/>
              <a:defRPr sz="1800"/>
            </a:lvl3pPr>
            <a:lvl4pPr lvl="3" indent="0" rtl="0">
              <a:spcBef>
                <a:spcPts val="0"/>
              </a:spcBef>
              <a:buSzPct val="77777"/>
              <a:buNone/>
              <a:defRPr sz="1800"/>
            </a:lvl4pPr>
            <a:lvl5pPr lvl="4" indent="0" rtl="0">
              <a:spcBef>
                <a:spcPts val="0"/>
              </a:spcBef>
              <a:buSzPct val="77777"/>
              <a:buNone/>
              <a:defRPr sz="1800"/>
            </a:lvl5pPr>
            <a:lvl6pPr lvl="5" indent="0" rtl="0">
              <a:spcBef>
                <a:spcPts val="0"/>
              </a:spcBef>
              <a:buSzPct val="77777"/>
              <a:buNone/>
              <a:defRPr sz="1800"/>
            </a:lvl6pPr>
            <a:lvl7pPr lvl="6" indent="0" rtl="0">
              <a:spcBef>
                <a:spcPts val="0"/>
              </a:spcBef>
              <a:buSzPct val="77777"/>
              <a:buNone/>
              <a:defRPr sz="1800"/>
            </a:lvl7pPr>
            <a:lvl8pPr lvl="7" indent="0" rtl="0">
              <a:spcBef>
                <a:spcPts val="0"/>
              </a:spcBef>
              <a:buSzPct val="77777"/>
              <a:buNone/>
              <a:defRPr sz="1800"/>
            </a:lvl8pPr>
            <a:lvl9pPr lvl="8" indent="0" rtl="0">
              <a:spcBef>
                <a:spcPts val="0"/>
              </a:spcBef>
              <a:buSzPct val="77777"/>
              <a:buNone/>
              <a:defRPr sz="1800"/>
            </a:lvl9pPr>
          </a:lstStyle>
          <a:p>
            <a:r>
              <a:rPr lang="en-SG" dirty="0"/>
              <a:t>[Segoe UI 28pt White Bold Top-Align]</a:t>
            </a:r>
            <a:endParaRPr dirty="0"/>
          </a:p>
        </p:txBody>
      </p:sp>
      <p:pic>
        <p:nvPicPr>
          <p:cNvPr id="5" name="Animated Logo">
            <a:extLst>
              <a:ext uri="{FF2B5EF4-FFF2-40B4-BE49-F238E27FC236}">
                <a16:creationId xmlns:a16="http://schemas.microsoft.com/office/drawing/2014/main" xmlns="" id="{E6E1D7E0-330B-644F-B56A-897AAAA9D14E}"/>
              </a:ext>
            </a:extLst>
          </p:cNvPr>
          <p:cNvPicPr>
            <a:picLocks noChangeAspect="1"/>
          </p:cNvPicPr>
          <p:nvPr userDrawn="1"/>
        </p:nvPicPr>
        <p:blipFill>
          <a:blip r:embed="rId3"/>
          <a:stretch>
            <a:fillRect/>
          </a:stretch>
        </p:blipFill>
        <p:spPr>
          <a:xfrm>
            <a:off x="322213" y="1463233"/>
            <a:ext cx="2014959" cy="2014959"/>
          </a:xfrm>
          <a:prstGeom prst="rect">
            <a:avLst/>
          </a:prstGeom>
        </p:spPr>
      </p:pic>
      <p:sp>
        <p:nvSpPr>
          <p:cNvPr id="9" name="Footer Placeholder 4"/>
          <p:cNvSpPr>
            <a:spLocks noGrp="1"/>
          </p:cNvSpPr>
          <p:nvPr>
            <p:ph type="ftr" sz="quarter" idx="3"/>
          </p:nvPr>
        </p:nvSpPr>
        <p:spPr>
          <a:xfrm>
            <a:off x="5262884" y="4749529"/>
            <a:ext cx="1330939" cy="165102"/>
          </a:xfrm>
          <a:prstGeom prst="rect">
            <a:avLst/>
          </a:prstGeom>
        </p:spPr>
        <p:txBody>
          <a:bodyPr vert="horz" lIns="91440" tIns="45720" rIns="91440" bIns="45720" rtlCol="0" anchor="ctr"/>
          <a:lstStyle>
            <a:lvl1pPr algn="l">
              <a:defRPr sz="700" b="0">
                <a:solidFill>
                  <a:schemeClr val="accent4">
                    <a:lumMod val="60000"/>
                    <a:lumOff val="40000"/>
                  </a:schemeClr>
                </a:solidFill>
                <a:latin typeface="Segoe UI" panose="020B0502040204020203" pitchFamily="34" charset="0"/>
                <a:cs typeface="Segoe UI" panose="020B0502040204020203" pitchFamily="34" charset="0"/>
              </a:defRPr>
            </a:lvl1pPr>
          </a:lstStyle>
          <a:p>
            <a:pPr algn="ctr"/>
            <a:r>
              <a:rPr lang="en-SG"/>
              <a:t>RESTRICTED</a:t>
            </a:r>
            <a:endParaRPr lang="en-SG" dirty="0"/>
          </a:p>
        </p:txBody>
      </p:sp>
    </p:spTree>
    <p:extLst>
      <p:ext uri="{BB962C8B-B14F-4D97-AF65-F5344CB8AC3E}">
        <p14:creationId xmlns:p14="http://schemas.microsoft.com/office/powerpoint/2010/main" val="218735968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Objective Page">
    <p:bg>
      <p:bgPr>
        <a:solidFill>
          <a:srgbClr val="2F2883"/>
        </a:solidFill>
        <a:effectLst/>
      </p:bgPr>
    </p:bg>
    <p:spTree>
      <p:nvGrpSpPr>
        <p:cNvPr id="1" name=""/>
        <p:cNvGrpSpPr/>
        <p:nvPr/>
      </p:nvGrpSpPr>
      <p:grpSpPr>
        <a:xfrm>
          <a:off x="0" y="0"/>
          <a:ext cx="0" cy="0"/>
          <a:chOff x="0" y="0"/>
          <a:chExt cx="0" cy="0"/>
        </a:xfrm>
      </p:grpSpPr>
      <p:sp>
        <p:nvSpPr>
          <p:cNvPr id="8" name="Background Image"/>
          <p:cNvSpPr/>
          <p:nvPr userDrawn="1"/>
        </p:nvSpPr>
        <p:spPr>
          <a:xfrm>
            <a:off x="0" y="0"/>
            <a:ext cx="9144000" cy="51435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800"/>
          </a:p>
        </p:txBody>
      </p:sp>
      <p:sp>
        <p:nvSpPr>
          <p:cNvPr id="9" name="Blue Filter"/>
          <p:cNvSpPr/>
          <p:nvPr userDrawn="1"/>
        </p:nvSpPr>
        <p:spPr>
          <a:xfrm>
            <a:off x="0" y="1"/>
            <a:ext cx="9144000" cy="5153193"/>
          </a:xfrm>
          <a:prstGeom prst="rect">
            <a:avLst/>
          </a:prstGeom>
          <a:solidFill>
            <a:srgbClr val="2F2883">
              <a:alpha val="7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800"/>
          </a:p>
        </p:txBody>
      </p:sp>
      <p:sp>
        <p:nvSpPr>
          <p:cNvPr id="10" name="Title Placeholder"/>
          <p:cNvSpPr>
            <a:spLocks noGrp="1"/>
          </p:cNvSpPr>
          <p:nvPr>
            <p:ph type="body" sz="quarter" idx="10" hasCustomPrompt="1"/>
          </p:nvPr>
        </p:nvSpPr>
        <p:spPr>
          <a:xfrm>
            <a:off x="3211826" y="604434"/>
            <a:ext cx="5542065" cy="3890074"/>
          </a:xfrm>
          <a:prstGeom prst="rect">
            <a:avLst/>
          </a:prstGeom>
        </p:spPr>
        <p:txBody>
          <a:bodyPr anchor="ctr"/>
          <a:lstStyle>
            <a:lvl1pPr marL="0" marR="0" indent="0" algn="l" defTabSz="914378" rtl="0" eaLnBrk="1" fontAlgn="auto" latinLnBrk="0" hangingPunct="1">
              <a:lnSpc>
                <a:spcPct val="90000"/>
              </a:lnSpc>
              <a:spcBef>
                <a:spcPts val="1000"/>
              </a:spcBef>
              <a:spcAft>
                <a:spcPts val="0"/>
              </a:spcAft>
              <a:buClrTx/>
              <a:buSzTx/>
              <a:buFont typeface="Wingdings" panose="05000000000000000000" pitchFamily="2" charset="2"/>
              <a:buNone/>
              <a:tabLst/>
              <a:defRPr sz="3200" b="1" baseline="0">
                <a:solidFill>
                  <a:schemeClr val="bg1"/>
                </a:solidFill>
                <a:latin typeface="Segoe UI" panose="020B0502040204020203" pitchFamily="34" charset="0"/>
                <a:ea typeface="Segoe UI" panose="020B0502040204020203" pitchFamily="34" charset="0"/>
                <a:cs typeface="Segoe UI" panose="020B0502040204020203" pitchFamily="34" charset="0"/>
              </a:defRPr>
            </a:lvl1pPr>
            <a:lvl2pPr marL="629870" indent="-342892">
              <a:buFont typeface="Wingdings" panose="05000000000000000000" pitchFamily="2" charset="2"/>
              <a:buChar char="§"/>
              <a:defRPr>
                <a:solidFill>
                  <a:schemeClr val="bg1"/>
                </a:solidFill>
              </a:defRPr>
            </a:lvl2pPr>
            <a:lvl3pPr marL="916846" indent="-342892">
              <a:buFont typeface="Wingdings" panose="05000000000000000000" pitchFamily="2" charset="2"/>
              <a:buChar char="§"/>
              <a:defRPr>
                <a:solidFill>
                  <a:schemeClr val="bg1"/>
                </a:solidFill>
              </a:defRPr>
            </a:lvl3pPr>
            <a:lvl4pPr marL="1146675" indent="-285743">
              <a:buFont typeface="Wingdings" panose="05000000000000000000" pitchFamily="2" charset="2"/>
              <a:buChar char="§"/>
              <a:defRPr>
                <a:solidFill>
                  <a:schemeClr val="bg1"/>
                </a:solidFill>
              </a:defRPr>
            </a:lvl4pPr>
            <a:lvl5pPr marL="1147910" indent="0">
              <a:buFont typeface="Wingdings" panose="05000000000000000000" pitchFamily="2" charset="2"/>
              <a:buNone/>
              <a:defRPr>
                <a:solidFill>
                  <a:schemeClr val="bg1"/>
                </a:solidFill>
              </a:defRPr>
            </a:lvl5pPr>
          </a:lstStyle>
          <a:p>
            <a:pPr lvl="0"/>
            <a:r>
              <a:rPr lang="en-US" dirty="0"/>
              <a:t>[Segoe UI 32pt White Bold Middle-Align]</a:t>
            </a:r>
          </a:p>
          <a:p>
            <a:pPr lvl="0"/>
            <a:r>
              <a:rPr lang="en-US" dirty="0"/>
              <a:t>Use 28pt square white bullet regular for pointers</a:t>
            </a:r>
          </a:p>
        </p:txBody>
      </p:sp>
      <p:sp>
        <p:nvSpPr>
          <p:cNvPr id="11" name="Left_Shape_02">
            <a:extLst>
              <a:ext uri="{FF2B5EF4-FFF2-40B4-BE49-F238E27FC236}">
                <a16:creationId xmlns:a16="http://schemas.microsoft.com/office/drawing/2014/main" xmlns="" id="{9547D362-8746-904A-BA49-73D3B6A3B0DC}"/>
              </a:ext>
            </a:extLst>
          </p:cNvPr>
          <p:cNvSpPr/>
          <p:nvPr userDrawn="1"/>
        </p:nvSpPr>
        <p:spPr>
          <a:xfrm rot="21343726">
            <a:off x="-16933" y="-108652"/>
            <a:ext cx="3357646" cy="5312883"/>
          </a:xfrm>
          <a:custGeom>
            <a:avLst/>
            <a:gdLst>
              <a:gd name="connsiteX0" fmla="*/ 3357646 w 3357646"/>
              <a:gd name="connsiteY0" fmla="*/ 211478 h 5312883"/>
              <a:gd name="connsiteX1" fmla="*/ 2320772 w 3357646"/>
              <a:gd name="connsiteY1" fmla="*/ 5312883 h 5312883"/>
              <a:gd name="connsiteX2" fmla="*/ 0 w 3357646"/>
              <a:gd name="connsiteY2" fmla="*/ 5139555 h 5312883"/>
              <a:gd name="connsiteX3" fmla="*/ 0 w 3357646"/>
              <a:gd name="connsiteY3" fmla="*/ 2821194 h 5312883"/>
              <a:gd name="connsiteX4" fmla="*/ 210702 w 3357646"/>
              <a:gd name="connsiteY4" fmla="*/ 0 h 5312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57646" h="5312883">
                <a:moveTo>
                  <a:pt x="3357646" y="211478"/>
                </a:moveTo>
                <a:lnTo>
                  <a:pt x="2320772" y="5312883"/>
                </a:lnTo>
                <a:lnTo>
                  <a:pt x="0" y="5139555"/>
                </a:lnTo>
                <a:lnTo>
                  <a:pt x="0" y="2821194"/>
                </a:lnTo>
                <a:lnTo>
                  <a:pt x="210702" y="0"/>
                </a:lnTo>
                <a:close/>
              </a:path>
            </a:pathLst>
          </a:custGeom>
          <a:solidFill>
            <a:schemeClr val="bg1">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800"/>
              <a:t>Left_Shape_01</a:t>
            </a:r>
          </a:p>
        </p:txBody>
      </p:sp>
      <p:sp>
        <p:nvSpPr>
          <p:cNvPr id="15" name="Left_Shape_01">
            <a:extLst>
              <a:ext uri="{FF2B5EF4-FFF2-40B4-BE49-F238E27FC236}">
                <a16:creationId xmlns:a16="http://schemas.microsoft.com/office/drawing/2014/main" xmlns="" id="{6F422B53-EF7A-0D48-95F6-0B654978D329}"/>
              </a:ext>
            </a:extLst>
          </p:cNvPr>
          <p:cNvSpPr/>
          <p:nvPr userDrawn="1"/>
        </p:nvSpPr>
        <p:spPr>
          <a:xfrm>
            <a:off x="-54708" y="0"/>
            <a:ext cx="3208328" cy="5171092"/>
          </a:xfrm>
          <a:custGeom>
            <a:avLst/>
            <a:gdLst>
              <a:gd name="connsiteX0" fmla="*/ 0 w 3839592"/>
              <a:gd name="connsiteY0" fmla="*/ 0 h 6956154"/>
              <a:gd name="connsiteX1" fmla="*/ 3839592 w 3839592"/>
              <a:gd name="connsiteY1" fmla="*/ 0 h 6956154"/>
              <a:gd name="connsiteX2" fmla="*/ 2611396 w 3839592"/>
              <a:gd name="connsiteY2" fmla="*/ 6956154 h 6956154"/>
              <a:gd name="connsiteX3" fmla="*/ 0 w 3839592"/>
              <a:gd name="connsiteY3" fmla="*/ 6956154 h 6956154"/>
            </a:gdLst>
            <a:ahLst/>
            <a:cxnLst>
              <a:cxn ang="0">
                <a:pos x="connsiteX0" y="connsiteY0"/>
              </a:cxn>
              <a:cxn ang="0">
                <a:pos x="connsiteX1" y="connsiteY1"/>
              </a:cxn>
              <a:cxn ang="0">
                <a:pos x="connsiteX2" y="connsiteY2"/>
              </a:cxn>
              <a:cxn ang="0">
                <a:pos x="connsiteX3" y="connsiteY3"/>
              </a:cxn>
            </a:cxnLst>
            <a:rect l="l" t="t" r="r" b="b"/>
            <a:pathLst>
              <a:path w="3839592" h="6956154">
                <a:moveTo>
                  <a:pt x="0" y="0"/>
                </a:moveTo>
                <a:lnTo>
                  <a:pt x="3839592" y="0"/>
                </a:lnTo>
                <a:lnTo>
                  <a:pt x="2611396" y="6956154"/>
                </a:lnTo>
                <a:lnTo>
                  <a:pt x="0" y="695615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2" name="Logo"/>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44252" y="1881759"/>
            <a:ext cx="1420487" cy="1377304"/>
          </a:xfrm>
          <a:prstGeom prst="rect">
            <a:avLst/>
          </a:prstGeom>
        </p:spPr>
      </p:pic>
      <p:sp>
        <p:nvSpPr>
          <p:cNvPr id="12" name="Footer Placeholder 4"/>
          <p:cNvSpPr>
            <a:spLocks noGrp="1"/>
          </p:cNvSpPr>
          <p:nvPr>
            <p:ph type="ftr" sz="quarter" idx="3"/>
          </p:nvPr>
        </p:nvSpPr>
        <p:spPr>
          <a:xfrm>
            <a:off x="5262884" y="4749529"/>
            <a:ext cx="1330939" cy="165102"/>
          </a:xfrm>
          <a:prstGeom prst="rect">
            <a:avLst/>
          </a:prstGeom>
        </p:spPr>
        <p:txBody>
          <a:bodyPr vert="horz" lIns="91440" tIns="45720" rIns="91440" bIns="45720" rtlCol="0" anchor="ctr"/>
          <a:lstStyle>
            <a:lvl1pPr algn="l">
              <a:defRPr sz="700" b="0">
                <a:solidFill>
                  <a:schemeClr val="accent4">
                    <a:lumMod val="60000"/>
                    <a:lumOff val="40000"/>
                  </a:schemeClr>
                </a:solidFill>
                <a:latin typeface="Segoe UI" panose="020B0502040204020203" pitchFamily="34" charset="0"/>
                <a:cs typeface="Segoe UI" panose="020B0502040204020203" pitchFamily="34" charset="0"/>
              </a:defRPr>
            </a:lvl1pPr>
          </a:lstStyle>
          <a:p>
            <a:pPr algn="ctr"/>
            <a:r>
              <a:rPr lang="en-SG"/>
              <a:t>RESTRICTED</a:t>
            </a:r>
            <a:endParaRPr lang="en-SG" dirty="0"/>
          </a:p>
        </p:txBody>
      </p:sp>
    </p:spTree>
    <p:extLst>
      <p:ext uri="{BB962C8B-B14F-4D97-AF65-F5344CB8AC3E}">
        <p14:creationId xmlns:p14="http://schemas.microsoft.com/office/powerpoint/2010/main" val="56561497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ection Divider">
    <p:bg>
      <p:bgPr>
        <a:solidFill>
          <a:srgbClr val="2F2883"/>
        </a:solidFill>
        <a:effectLst/>
      </p:bgPr>
    </p:bg>
    <p:spTree>
      <p:nvGrpSpPr>
        <p:cNvPr id="1" name=""/>
        <p:cNvGrpSpPr/>
        <p:nvPr/>
      </p:nvGrpSpPr>
      <p:grpSpPr>
        <a:xfrm>
          <a:off x="0" y="0"/>
          <a:ext cx="0" cy="0"/>
          <a:chOff x="0" y="0"/>
          <a:chExt cx="0" cy="0"/>
        </a:xfrm>
      </p:grpSpPr>
      <p:sp>
        <p:nvSpPr>
          <p:cNvPr id="2" name="Background Image"/>
          <p:cNvSpPr/>
          <p:nvPr userDrawn="1"/>
        </p:nvSpPr>
        <p:spPr>
          <a:xfrm>
            <a:off x="0" y="0"/>
            <a:ext cx="9144000" cy="51435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800"/>
          </a:p>
        </p:txBody>
      </p:sp>
      <p:sp>
        <p:nvSpPr>
          <p:cNvPr id="8" name="Blue Filter"/>
          <p:cNvSpPr/>
          <p:nvPr userDrawn="1"/>
        </p:nvSpPr>
        <p:spPr>
          <a:xfrm>
            <a:off x="0" y="9693"/>
            <a:ext cx="9144000" cy="5143500"/>
          </a:xfrm>
          <a:prstGeom prst="rect">
            <a:avLst/>
          </a:prstGeom>
          <a:solidFill>
            <a:srgbClr val="2F2883">
              <a:alpha val="7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800"/>
          </a:p>
        </p:txBody>
      </p:sp>
      <p:sp>
        <p:nvSpPr>
          <p:cNvPr id="7" name="Logo Watermark"/>
          <p:cNvSpPr/>
          <p:nvPr userDrawn="1"/>
        </p:nvSpPr>
        <p:spPr>
          <a:xfrm>
            <a:off x="3730270" y="1721156"/>
            <a:ext cx="1683464" cy="1701190"/>
          </a:xfrm>
          <a:prstGeom prst="rect">
            <a:avLst/>
          </a:prstGeom>
          <a:blipFill dpi="0" rotWithShape="1">
            <a:blip r:embed="rId3">
              <a:alphaModFix amt="1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800" dirty="0"/>
          </a:p>
        </p:txBody>
      </p:sp>
      <p:sp>
        <p:nvSpPr>
          <p:cNvPr id="5" name="Subtext Placeholder"/>
          <p:cNvSpPr>
            <a:spLocks noGrp="1"/>
          </p:cNvSpPr>
          <p:nvPr>
            <p:ph type="body" sz="quarter" idx="16" hasCustomPrompt="1"/>
          </p:nvPr>
        </p:nvSpPr>
        <p:spPr>
          <a:xfrm>
            <a:off x="503766" y="3232015"/>
            <a:ext cx="8092967" cy="359514"/>
          </a:xfrm>
          <a:prstGeom prst="rect">
            <a:avLst/>
          </a:prstGeom>
        </p:spPr>
        <p:txBody>
          <a:bodyPr wrap="square" lIns="57397" tIns="28698" rIns="57397" bIns="28698" anchor="t">
            <a:spAutoFit/>
          </a:bodyPr>
          <a:lstStyle>
            <a:lvl1pPr marL="0" indent="0" algn="ctr">
              <a:lnSpc>
                <a:spcPct val="120000"/>
              </a:lnSpc>
              <a:spcBef>
                <a:spcPts val="0"/>
              </a:spcBef>
              <a:buSzTx/>
              <a:buFont typeface="Wingdings" panose="05000000000000000000" pitchFamily="2" charset="2"/>
              <a:buNone/>
              <a:defRPr sz="1800" baseline="0">
                <a:solidFill>
                  <a:srgbClr val="00C0F3"/>
                </a:solidFill>
                <a:latin typeface="Segoe UI" panose="020B0502040204020203" pitchFamily="34" charset="0"/>
                <a:ea typeface="Segoe UI" panose="020B0502040204020203" pitchFamily="34" charset="0"/>
                <a:cs typeface="Segoe UI" panose="020B0502040204020203" pitchFamily="34" charset="0"/>
                <a:sym typeface="Lucida Sans"/>
              </a:defRPr>
            </a:lvl1pPr>
            <a:lvl2pPr marL="685783" indent="-228594" algn="ctr">
              <a:buFont typeface="Wingdings" panose="05000000000000000000" pitchFamily="2" charset="2"/>
              <a:buChar char="§"/>
              <a:defRPr sz="1600">
                <a:solidFill>
                  <a:schemeClr val="accent3"/>
                </a:solidFill>
              </a:defRPr>
            </a:lvl2pPr>
            <a:lvl3pPr marL="1142972" indent="-228594" algn="ctr">
              <a:buFont typeface="Wingdings" panose="05000000000000000000" pitchFamily="2" charset="2"/>
              <a:buChar char="§"/>
              <a:defRPr sz="1400">
                <a:solidFill>
                  <a:schemeClr val="accent3"/>
                </a:solidFill>
              </a:defRPr>
            </a:lvl3pPr>
            <a:lvl4pPr marL="1371566" indent="0" algn="ctr">
              <a:buFont typeface="Wingdings" panose="05000000000000000000" pitchFamily="2" charset="2"/>
              <a:buNone/>
              <a:defRPr sz="1200">
                <a:solidFill>
                  <a:schemeClr val="accent3"/>
                </a:solidFill>
              </a:defRPr>
            </a:lvl4pPr>
          </a:lstStyle>
          <a:p>
            <a:r>
              <a:rPr lang="en-GB" dirty="0"/>
              <a:t>[Segoe UI 18pt Cyan]</a:t>
            </a:r>
          </a:p>
        </p:txBody>
      </p:sp>
      <p:sp>
        <p:nvSpPr>
          <p:cNvPr id="6" name="Title Placeholder"/>
          <p:cNvSpPr>
            <a:spLocks noGrp="1"/>
          </p:cNvSpPr>
          <p:nvPr>
            <p:ph type="body" sz="quarter" idx="17" hasCustomPrompt="1"/>
          </p:nvPr>
        </p:nvSpPr>
        <p:spPr>
          <a:xfrm>
            <a:off x="508690" y="1819842"/>
            <a:ext cx="8083116" cy="1412173"/>
          </a:xfrm>
          <a:prstGeom prst="rect">
            <a:avLst/>
          </a:prstGeom>
        </p:spPr>
        <p:txBody>
          <a:bodyPr wrap="square" lIns="57397" tIns="28698" rIns="57397" bIns="28698" anchor="ctr">
            <a:spAutoFit/>
          </a:bodyPr>
          <a:lstStyle>
            <a:lvl1pPr marL="0" indent="0" algn="ctr">
              <a:lnSpc>
                <a:spcPct val="100000"/>
              </a:lnSpc>
              <a:spcBef>
                <a:spcPts val="0"/>
              </a:spcBef>
              <a:buSzTx/>
              <a:buFont typeface="Wingdings" panose="05000000000000000000" pitchFamily="2" charset="2"/>
              <a:buNone/>
              <a:defRPr sz="4400" b="1" baseline="0">
                <a:solidFill>
                  <a:srgbClr val="FFFFFF"/>
                </a:solidFill>
                <a:latin typeface="Segoe UI" panose="020B0502040204020203" pitchFamily="34" charset="0"/>
                <a:ea typeface="Segoe UI" panose="020B0502040204020203" pitchFamily="34" charset="0"/>
                <a:cs typeface="Segoe UI" panose="020B0502040204020203" pitchFamily="34" charset="0"/>
                <a:sym typeface="Lucida Sans"/>
              </a:defRPr>
            </a:lvl1pPr>
            <a:lvl2pPr marL="685783" indent="-228594">
              <a:buFont typeface="Wingdings" panose="05000000000000000000" pitchFamily="2" charset="2"/>
              <a:buChar char="§"/>
              <a:defRPr>
                <a:solidFill>
                  <a:schemeClr val="bg1"/>
                </a:solidFill>
              </a:defRPr>
            </a:lvl2pPr>
            <a:lvl3pPr marL="1142972" indent="-228594">
              <a:buFont typeface="Wingdings" panose="05000000000000000000" pitchFamily="2" charset="2"/>
              <a:buChar char="§"/>
              <a:defRPr>
                <a:solidFill>
                  <a:schemeClr val="bg1"/>
                </a:solidFill>
              </a:defRPr>
            </a:lvl3pPr>
            <a:lvl4pPr marL="1600160" indent="-228594">
              <a:buFont typeface="Wingdings" panose="05000000000000000000" pitchFamily="2" charset="2"/>
              <a:buChar char="§"/>
              <a:defRPr>
                <a:solidFill>
                  <a:schemeClr val="bg1"/>
                </a:solidFill>
              </a:defRPr>
            </a:lvl4pPr>
            <a:lvl5pPr marL="1828754" indent="0">
              <a:buFont typeface="Wingdings" panose="05000000000000000000" pitchFamily="2" charset="2"/>
              <a:buNone/>
              <a:defRPr>
                <a:solidFill>
                  <a:schemeClr val="bg1"/>
                </a:solidFill>
              </a:defRPr>
            </a:lvl5pPr>
          </a:lstStyle>
          <a:p>
            <a:r>
              <a:rPr lang="en-SG" dirty="0"/>
              <a:t>[Segoe UI 44pt White Bold Middle-Align]</a:t>
            </a:r>
          </a:p>
        </p:txBody>
      </p:sp>
      <p:sp>
        <p:nvSpPr>
          <p:cNvPr id="13" name="Footer Placeholder 4"/>
          <p:cNvSpPr>
            <a:spLocks noGrp="1"/>
          </p:cNvSpPr>
          <p:nvPr>
            <p:ph type="ftr" sz="quarter" idx="3"/>
          </p:nvPr>
        </p:nvSpPr>
        <p:spPr>
          <a:xfrm>
            <a:off x="3906532" y="4749529"/>
            <a:ext cx="1330939" cy="165102"/>
          </a:xfrm>
          <a:prstGeom prst="rect">
            <a:avLst/>
          </a:prstGeom>
        </p:spPr>
        <p:txBody>
          <a:bodyPr vert="horz" lIns="91440" tIns="45720" rIns="91440" bIns="45720" rtlCol="0" anchor="ctr"/>
          <a:lstStyle>
            <a:lvl1pPr algn="l">
              <a:defRPr sz="700" b="0">
                <a:solidFill>
                  <a:schemeClr val="accent4">
                    <a:lumMod val="60000"/>
                    <a:lumOff val="40000"/>
                  </a:schemeClr>
                </a:solidFill>
                <a:latin typeface="Segoe UI" panose="020B0502040204020203" pitchFamily="34" charset="0"/>
                <a:cs typeface="Segoe UI" panose="020B0502040204020203" pitchFamily="34" charset="0"/>
              </a:defRPr>
            </a:lvl1pPr>
          </a:lstStyle>
          <a:p>
            <a:pPr algn="ctr"/>
            <a:r>
              <a:rPr lang="en-SG"/>
              <a:t>RESTRICTED</a:t>
            </a:r>
            <a:endParaRPr lang="en-SG" dirty="0"/>
          </a:p>
        </p:txBody>
      </p:sp>
    </p:spTree>
    <p:extLst>
      <p:ext uri="{BB962C8B-B14F-4D97-AF65-F5344CB8AC3E}">
        <p14:creationId xmlns:p14="http://schemas.microsoft.com/office/powerpoint/2010/main" val="229235569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houtout">
    <p:bg>
      <p:bgPr>
        <a:solidFill>
          <a:srgbClr val="2F2883"/>
        </a:solidFill>
        <a:effectLst/>
      </p:bgPr>
    </p:bg>
    <p:spTree>
      <p:nvGrpSpPr>
        <p:cNvPr id="1" name=""/>
        <p:cNvGrpSpPr/>
        <p:nvPr/>
      </p:nvGrpSpPr>
      <p:grpSpPr>
        <a:xfrm>
          <a:off x="0" y="0"/>
          <a:ext cx="0" cy="0"/>
          <a:chOff x="0" y="0"/>
          <a:chExt cx="0" cy="0"/>
        </a:xfrm>
      </p:grpSpPr>
      <p:sp>
        <p:nvSpPr>
          <p:cNvPr id="2" name="Background Image"/>
          <p:cNvSpPr/>
          <p:nvPr userDrawn="1"/>
        </p:nvSpPr>
        <p:spPr>
          <a:xfrm>
            <a:off x="0" y="0"/>
            <a:ext cx="9144000" cy="51435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800"/>
          </a:p>
        </p:txBody>
      </p:sp>
      <p:sp>
        <p:nvSpPr>
          <p:cNvPr id="8" name="Blue Filter"/>
          <p:cNvSpPr/>
          <p:nvPr userDrawn="1"/>
        </p:nvSpPr>
        <p:spPr>
          <a:xfrm>
            <a:off x="0" y="1"/>
            <a:ext cx="9144000" cy="5143500"/>
          </a:xfrm>
          <a:prstGeom prst="rect">
            <a:avLst/>
          </a:prstGeom>
          <a:solidFill>
            <a:srgbClr val="2F2883">
              <a:alpha val="7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800"/>
          </a:p>
        </p:txBody>
      </p:sp>
      <p:sp>
        <p:nvSpPr>
          <p:cNvPr id="9" name="Rectangle 8"/>
          <p:cNvSpPr/>
          <p:nvPr userDrawn="1"/>
        </p:nvSpPr>
        <p:spPr>
          <a:xfrm>
            <a:off x="1" y="2"/>
            <a:ext cx="9143999" cy="5143499"/>
          </a:xfrm>
          <a:prstGeom prst="rect">
            <a:avLst/>
          </a:prstGeom>
          <a:solidFill>
            <a:schemeClr val="tx1">
              <a:alpha val="43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latin typeface="Segoe UI" panose="020B0502040204020203" pitchFamily="34" charset="0"/>
              <a:ea typeface="Segoe UI" panose="020B0502040204020203" pitchFamily="34" charset="0"/>
              <a:cs typeface="Segoe UI" panose="020B0502040204020203" pitchFamily="34" charset="0"/>
            </a:endParaRPr>
          </a:p>
        </p:txBody>
      </p:sp>
      <p:sp>
        <p:nvSpPr>
          <p:cNvPr id="7" name="Logo Watermark"/>
          <p:cNvSpPr/>
          <p:nvPr userDrawn="1"/>
        </p:nvSpPr>
        <p:spPr>
          <a:xfrm>
            <a:off x="3730270" y="1721156"/>
            <a:ext cx="1683464" cy="1701190"/>
          </a:xfrm>
          <a:prstGeom prst="rect">
            <a:avLst/>
          </a:prstGeom>
          <a:blipFill dpi="0" rotWithShape="1">
            <a:blip r:embed="rId3">
              <a:alphaModFix amt="18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800" dirty="0"/>
          </a:p>
        </p:txBody>
      </p:sp>
      <p:sp>
        <p:nvSpPr>
          <p:cNvPr id="16" name="Quotation Mark"/>
          <p:cNvSpPr/>
          <p:nvPr userDrawn="1"/>
        </p:nvSpPr>
        <p:spPr>
          <a:xfrm rot="10800000">
            <a:off x="4212334" y="4119398"/>
            <a:ext cx="692655" cy="549687"/>
          </a:xfrm>
          <a:custGeom>
            <a:avLst/>
            <a:gdLst/>
            <a:ahLst/>
            <a:cxnLst/>
            <a:rect l="l" t="t" r="r" b="b"/>
            <a:pathLst>
              <a:path w="692655" h="549687">
                <a:moveTo>
                  <a:pt x="548455" y="0"/>
                </a:moveTo>
                <a:lnTo>
                  <a:pt x="692655" y="0"/>
                </a:lnTo>
                <a:lnTo>
                  <a:pt x="555850" y="549687"/>
                </a:lnTo>
                <a:lnTo>
                  <a:pt x="374675" y="549687"/>
                </a:lnTo>
                <a:close/>
                <a:moveTo>
                  <a:pt x="172547" y="0"/>
                </a:moveTo>
                <a:lnTo>
                  <a:pt x="317980" y="0"/>
                </a:lnTo>
                <a:lnTo>
                  <a:pt x="184872" y="549687"/>
                </a:lnTo>
                <a:lnTo>
                  <a:pt x="0" y="549687"/>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800"/>
          </a:p>
        </p:txBody>
      </p:sp>
      <p:sp>
        <p:nvSpPr>
          <p:cNvPr id="15" name="Quotation Mark"/>
          <p:cNvSpPr/>
          <p:nvPr userDrawn="1"/>
        </p:nvSpPr>
        <p:spPr>
          <a:xfrm>
            <a:off x="4212334" y="504560"/>
            <a:ext cx="692655" cy="549687"/>
          </a:xfrm>
          <a:custGeom>
            <a:avLst/>
            <a:gdLst/>
            <a:ahLst/>
            <a:cxnLst/>
            <a:rect l="l" t="t" r="r" b="b"/>
            <a:pathLst>
              <a:path w="692655" h="549687">
                <a:moveTo>
                  <a:pt x="548455" y="0"/>
                </a:moveTo>
                <a:lnTo>
                  <a:pt x="692655" y="0"/>
                </a:lnTo>
                <a:lnTo>
                  <a:pt x="555850" y="549687"/>
                </a:lnTo>
                <a:lnTo>
                  <a:pt x="374675" y="549687"/>
                </a:lnTo>
                <a:close/>
                <a:moveTo>
                  <a:pt x="172547" y="0"/>
                </a:moveTo>
                <a:lnTo>
                  <a:pt x="317980" y="0"/>
                </a:lnTo>
                <a:lnTo>
                  <a:pt x="184872" y="549687"/>
                </a:lnTo>
                <a:lnTo>
                  <a:pt x="0" y="549687"/>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800"/>
          </a:p>
        </p:txBody>
      </p:sp>
      <p:sp>
        <p:nvSpPr>
          <p:cNvPr id="6" name="Title Placeholder"/>
          <p:cNvSpPr>
            <a:spLocks noGrp="1"/>
          </p:cNvSpPr>
          <p:nvPr>
            <p:ph type="body" sz="quarter" idx="17" hasCustomPrompt="1"/>
          </p:nvPr>
        </p:nvSpPr>
        <p:spPr>
          <a:xfrm>
            <a:off x="508690" y="1819842"/>
            <a:ext cx="8083116" cy="1412173"/>
          </a:xfrm>
          <a:prstGeom prst="rect">
            <a:avLst/>
          </a:prstGeom>
        </p:spPr>
        <p:txBody>
          <a:bodyPr wrap="square" lIns="57397" tIns="28698" rIns="57397" bIns="28698" anchor="ctr">
            <a:spAutoFit/>
          </a:bodyPr>
          <a:lstStyle>
            <a:lvl1pPr marL="0" indent="0" algn="ctr">
              <a:lnSpc>
                <a:spcPct val="100000"/>
              </a:lnSpc>
              <a:spcBef>
                <a:spcPts val="0"/>
              </a:spcBef>
              <a:buSzTx/>
              <a:buFont typeface="Wingdings" panose="05000000000000000000" pitchFamily="2" charset="2"/>
              <a:buNone/>
              <a:defRPr sz="4400" b="1" baseline="0">
                <a:solidFill>
                  <a:srgbClr val="FFFFFF"/>
                </a:solidFill>
                <a:latin typeface="Segoe UI" panose="020B0502040204020203" pitchFamily="34" charset="0"/>
                <a:ea typeface="Segoe UI" panose="020B0502040204020203" pitchFamily="34" charset="0"/>
                <a:cs typeface="Segoe UI" panose="020B0502040204020203" pitchFamily="34" charset="0"/>
                <a:sym typeface="Lucida Sans"/>
              </a:defRPr>
            </a:lvl1pPr>
            <a:lvl2pPr marL="685783" indent="-228594">
              <a:buFont typeface="Wingdings" panose="05000000000000000000" pitchFamily="2" charset="2"/>
              <a:buChar char="§"/>
              <a:defRPr>
                <a:solidFill>
                  <a:schemeClr val="bg1"/>
                </a:solidFill>
              </a:defRPr>
            </a:lvl2pPr>
            <a:lvl3pPr marL="1142972" indent="-228594">
              <a:buFont typeface="Wingdings" panose="05000000000000000000" pitchFamily="2" charset="2"/>
              <a:buChar char="§"/>
              <a:defRPr>
                <a:solidFill>
                  <a:schemeClr val="bg1"/>
                </a:solidFill>
              </a:defRPr>
            </a:lvl3pPr>
            <a:lvl4pPr marL="1600160" indent="-228594">
              <a:buFont typeface="Wingdings" panose="05000000000000000000" pitchFamily="2" charset="2"/>
              <a:buChar char="§"/>
              <a:defRPr>
                <a:solidFill>
                  <a:schemeClr val="bg1"/>
                </a:solidFill>
              </a:defRPr>
            </a:lvl4pPr>
            <a:lvl5pPr marL="2057348" indent="-228594">
              <a:buFont typeface="Wingdings" panose="05000000000000000000" pitchFamily="2" charset="2"/>
              <a:buChar char="§"/>
              <a:defRPr>
                <a:solidFill>
                  <a:schemeClr val="bg1"/>
                </a:solidFill>
              </a:defRPr>
            </a:lvl5pPr>
            <a:lvl6pPr marL="2514537" indent="-228594">
              <a:buFont typeface="Wingdings" panose="05000000000000000000" pitchFamily="2" charset="2"/>
              <a:buChar char="§"/>
              <a:defRPr>
                <a:solidFill>
                  <a:schemeClr val="bg1"/>
                </a:solidFill>
              </a:defRPr>
            </a:lvl6pPr>
          </a:lstStyle>
          <a:p>
            <a:r>
              <a:rPr lang="en-SG" dirty="0"/>
              <a:t>[Segoe UI 44pt White Bold Middle-Align]</a:t>
            </a:r>
            <a:endParaRPr lang="en-US" dirty="0"/>
          </a:p>
        </p:txBody>
      </p:sp>
      <p:sp>
        <p:nvSpPr>
          <p:cNvPr id="11" name="Footer Placeholder 4"/>
          <p:cNvSpPr>
            <a:spLocks noGrp="1"/>
          </p:cNvSpPr>
          <p:nvPr>
            <p:ph type="ftr" sz="quarter" idx="3"/>
          </p:nvPr>
        </p:nvSpPr>
        <p:spPr>
          <a:xfrm>
            <a:off x="3906532" y="4749529"/>
            <a:ext cx="1330939" cy="165102"/>
          </a:xfrm>
          <a:prstGeom prst="rect">
            <a:avLst/>
          </a:prstGeom>
        </p:spPr>
        <p:txBody>
          <a:bodyPr vert="horz" lIns="91440" tIns="45720" rIns="91440" bIns="45720" rtlCol="0" anchor="ctr"/>
          <a:lstStyle>
            <a:lvl1pPr algn="l">
              <a:defRPr sz="700" b="0">
                <a:solidFill>
                  <a:schemeClr val="accent4">
                    <a:lumMod val="60000"/>
                    <a:lumOff val="40000"/>
                  </a:schemeClr>
                </a:solidFill>
                <a:latin typeface="Segoe UI" panose="020B0502040204020203" pitchFamily="34" charset="0"/>
                <a:cs typeface="Segoe UI" panose="020B0502040204020203" pitchFamily="34" charset="0"/>
              </a:defRPr>
            </a:lvl1pPr>
          </a:lstStyle>
          <a:p>
            <a:pPr algn="ctr"/>
            <a:r>
              <a:rPr lang="en-SG"/>
              <a:t>RESTRICTED</a:t>
            </a:r>
            <a:endParaRPr lang="en-SG" dirty="0"/>
          </a:p>
        </p:txBody>
      </p:sp>
    </p:spTree>
    <p:extLst>
      <p:ext uri="{BB962C8B-B14F-4D97-AF65-F5344CB8AC3E}">
        <p14:creationId xmlns:p14="http://schemas.microsoft.com/office/powerpoint/2010/main" val="4288925974"/>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ection Divider(L) and Image(R)">
    <p:bg>
      <p:bgPr>
        <a:solidFill>
          <a:schemeClr val="bg1"/>
        </a:solidFill>
        <a:effectLst/>
      </p:bgPr>
    </p:bg>
    <p:spTree>
      <p:nvGrpSpPr>
        <p:cNvPr id="1" name=""/>
        <p:cNvGrpSpPr/>
        <p:nvPr/>
      </p:nvGrpSpPr>
      <p:grpSpPr>
        <a:xfrm>
          <a:off x="0" y="0"/>
          <a:ext cx="0" cy="0"/>
          <a:chOff x="0" y="0"/>
          <a:chExt cx="0" cy="0"/>
        </a:xfrm>
      </p:grpSpPr>
      <p:sp>
        <p:nvSpPr>
          <p:cNvPr id="17" name="Background Image"/>
          <p:cNvSpPr/>
          <p:nvPr userDrawn="1"/>
        </p:nvSpPr>
        <p:spPr>
          <a:xfrm>
            <a:off x="0" y="0"/>
            <a:ext cx="9144000" cy="51435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800"/>
          </a:p>
        </p:txBody>
      </p:sp>
      <p:sp>
        <p:nvSpPr>
          <p:cNvPr id="18" name="Blue Filter"/>
          <p:cNvSpPr/>
          <p:nvPr userDrawn="1"/>
        </p:nvSpPr>
        <p:spPr>
          <a:xfrm>
            <a:off x="0" y="9693"/>
            <a:ext cx="9144000" cy="5143500"/>
          </a:xfrm>
          <a:prstGeom prst="rect">
            <a:avLst/>
          </a:prstGeom>
          <a:solidFill>
            <a:srgbClr val="2F2883">
              <a:alpha val="7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800"/>
          </a:p>
        </p:txBody>
      </p:sp>
      <p:sp>
        <p:nvSpPr>
          <p:cNvPr id="2" name="Picture Placeholder WhiteBG"/>
          <p:cNvSpPr/>
          <p:nvPr userDrawn="1"/>
        </p:nvSpPr>
        <p:spPr>
          <a:xfrm>
            <a:off x="6296327" y="0"/>
            <a:ext cx="2847976"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800"/>
          </a:p>
        </p:txBody>
      </p:sp>
      <p:sp>
        <p:nvSpPr>
          <p:cNvPr id="4" name="Picture Placeholder"/>
          <p:cNvSpPr>
            <a:spLocks noGrp="1"/>
          </p:cNvSpPr>
          <p:nvPr>
            <p:ph type="pic" sz="quarter" idx="18"/>
          </p:nvPr>
        </p:nvSpPr>
        <p:spPr>
          <a:xfrm>
            <a:off x="6296327" y="0"/>
            <a:ext cx="2847975" cy="5143500"/>
          </a:xfrm>
          <a:prstGeom prst="rect">
            <a:avLst/>
          </a:prstGeom>
        </p:spPr>
        <p:txBody>
          <a:bodyPr/>
          <a:lstStyle>
            <a:lvl1pPr>
              <a:defRPr>
                <a:latin typeface="Segoe UI" panose="020B0502040204020203" pitchFamily="34" charset="0"/>
                <a:ea typeface="Segoe UI" panose="020B0502040204020203" pitchFamily="34" charset="0"/>
                <a:cs typeface="Segoe UI" panose="020B0502040204020203" pitchFamily="34" charset="0"/>
              </a:defRPr>
            </a:lvl1pPr>
          </a:lstStyle>
          <a:p>
            <a:endParaRPr lang="en-US" dirty="0"/>
          </a:p>
        </p:txBody>
      </p:sp>
      <p:sp>
        <p:nvSpPr>
          <p:cNvPr id="11" name="Subtext Placeholder"/>
          <p:cNvSpPr>
            <a:spLocks noGrp="1"/>
          </p:cNvSpPr>
          <p:nvPr>
            <p:ph type="body" sz="quarter" idx="16" hasCustomPrompt="1"/>
          </p:nvPr>
        </p:nvSpPr>
        <p:spPr>
          <a:xfrm>
            <a:off x="523644" y="3003415"/>
            <a:ext cx="5162898" cy="359514"/>
          </a:xfrm>
          <a:prstGeom prst="rect">
            <a:avLst/>
          </a:prstGeom>
        </p:spPr>
        <p:txBody>
          <a:bodyPr wrap="square" lIns="57397" tIns="28698" rIns="57397" bIns="28698" anchor="t">
            <a:spAutoFit/>
          </a:bodyPr>
          <a:lstStyle>
            <a:lvl1pPr marL="0" marR="0" indent="0" algn="ctr" defTabSz="914378" rtl="0" eaLnBrk="1" fontAlgn="auto" latinLnBrk="0" hangingPunct="1">
              <a:lnSpc>
                <a:spcPct val="120000"/>
              </a:lnSpc>
              <a:spcBef>
                <a:spcPts val="0"/>
              </a:spcBef>
              <a:spcAft>
                <a:spcPts val="0"/>
              </a:spcAft>
              <a:buClrTx/>
              <a:buSzTx/>
              <a:buFont typeface="Wingdings" panose="05000000000000000000" pitchFamily="2" charset="2"/>
              <a:buNone/>
              <a:tabLst/>
              <a:defRPr sz="1800" baseline="0">
                <a:solidFill>
                  <a:srgbClr val="00C0F3"/>
                </a:solidFill>
                <a:latin typeface="Segoe UI" panose="020B0502040204020203" pitchFamily="34" charset="0"/>
                <a:ea typeface="Segoe UI" panose="020B0502040204020203" pitchFamily="34" charset="0"/>
                <a:cs typeface="Segoe UI" panose="020B0502040204020203" pitchFamily="34" charset="0"/>
                <a:sym typeface="Lucida Sans"/>
              </a:defRPr>
            </a:lvl1pPr>
            <a:lvl2pPr marL="685783" indent="-228594" algn="ctr">
              <a:buFont typeface="Wingdings" panose="05000000000000000000" pitchFamily="2" charset="2"/>
              <a:buChar char="§"/>
              <a:defRPr sz="1800">
                <a:solidFill>
                  <a:schemeClr val="accent3"/>
                </a:solidFill>
              </a:defRPr>
            </a:lvl2pPr>
            <a:lvl3pPr marL="1142972" indent="-228594">
              <a:buFont typeface="Wingdings" panose="05000000000000000000" pitchFamily="2" charset="2"/>
              <a:buChar char="§"/>
              <a:defRPr sz="1800">
                <a:solidFill>
                  <a:schemeClr val="accent3"/>
                </a:solidFill>
              </a:defRPr>
            </a:lvl3pPr>
            <a:lvl4pPr marL="1600160" indent="-228594">
              <a:buFont typeface="Wingdings" panose="05000000000000000000" pitchFamily="2" charset="2"/>
              <a:buChar char="§"/>
              <a:defRPr sz="1600">
                <a:solidFill>
                  <a:schemeClr val="accent3"/>
                </a:solidFill>
              </a:defRPr>
            </a:lvl4pPr>
            <a:lvl5pPr>
              <a:buFont typeface="Wingdings" panose="05000000000000000000" pitchFamily="2" charset="2"/>
              <a:buChar char="§"/>
              <a:defRPr sz="1200">
                <a:solidFill>
                  <a:schemeClr val="accent3"/>
                </a:solidFill>
              </a:defRPr>
            </a:lvl5pPr>
          </a:lstStyle>
          <a:p>
            <a:r>
              <a:rPr lang="en-GB" dirty="0"/>
              <a:t>[Segoe UI 18pt Cyan]</a:t>
            </a:r>
          </a:p>
        </p:txBody>
      </p:sp>
      <p:sp>
        <p:nvSpPr>
          <p:cNvPr id="12" name="Title Placeholder"/>
          <p:cNvSpPr>
            <a:spLocks noGrp="1"/>
          </p:cNvSpPr>
          <p:nvPr>
            <p:ph type="body" sz="quarter" idx="17" hasCustomPrompt="1"/>
          </p:nvPr>
        </p:nvSpPr>
        <p:spPr>
          <a:xfrm>
            <a:off x="528569" y="1591239"/>
            <a:ext cx="5156614" cy="1412173"/>
          </a:xfrm>
          <a:prstGeom prst="rect">
            <a:avLst/>
          </a:prstGeom>
        </p:spPr>
        <p:txBody>
          <a:bodyPr wrap="square" lIns="57397" tIns="28698" rIns="57397" bIns="28698" anchor="ctr">
            <a:spAutoFit/>
          </a:bodyPr>
          <a:lstStyle>
            <a:lvl1pPr marL="0" indent="0" algn="ctr">
              <a:lnSpc>
                <a:spcPct val="100000"/>
              </a:lnSpc>
              <a:spcBef>
                <a:spcPts val="0"/>
              </a:spcBef>
              <a:buSzTx/>
              <a:buFont typeface="Wingdings" panose="05000000000000000000" pitchFamily="2" charset="2"/>
              <a:buNone/>
              <a:defRPr sz="4400" b="1" baseline="0">
                <a:solidFill>
                  <a:srgbClr val="FFFFFF"/>
                </a:solidFill>
                <a:latin typeface="Segoe UI" panose="020B0502040204020203" pitchFamily="34" charset="0"/>
                <a:ea typeface="Segoe UI" panose="020B0502040204020203" pitchFamily="34" charset="0"/>
                <a:cs typeface="Segoe UI" panose="020B0502040204020203" pitchFamily="34" charset="0"/>
                <a:sym typeface="Lucida Sans"/>
              </a:defRPr>
            </a:lvl1pPr>
            <a:lvl2pPr marL="685783" indent="-228594" algn="ctr">
              <a:buFont typeface="Wingdings" panose="05000000000000000000" pitchFamily="2" charset="2"/>
              <a:buChar char="§"/>
              <a:defRPr>
                <a:solidFill>
                  <a:schemeClr val="bg1"/>
                </a:solidFill>
              </a:defRPr>
            </a:lvl2pPr>
            <a:lvl3pPr marL="1257269" indent="-342892" algn="ctr">
              <a:buFont typeface="Wingdings" panose="05000000000000000000" pitchFamily="2" charset="2"/>
              <a:buChar char="§"/>
              <a:defRPr>
                <a:solidFill>
                  <a:schemeClr val="bg1"/>
                </a:solidFill>
              </a:defRPr>
            </a:lvl3pPr>
            <a:lvl4pPr marL="1600160" indent="-228594" algn="ctr">
              <a:buFont typeface="Wingdings" panose="05000000000000000000" pitchFamily="2" charset="2"/>
              <a:buChar char="§"/>
              <a:defRPr>
                <a:solidFill>
                  <a:schemeClr val="bg1"/>
                </a:solidFill>
              </a:defRPr>
            </a:lvl4pPr>
            <a:lvl5pPr marL="1828754" indent="0" algn="ctr">
              <a:buFont typeface="Wingdings" panose="05000000000000000000" pitchFamily="2" charset="2"/>
              <a:buNone/>
              <a:defRPr>
                <a:solidFill>
                  <a:schemeClr val="bg1"/>
                </a:solidFill>
              </a:defRPr>
            </a:lvl5pPr>
          </a:lstStyle>
          <a:p>
            <a:r>
              <a:rPr lang="en-SG" dirty="0"/>
              <a:t>[Segoe UI 44pt Bold Middle-Align]</a:t>
            </a:r>
          </a:p>
        </p:txBody>
      </p:sp>
      <p:sp>
        <p:nvSpPr>
          <p:cNvPr id="10" name="Footer Placeholder 4"/>
          <p:cNvSpPr>
            <a:spLocks noGrp="1"/>
          </p:cNvSpPr>
          <p:nvPr>
            <p:ph type="ftr" sz="quarter" idx="3"/>
          </p:nvPr>
        </p:nvSpPr>
        <p:spPr>
          <a:xfrm>
            <a:off x="2451483" y="4749529"/>
            <a:ext cx="1330939" cy="165102"/>
          </a:xfrm>
          <a:prstGeom prst="rect">
            <a:avLst/>
          </a:prstGeom>
        </p:spPr>
        <p:txBody>
          <a:bodyPr vert="horz" lIns="91440" tIns="45720" rIns="91440" bIns="45720" rtlCol="0" anchor="ctr"/>
          <a:lstStyle>
            <a:lvl1pPr algn="l">
              <a:defRPr sz="700" b="0">
                <a:solidFill>
                  <a:schemeClr val="accent4">
                    <a:lumMod val="60000"/>
                    <a:lumOff val="40000"/>
                  </a:schemeClr>
                </a:solidFill>
                <a:latin typeface="Segoe UI" panose="020B0502040204020203" pitchFamily="34" charset="0"/>
                <a:cs typeface="Segoe UI" panose="020B0502040204020203" pitchFamily="34" charset="0"/>
              </a:defRPr>
            </a:lvl1pPr>
          </a:lstStyle>
          <a:p>
            <a:pPr algn="ctr"/>
            <a:r>
              <a:rPr lang="en-SG"/>
              <a:t>RESTRICTED</a:t>
            </a:r>
            <a:endParaRPr lang="en-SG" dirty="0"/>
          </a:p>
        </p:txBody>
      </p:sp>
    </p:spTree>
    <p:extLst>
      <p:ext uri="{BB962C8B-B14F-4D97-AF65-F5344CB8AC3E}">
        <p14:creationId xmlns:p14="http://schemas.microsoft.com/office/powerpoint/2010/main" val="871469724"/>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_Section Divider(R) and Image(L)">
    <p:bg>
      <p:bgPr>
        <a:solidFill>
          <a:schemeClr val="bg1"/>
        </a:solidFill>
        <a:effectLst/>
      </p:bgPr>
    </p:bg>
    <p:spTree>
      <p:nvGrpSpPr>
        <p:cNvPr id="1" name=""/>
        <p:cNvGrpSpPr/>
        <p:nvPr/>
      </p:nvGrpSpPr>
      <p:grpSpPr>
        <a:xfrm>
          <a:off x="0" y="0"/>
          <a:ext cx="0" cy="0"/>
          <a:chOff x="0" y="0"/>
          <a:chExt cx="0" cy="0"/>
        </a:xfrm>
      </p:grpSpPr>
      <p:sp>
        <p:nvSpPr>
          <p:cNvPr id="8" name="Background Image"/>
          <p:cNvSpPr/>
          <p:nvPr userDrawn="1"/>
        </p:nvSpPr>
        <p:spPr>
          <a:xfrm>
            <a:off x="0" y="0"/>
            <a:ext cx="9144000" cy="51435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800"/>
          </a:p>
        </p:txBody>
      </p:sp>
      <p:sp>
        <p:nvSpPr>
          <p:cNvPr id="9" name="Blue Filter"/>
          <p:cNvSpPr/>
          <p:nvPr userDrawn="1"/>
        </p:nvSpPr>
        <p:spPr>
          <a:xfrm>
            <a:off x="0" y="9693"/>
            <a:ext cx="9144000" cy="5143500"/>
          </a:xfrm>
          <a:prstGeom prst="rect">
            <a:avLst/>
          </a:prstGeom>
          <a:solidFill>
            <a:srgbClr val="2F2883">
              <a:alpha val="7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800"/>
          </a:p>
        </p:txBody>
      </p:sp>
      <p:sp>
        <p:nvSpPr>
          <p:cNvPr id="2" name="Picture Placeholder WhiteBG"/>
          <p:cNvSpPr/>
          <p:nvPr userDrawn="1"/>
        </p:nvSpPr>
        <p:spPr>
          <a:xfrm>
            <a:off x="0" y="-1"/>
            <a:ext cx="2847976" cy="51531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800"/>
          </a:p>
        </p:txBody>
      </p:sp>
      <p:sp>
        <p:nvSpPr>
          <p:cNvPr id="11" name="Subtext Placeholder"/>
          <p:cNvSpPr>
            <a:spLocks noGrp="1"/>
          </p:cNvSpPr>
          <p:nvPr>
            <p:ph type="body" sz="quarter" idx="16" hasCustomPrompt="1"/>
          </p:nvPr>
        </p:nvSpPr>
        <p:spPr>
          <a:xfrm>
            <a:off x="3386113" y="3003415"/>
            <a:ext cx="5162898" cy="359514"/>
          </a:xfrm>
          <a:prstGeom prst="rect">
            <a:avLst/>
          </a:prstGeom>
        </p:spPr>
        <p:txBody>
          <a:bodyPr wrap="square" lIns="57397" tIns="28698" rIns="57397" bIns="28698" anchor="t">
            <a:spAutoFit/>
          </a:bodyPr>
          <a:lstStyle>
            <a:lvl1pPr marL="0" marR="0" indent="0" algn="ctr" defTabSz="914378" rtl="0" eaLnBrk="1" fontAlgn="auto" latinLnBrk="0" hangingPunct="1">
              <a:lnSpc>
                <a:spcPct val="120000"/>
              </a:lnSpc>
              <a:spcBef>
                <a:spcPts val="0"/>
              </a:spcBef>
              <a:spcAft>
                <a:spcPts val="0"/>
              </a:spcAft>
              <a:buClrTx/>
              <a:buSzTx/>
              <a:buFont typeface="Wingdings" panose="05000000000000000000" pitchFamily="2" charset="2"/>
              <a:buNone/>
              <a:tabLst/>
              <a:defRPr sz="1800" baseline="0">
                <a:solidFill>
                  <a:srgbClr val="00C0F3"/>
                </a:solidFill>
                <a:latin typeface="Segoe UI" panose="020B0502040204020203" pitchFamily="34" charset="0"/>
                <a:ea typeface="Segoe UI" panose="020B0502040204020203" pitchFamily="34" charset="0"/>
                <a:cs typeface="Segoe UI" panose="020B0502040204020203" pitchFamily="34" charset="0"/>
                <a:sym typeface="Lucida Sans"/>
              </a:defRPr>
            </a:lvl1pPr>
            <a:lvl2pPr marL="685783" indent="-228594" algn="ctr">
              <a:buFont typeface="Wingdings" panose="05000000000000000000" pitchFamily="2" charset="2"/>
              <a:buChar char="§"/>
              <a:defRPr sz="1800">
                <a:solidFill>
                  <a:schemeClr val="accent3"/>
                </a:solidFill>
              </a:defRPr>
            </a:lvl2pPr>
            <a:lvl3pPr marL="1142972" indent="-228594" algn="ctr">
              <a:buFont typeface="Wingdings" panose="05000000000000000000" pitchFamily="2" charset="2"/>
              <a:buChar char="§"/>
              <a:defRPr sz="1800">
                <a:solidFill>
                  <a:schemeClr val="accent3"/>
                </a:solidFill>
              </a:defRPr>
            </a:lvl3pPr>
            <a:lvl4pPr marL="1600160" indent="-228594" algn="ctr">
              <a:buFont typeface="Wingdings" panose="05000000000000000000" pitchFamily="2" charset="2"/>
              <a:buChar char="§"/>
              <a:defRPr sz="1600">
                <a:solidFill>
                  <a:schemeClr val="accent3"/>
                </a:solidFill>
              </a:defRPr>
            </a:lvl4pPr>
            <a:lvl5pPr marL="2057348" indent="-228594" algn="ctr">
              <a:buFont typeface="Wingdings" panose="05000000000000000000" pitchFamily="2" charset="2"/>
              <a:buChar char="§"/>
              <a:defRPr sz="1400">
                <a:solidFill>
                  <a:schemeClr val="accent3"/>
                </a:solidFill>
              </a:defRPr>
            </a:lvl5pPr>
          </a:lstStyle>
          <a:p>
            <a:r>
              <a:rPr lang="en-GB" dirty="0"/>
              <a:t>[Segoe UI 18pt Cyan]</a:t>
            </a:r>
          </a:p>
        </p:txBody>
      </p:sp>
      <p:sp>
        <p:nvSpPr>
          <p:cNvPr id="12" name="Title Placeholder"/>
          <p:cNvSpPr>
            <a:spLocks noGrp="1"/>
          </p:cNvSpPr>
          <p:nvPr>
            <p:ph type="body" sz="quarter" idx="17" hasCustomPrompt="1"/>
          </p:nvPr>
        </p:nvSpPr>
        <p:spPr>
          <a:xfrm>
            <a:off x="3391038" y="1591241"/>
            <a:ext cx="5156614" cy="1412173"/>
          </a:xfrm>
          <a:prstGeom prst="rect">
            <a:avLst/>
          </a:prstGeom>
        </p:spPr>
        <p:txBody>
          <a:bodyPr wrap="square" lIns="57397" tIns="28698" rIns="57397" bIns="28698" anchor="ctr">
            <a:spAutoFit/>
          </a:bodyPr>
          <a:lstStyle>
            <a:lvl1pPr marL="0" indent="0" algn="ctr">
              <a:lnSpc>
                <a:spcPct val="100000"/>
              </a:lnSpc>
              <a:spcBef>
                <a:spcPts val="0"/>
              </a:spcBef>
              <a:buSzTx/>
              <a:buFont typeface="Wingdings" panose="05000000000000000000" pitchFamily="2" charset="2"/>
              <a:buNone/>
              <a:defRPr sz="4400" b="1" baseline="0">
                <a:solidFill>
                  <a:srgbClr val="FFFFFF"/>
                </a:solidFill>
                <a:latin typeface="Segoe UI" panose="020B0502040204020203" pitchFamily="34" charset="0"/>
                <a:ea typeface="Segoe UI" panose="020B0502040204020203" pitchFamily="34" charset="0"/>
                <a:cs typeface="Segoe UI" panose="020B0502040204020203" pitchFamily="34" charset="0"/>
                <a:sym typeface="Lucida Sans"/>
              </a:defRPr>
            </a:lvl1pPr>
            <a:lvl2pPr marL="685783" indent="-228594" algn="ctr">
              <a:buFont typeface="Wingdings" panose="05000000000000000000" pitchFamily="2" charset="2"/>
              <a:buChar char="§"/>
              <a:defRPr>
                <a:solidFill>
                  <a:schemeClr val="bg1"/>
                </a:solidFill>
              </a:defRPr>
            </a:lvl2pPr>
            <a:lvl3pPr marL="1142972" indent="-228594" algn="ctr">
              <a:buFont typeface="Wingdings" panose="05000000000000000000" pitchFamily="2" charset="2"/>
              <a:buChar char="§"/>
              <a:defRPr>
                <a:solidFill>
                  <a:schemeClr val="bg1"/>
                </a:solidFill>
              </a:defRPr>
            </a:lvl3pPr>
            <a:lvl4pPr marL="1600160" indent="-228594" algn="ctr">
              <a:buFont typeface="Wingdings" panose="05000000000000000000" pitchFamily="2" charset="2"/>
              <a:buChar char="§"/>
              <a:defRPr>
                <a:solidFill>
                  <a:schemeClr val="bg1"/>
                </a:solidFill>
              </a:defRPr>
            </a:lvl4pPr>
            <a:lvl5pPr marL="2057348" indent="-228594" algn="ctr">
              <a:buFont typeface="Wingdings" panose="05000000000000000000" pitchFamily="2" charset="2"/>
              <a:buChar char="§"/>
              <a:defRPr>
                <a:solidFill>
                  <a:schemeClr val="bg1"/>
                </a:solidFill>
              </a:defRPr>
            </a:lvl5pPr>
          </a:lstStyle>
          <a:p>
            <a:r>
              <a:rPr lang="en-SG" dirty="0"/>
              <a:t>[Segoe UI 44pt Bold Middle-Align]</a:t>
            </a:r>
            <a:endParaRPr lang="en-US" dirty="0"/>
          </a:p>
        </p:txBody>
      </p:sp>
      <p:sp>
        <p:nvSpPr>
          <p:cNvPr id="13" name="Footer Placeholder 4"/>
          <p:cNvSpPr>
            <a:spLocks noGrp="1"/>
          </p:cNvSpPr>
          <p:nvPr>
            <p:ph type="ftr" sz="quarter" idx="3"/>
          </p:nvPr>
        </p:nvSpPr>
        <p:spPr>
          <a:xfrm>
            <a:off x="5262884" y="4749529"/>
            <a:ext cx="1330939" cy="165102"/>
          </a:xfrm>
          <a:prstGeom prst="rect">
            <a:avLst/>
          </a:prstGeom>
        </p:spPr>
        <p:txBody>
          <a:bodyPr vert="horz" lIns="91440" tIns="45720" rIns="91440" bIns="45720" rtlCol="0" anchor="ctr"/>
          <a:lstStyle>
            <a:lvl1pPr algn="l">
              <a:defRPr sz="700" b="0">
                <a:solidFill>
                  <a:schemeClr val="accent4">
                    <a:lumMod val="60000"/>
                    <a:lumOff val="40000"/>
                  </a:schemeClr>
                </a:solidFill>
                <a:latin typeface="Segoe UI" panose="020B0502040204020203" pitchFamily="34" charset="0"/>
                <a:cs typeface="Segoe UI" panose="020B0502040204020203" pitchFamily="34" charset="0"/>
              </a:defRPr>
            </a:lvl1pPr>
          </a:lstStyle>
          <a:p>
            <a:pPr algn="ctr"/>
            <a:r>
              <a:rPr lang="en-SG"/>
              <a:t>RESTRICTED</a:t>
            </a:r>
            <a:endParaRPr lang="en-SG" dirty="0"/>
          </a:p>
        </p:txBody>
      </p:sp>
      <p:sp>
        <p:nvSpPr>
          <p:cNvPr id="10" name="Picture Placeholder"/>
          <p:cNvSpPr>
            <a:spLocks noGrp="1"/>
          </p:cNvSpPr>
          <p:nvPr>
            <p:ph type="pic" sz="quarter" idx="18"/>
          </p:nvPr>
        </p:nvSpPr>
        <p:spPr>
          <a:xfrm>
            <a:off x="2" y="-1"/>
            <a:ext cx="2847975" cy="5153194"/>
          </a:xfrm>
          <a:prstGeom prst="rect">
            <a:avLst/>
          </a:prstGeom>
        </p:spPr>
        <p:txBody>
          <a:bodyPr/>
          <a:lstStyle>
            <a:lvl1pPr>
              <a:defRPr>
                <a:latin typeface="Segoe UI" panose="020B0502040204020203" pitchFamily="34" charset="0"/>
                <a:ea typeface="Segoe UI" panose="020B0502040204020203" pitchFamily="34" charset="0"/>
                <a:cs typeface="Segoe UI" panose="020B0502040204020203" pitchFamily="34" charset="0"/>
              </a:defRPr>
            </a:lvl1pPr>
          </a:lstStyle>
          <a:p>
            <a:endParaRPr lang="en-US" dirty="0"/>
          </a:p>
        </p:txBody>
      </p:sp>
    </p:spTree>
    <p:extLst>
      <p:ext uri="{BB962C8B-B14F-4D97-AF65-F5344CB8AC3E}">
        <p14:creationId xmlns:p14="http://schemas.microsoft.com/office/powerpoint/2010/main" val="3605440959"/>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Pagination"/>
          <p:cNvSpPr>
            <a:spLocks noGrp="1"/>
          </p:cNvSpPr>
          <p:nvPr>
            <p:ph type="sldNum" sz="quarter" idx="4"/>
          </p:nvPr>
        </p:nvSpPr>
        <p:spPr>
          <a:xfrm>
            <a:off x="8850007" y="4889009"/>
            <a:ext cx="294144" cy="158337"/>
          </a:xfrm>
          <a:prstGeom prst="rect">
            <a:avLst/>
          </a:prstGeom>
          <a:extLst>
            <a:ext uri="{C572A759-6A51-4108-AA02-DFA0A04FC94B}">
              <ma14:wrappingTextBoxFlag xmlns:ma14="http://schemas.microsoft.com/office/mac/drawingml/2011/main" val="1"/>
            </a:ext>
          </a:extLst>
        </p:spPr>
        <p:txBody>
          <a:bodyPr lIns="57397" tIns="28698" rIns="57397" bIns="28698" anchor="ctr"/>
          <a:lstStyle>
            <a:lvl1pPr algn="ctr">
              <a:defRPr sz="700">
                <a:solidFill>
                  <a:schemeClr val="bg1">
                    <a:lumMod val="65000"/>
                  </a:schemeClr>
                </a:solidFill>
                <a:latin typeface="Segoe UI" panose="020B0502040204020203" pitchFamily="34" charset="0"/>
                <a:ea typeface="Segoe UI" panose="020B0502040204020203" pitchFamily="34" charset="0"/>
                <a:cs typeface="Segoe UI" panose="020B0502040204020203" pitchFamily="34" charset="0"/>
                <a:sym typeface="Lucida Sans"/>
              </a:defRPr>
            </a:lvl1pPr>
          </a:lstStyle>
          <a:p>
            <a:fld id="{86CB4B4D-7CA3-9044-876B-883B54F8677D}" type="slidenum">
              <a:rPr lang="uk-UA" smtClean="0"/>
              <a:pPr/>
              <a:t>‹#›</a:t>
            </a:fld>
            <a:endParaRPr lang="uk-UA" dirty="0"/>
          </a:p>
        </p:txBody>
      </p:sp>
      <p:sp>
        <p:nvSpPr>
          <p:cNvPr id="5" name="Footer Placeholder 4"/>
          <p:cNvSpPr>
            <a:spLocks noGrp="1"/>
          </p:cNvSpPr>
          <p:nvPr>
            <p:ph type="ftr" sz="quarter" idx="3"/>
          </p:nvPr>
        </p:nvSpPr>
        <p:spPr>
          <a:xfrm rot="16200000">
            <a:off x="8331611" y="4119385"/>
            <a:ext cx="1330939" cy="165102"/>
          </a:xfrm>
          <a:prstGeom prst="rect">
            <a:avLst/>
          </a:prstGeom>
        </p:spPr>
        <p:txBody>
          <a:bodyPr vert="horz" lIns="91440" tIns="45720" rIns="91440" bIns="45720" rtlCol="0" anchor="ctr"/>
          <a:lstStyle>
            <a:lvl1pPr algn="l">
              <a:defRPr sz="700" b="0">
                <a:solidFill>
                  <a:schemeClr val="bg1">
                    <a:lumMod val="75000"/>
                  </a:schemeClr>
                </a:solidFill>
                <a:latin typeface="Segoe UI" panose="020B0502040204020203" pitchFamily="34" charset="0"/>
                <a:cs typeface="Segoe UI" panose="020B0502040204020203" pitchFamily="34" charset="0"/>
              </a:defRPr>
            </a:lvl1pPr>
          </a:lstStyle>
          <a:p>
            <a:r>
              <a:rPr lang="en-SG"/>
              <a:t>RESTRICTED</a:t>
            </a:r>
            <a:endParaRPr lang="en-SG" dirty="0"/>
          </a:p>
        </p:txBody>
      </p:sp>
      <p:sp>
        <p:nvSpPr>
          <p:cNvPr id="6" name="Date Placeholder 3"/>
          <p:cNvSpPr>
            <a:spLocks noGrp="1"/>
          </p:cNvSpPr>
          <p:nvPr>
            <p:ph type="dt" sz="half" idx="2"/>
          </p:nvPr>
        </p:nvSpPr>
        <p:spPr>
          <a:xfrm rot="16200000">
            <a:off x="8615839" y="2976517"/>
            <a:ext cx="762488" cy="165104"/>
          </a:xfrm>
          <a:prstGeom prst="rect">
            <a:avLst/>
          </a:prstGeom>
        </p:spPr>
        <p:txBody>
          <a:bodyPr vert="horz" lIns="91440" tIns="45720" rIns="91440" bIns="45720" rtlCol="0" anchor="ctr"/>
          <a:lstStyle>
            <a:lvl1pPr algn="l">
              <a:defRPr sz="700">
                <a:solidFill>
                  <a:schemeClr val="bg1">
                    <a:lumMod val="75000"/>
                  </a:schemeClr>
                </a:solidFill>
                <a:latin typeface="Segoe UI" panose="020B0502040204020203" pitchFamily="34" charset="0"/>
                <a:cs typeface="Segoe UI" panose="020B0502040204020203" pitchFamily="34" charset="0"/>
              </a:defRPr>
            </a:lvl1pPr>
          </a:lstStyle>
          <a:p>
            <a:endParaRPr lang="en-SG" dirty="0"/>
          </a:p>
        </p:txBody>
      </p:sp>
    </p:spTree>
    <p:extLst>
      <p:ext uri="{BB962C8B-B14F-4D97-AF65-F5344CB8AC3E}">
        <p14:creationId xmlns:p14="http://schemas.microsoft.com/office/powerpoint/2010/main" val="240818617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End Page">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12" name="Background Image"/>
          <p:cNvSpPr/>
          <p:nvPr userDrawn="1"/>
        </p:nvSpPr>
        <p:spPr>
          <a:xfrm>
            <a:off x="0" y="0"/>
            <a:ext cx="9144000" cy="51435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800"/>
          </a:p>
        </p:txBody>
      </p:sp>
      <p:sp>
        <p:nvSpPr>
          <p:cNvPr id="8" name="Black Filter"/>
          <p:cNvSpPr/>
          <p:nvPr userDrawn="1"/>
        </p:nvSpPr>
        <p:spPr>
          <a:xfrm>
            <a:off x="1" y="2"/>
            <a:ext cx="9143999" cy="5143499"/>
          </a:xfrm>
          <a:prstGeom prst="rect">
            <a:avLst/>
          </a:prstGeom>
          <a:solidFill>
            <a:schemeClr val="tx1">
              <a:alpha val="61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latin typeface="Segoe UI" panose="020B0502040204020203" pitchFamily="34" charset="0"/>
              <a:ea typeface="Segoe UI" panose="020B0502040204020203" pitchFamily="34" charset="0"/>
              <a:cs typeface="Segoe UI" panose="020B0502040204020203" pitchFamily="34" charset="0"/>
            </a:endParaRPr>
          </a:p>
        </p:txBody>
      </p:sp>
      <p:pic>
        <p:nvPicPr>
          <p:cNvPr id="17" name="Logo">
            <a:extLst>
              <a:ext uri="{FF2B5EF4-FFF2-40B4-BE49-F238E27FC236}">
                <a16:creationId xmlns:a16="http://schemas.microsoft.com/office/drawing/2014/main" xmlns="" id="{D37E2459-7365-E64A-B0C6-953CADA49DD3}"/>
              </a:ext>
            </a:extLst>
          </p:cNvPr>
          <p:cNvPicPr>
            <a:picLocks noChangeAspect="1"/>
          </p:cNvPicPr>
          <p:nvPr userDrawn="1"/>
        </p:nvPicPr>
        <p:blipFill>
          <a:blip r:embed="rId3"/>
          <a:stretch>
            <a:fillRect/>
          </a:stretch>
        </p:blipFill>
        <p:spPr>
          <a:xfrm>
            <a:off x="4188560" y="4171289"/>
            <a:ext cx="766881" cy="223269"/>
          </a:xfrm>
          <a:prstGeom prst="rect">
            <a:avLst/>
          </a:prstGeom>
        </p:spPr>
      </p:pic>
      <p:sp>
        <p:nvSpPr>
          <p:cNvPr id="14" name="Logo Watermark"/>
          <p:cNvSpPr/>
          <p:nvPr userDrawn="1"/>
        </p:nvSpPr>
        <p:spPr>
          <a:xfrm>
            <a:off x="3730270" y="1721156"/>
            <a:ext cx="1683464" cy="1701190"/>
          </a:xfrm>
          <a:prstGeom prst="rect">
            <a:avLst/>
          </a:prstGeom>
          <a:blipFill dpi="0" rotWithShape="1">
            <a:blip r:embed="rId4">
              <a:alphaModFix amt="18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800" dirty="0"/>
          </a:p>
        </p:txBody>
      </p:sp>
      <p:sp>
        <p:nvSpPr>
          <p:cNvPr id="15" name="Subtitle Placeholder"/>
          <p:cNvSpPr>
            <a:spLocks noGrp="1"/>
          </p:cNvSpPr>
          <p:nvPr>
            <p:ph type="body" sz="quarter" idx="18" hasCustomPrompt="1"/>
          </p:nvPr>
        </p:nvSpPr>
        <p:spPr>
          <a:xfrm>
            <a:off x="503766" y="2903154"/>
            <a:ext cx="8092967" cy="359514"/>
          </a:xfrm>
          <a:prstGeom prst="rect">
            <a:avLst/>
          </a:prstGeom>
        </p:spPr>
        <p:txBody>
          <a:bodyPr wrap="square" lIns="57397" tIns="28698" rIns="57397" bIns="28698" anchor="t">
            <a:spAutoFit/>
          </a:bodyPr>
          <a:lstStyle>
            <a:lvl1pPr marL="0" indent="0" algn="ctr">
              <a:lnSpc>
                <a:spcPct val="120000"/>
              </a:lnSpc>
              <a:spcBef>
                <a:spcPts val="0"/>
              </a:spcBef>
              <a:buSzTx/>
              <a:buFont typeface="Wingdings" panose="05000000000000000000" pitchFamily="2" charset="2"/>
              <a:buNone/>
              <a:defRPr sz="1800" baseline="0">
                <a:solidFill>
                  <a:srgbClr val="00C0F3"/>
                </a:solidFill>
                <a:latin typeface="Segoe UI" panose="020B0502040204020203" pitchFamily="34" charset="0"/>
                <a:ea typeface="Segoe UI" panose="020B0502040204020203" pitchFamily="34" charset="0"/>
                <a:cs typeface="Segoe UI" panose="020B0502040204020203" pitchFamily="34" charset="0"/>
                <a:sym typeface="Lucida Sans"/>
              </a:defRPr>
            </a:lvl1pPr>
            <a:lvl2pPr marL="685783" indent="-228594" algn="ctr">
              <a:buFont typeface="Wingdings" panose="05000000000000000000" pitchFamily="2" charset="2"/>
              <a:buChar char="§"/>
              <a:defRPr sz="1800">
                <a:solidFill>
                  <a:schemeClr val="accent3"/>
                </a:solidFill>
              </a:defRPr>
            </a:lvl2pPr>
            <a:lvl3pPr marL="1142972" indent="-228594" algn="ctr">
              <a:buFont typeface="Wingdings" panose="05000000000000000000" pitchFamily="2" charset="2"/>
              <a:buChar char="§"/>
              <a:defRPr sz="1800">
                <a:solidFill>
                  <a:schemeClr val="accent3"/>
                </a:solidFill>
              </a:defRPr>
            </a:lvl3pPr>
            <a:lvl4pPr marL="1600160" indent="-228594" algn="ctr">
              <a:buFont typeface="Wingdings" panose="05000000000000000000" pitchFamily="2" charset="2"/>
              <a:buChar char="§"/>
              <a:defRPr sz="1600">
                <a:solidFill>
                  <a:schemeClr val="accent3"/>
                </a:solidFill>
              </a:defRPr>
            </a:lvl4pPr>
            <a:lvl5pPr marL="2057348" indent="-228594" algn="ctr">
              <a:buFont typeface="Wingdings" panose="05000000000000000000" pitchFamily="2" charset="2"/>
              <a:buChar char="§"/>
              <a:defRPr sz="1400">
                <a:solidFill>
                  <a:schemeClr val="accent3"/>
                </a:solidFill>
              </a:defRPr>
            </a:lvl5pPr>
          </a:lstStyle>
          <a:p>
            <a:r>
              <a:rPr lang="en-GB" dirty="0"/>
              <a:t>[Segoe UI 18pt Cyan]</a:t>
            </a:r>
          </a:p>
        </p:txBody>
      </p:sp>
      <p:sp>
        <p:nvSpPr>
          <p:cNvPr id="16" name="Title Placeholder"/>
          <p:cNvSpPr>
            <a:spLocks noGrp="1"/>
          </p:cNvSpPr>
          <p:nvPr>
            <p:ph type="body" sz="quarter" idx="19" hasCustomPrompt="1"/>
          </p:nvPr>
        </p:nvSpPr>
        <p:spPr>
          <a:xfrm>
            <a:off x="508690" y="2158394"/>
            <a:ext cx="8083116" cy="735065"/>
          </a:xfrm>
          <a:prstGeom prst="rect">
            <a:avLst/>
          </a:prstGeom>
        </p:spPr>
        <p:txBody>
          <a:bodyPr wrap="square" lIns="57397" tIns="28698" rIns="57397" bIns="28698" anchor="ctr">
            <a:spAutoFit/>
          </a:bodyPr>
          <a:lstStyle>
            <a:lvl1pPr marL="0" indent="0" algn="ctr">
              <a:lnSpc>
                <a:spcPct val="100000"/>
              </a:lnSpc>
              <a:spcBef>
                <a:spcPts val="0"/>
              </a:spcBef>
              <a:buSzTx/>
              <a:buFont typeface="Wingdings" panose="05000000000000000000" pitchFamily="2" charset="2"/>
              <a:buNone/>
              <a:defRPr sz="4400" b="1" baseline="0">
                <a:solidFill>
                  <a:srgbClr val="FFFFFF"/>
                </a:solidFill>
                <a:latin typeface="Segoe UI" panose="020B0502040204020203" pitchFamily="34" charset="0"/>
                <a:ea typeface="Segoe UI" panose="020B0502040204020203" pitchFamily="34" charset="0"/>
                <a:cs typeface="Segoe UI" panose="020B0502040204020203" pitchFamily="34" charset="0"/>
                <a:sym typeface="Lucida Sans"/>
              </a:defRPr>
            </a:lvl1pPr>
            <a:lvl2pPr marL="685783" indent="-228594" algn="ctr">
              <a:buFont typeface="Wingdings" panose="05000000000000000000" pitchFamily="2" charset="2"/>
              <a:buChar char="§"/>
              <a:defRPr>
                <a:solidFill>
                  <a:schemeClr val="bg1"/>
                </a:solidFill>
              </a:defRPr>
            </a:lvl2pPr>
            <a:lvl3pPr marL="1142972" indent="-228594" algn="ctr">
              <a:buFont typeface="Wingdings" panose="05000000000000000000" pitchFamily="2" charset="2"/>
              <a:buChar char="§"/>
              <a:defRPr>
                <a:solidFill>
                  <a:schemeClr val="bg1"/>
                </a:solidFill>
              </a:defRPr>
            </a:lvl3pPr>
            <a:lvl4pPr marL="1600160" indent="-228594" algn="ctr">
              <a:buFont typeface="Wingdings" panose="05000000000000000000" pitchFamily="2" charset="2"/>
              <a:buChar char="§"/>
              <a:defRPr>
                <a:solidFill>
                  <a:schemeClr val="bg1"/>
                </a:solidFill>
              </a:defRPr>
            </a:lvl4pPr>
            <a:lvl5pPr marL="2057348" indent="-228594" algn="ctr">
              <a:buFont typeface="Wingdings" panose="05000000000000000000" pitchFamily="2" charset="2"/>
              <a:buChar char="§"/>
              <a:defRPr>
                <a:solidFill>
                  <a:schemeClr val="bg1"/>
                </a:solidFill>
              </a:defRPr>
            </a:lvl5pPr>
            <a:lvl6pPr marL="2514537" indent="-228594" algn="ctr">
              <a:buFont typeface="Wingdings" panose="05000000000000000000" pitchFamily="2" charset="2"/>
              <a:buChar char="§"/>
              <a:defRPr>
                <a:solidFill>
                  <a:schemeClr val="bg1"/>
                </a:solidFill>
              </a:defRPr>
            </a:lvl6pPr>
          </a:lstStyle>
          <a:p>
            <a:r>
              <a:rPr lang="en-SG" dirty="0"/>
              <a:t>[Segoe UI 44pt White Bold]</a:t>
            </a:r>
            <a:endParaRPr lang="en-US" dirty="0"/>
          </a:p>
        </p:txBody>
      </p:sp>
      <p:sp>
        <p:nvSpPr>
          <p:cNvPr id="9" name="Footer Placeholder 4"/>
          <p:cNvSpPr>
            <a:spLocks noGrp="1"/>
          </p:cNvSpPr>
          <p:nvPr>
            <p:ph type="ftr" sz="quarter" idx="3"/>
          </p:nvPr>
        </p:nvSpPr>
        <p:spPr>
          <a:xfrm>
            <a:off x="3906532" y="4749529"/>
            <a:ext cx="1330939" cy="165102"/>
          </a:xfrm>
          <a:prstGeom prst="rect">
            <a:avLst/>
          </a:prstGeom>
        </p:spPr>
        <p:txBody>
          <a:bodyPr vert="horz" lIns="91440" tIns="45720" rIns="91440" bIns="45720" rtlCol="0" anchor="ctr"/>
          <a:lstStyle>
            <a:lvl1pPr algn="l">
              <a:defRPr sz="700" b="0">
                <a:solidFill>
                  <a:schemeClr val="tx1">
                    <a:lumMod val="65000"/>
                    <a:lumOff val="35000"/>
                  </a:schemeClr>
                </a:solidFill>
                <a:latin typeface="Segoe UI" panose="020B0502040204020203" pitchFamily="34" charset="0"/>
                <a:cs typeface="Segoe UI" panose="020B0502040204020203" pitchFamily="34" charset="0"/>
              </a:defRPr>
            </a:lvl1pPr>
          </a:lstStyle>
          <a:p>
            <a:pPr algn="ctr"/>
            <a:r>
              <a:rPr lang="en-SG"/>
              <a:t>RESTRICTED</a:t>
            </a:r>
            <a:endParaRPr lang="en-SG" dirty="0"/>
          </a:p>
        </p:txBody>
      </p:sp>
    </p:spTree>
    <p:extLst>
      <p:ext uri="{BB962C8B-B14F-4D97-AF65-F5344CB8AC3E}">
        <p14:creationId xmlns:p14="http://schemas.microsoft.com/office/powerpoint/2010/main" val="225478312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Title &amp; 1Col Image">
    <p:spTree>
      <p:nvGrpSpPr>
        <p:cNvPr id="1" name=""/>
        <p:cNvGrpSpPr/>
        <p:nvPr/>
      </p:nvGrpSpPr>
      <p:grpSpPr>
        <a:xfrm>
          <a:off x="0" y="0"/>
          <a:ext cx="0" cy="0"/>
          <a:chOff x="0" y="0"/>
          <a:chExt cx="0" cy="0"/>
        </a:xfrm>
      </p:grpSpPr>
      <p:sp>
        <p:nvSpPr>
          <p:cNvPr id="10" name="Pagination"/>
          <p:cNvSpPr>
            <a:spLocks noGrp="1"/>
          </p:cNvSpPr>
          <p:nvPr>
            <p:ph type="sldNum" sz="quarter" idx="4"/>
          </p:nvPr>
        </p:nvSpPr>
        <p:spPr>
          <a:xfrm>
            <a:off x="8850007" y="4889009"/>
            <a:ext cx="294144" cy="158337"/>
          </a:xfrm>
          <a:prstGeom prst="rect">
            <a:avLst/>
          </a:prstGeom>
          <a:extLst>
            <a:ext uri="{C572A759-6A51-4108-AA02-DFA0A04FC94B}">
              <ma14:wrappingTextBoxFlag xmlns:ma14="http://schemas.microsoft.com/office/mac/drawingml/2011/main" val="1"/>
            </a:ext>
          </a:extLst>
        </p:spPr>
        <p:txBody>
          <a:bodyPr lIns="57397" tIns="28698" rIns="57397" bIns="28698" anchor="ctr"/>
          <a:lstStyle>
            <a:lvl1pPr algn="ctr">
              <a:defRPr sz="700">
                <a:solidFill>
                  <a:schemeClr val="bg1">
                    <a:lumMod val="65000"/>
                  </a:schemeClr>
                </a:solidFill>
                <a:latin typeface="Segoe UI" panose="020B0502040204020203" pitchFamily="34" charset="0"/>
                <a:ea typeface="Segoe UI" panose="020B0502040204020203" pitchFamily="34" charset="0"/>
                <a:cs typeface="Segoe UI" panose="020B0502040204020203" pitchFamily="34" charset="0"/>
                <a:sym typeface="Lucida Sans"/>
              </a:defRPr>
            </a:lvl1pPr>
          </a:lstStyle>
          <a:p>
            <a:fld id="{86CB4B4D-7CA3-9044-876B-883B54F8677D}" type="slidenum">
              <a:rPr lang="uk-UA" smtClean="0"/>
              <a:pPr/>
              <a:t>‹#›</a:t>
            </a:fld>
            <a:endParaRPr lang="uk-UA" dirty="0"/>
          </a:p>
        </p:txBody>
      </p:sp>
      <p:sp>
        <p:nvSpPr>
          <p:cNvPr id="15" name="Footer Placeholder 4"/>
          <p:cNvSpPr>
            <a:spLocks noGrp="1"/>
          </p:cNvSpPr>
          <p:nvPr>
            <p:ph type="ftr" sz="quarter" idx="3"/>
          </p:nvPr>
        </p:nvSpPr>
        <p:spPr>
          <a:xfrm rot="16200000">
            <a:off x="8331611" y="4119385"/>
            <a:ext cx="1330939" cy="165102"/>
          </a:xfrm>
          <a:prstGeom prst="rect">
            <a:avLst/>
          </a:prstGeom>
        </p:spPr>
        <p:txBody>
          <a:bodyPr vert="horz" lIns="91440" tIns="45720" rIns="91440" bIns="45720" rtlCol="0" anchor="ctr"/>
          <a:lstStyle>
            <a:lvl1pPr algn="l">
              <a:defRPr sz="700" b="0">
                <a:solidFill>
                  <a:schemeClr val="bg1">
                    <a:lumMod val="75000"/>
                  </a:schemeClr>
                </a:solidFill>
                <a:latin typeface="Segoe UI" panose="020B0502040204020203" pitchFamily="34" charset="0"/>
                <a:cs typeface="Segoe UI" panose="020B0502040204020203" pitchFamily="34" charset="0"/>
              </a:defRPr>
            </a:lvl1pPr>
          </a:lstStyle>
          <a:p>
            <a:r>
              <a:rPr lang="en-SG"/>
              <a:t>RESTRICTED</a:t>
            </a:r>
            <a:endParaRPr lang="en-SG" dirty="0"/>
          </a:p>
        </p:txBody>
      </p:sp>
      <p:sp>
        <p:nvSpPr>
          <p:cNvPr id="7" name="Title 6"/>
          <p:cNvSpPr>
            <a:spLocks noGrp="1"/>
          </p:cNvSpPr>
          <p:nvPr>
            <p:ph type="title" hasCustomPrompt="1"/>
          </p:nvPr>
        </p:nvSpPr>
        <p:spPr>
          <a:xfrm>
            <a:off x="456580" y="236423"/>
            <a:ext cx="8189282" cy="713992"/>
          </a:xfrm>
          <a:prstGeom prst="rect">
            <a:avLst/>
          </a:prstGeom>
        </p:spPr>
        <p:txBody>
          <a:bodyPr anchor="ctr"/>
          <a:lstStyle>
            <a:lvl1pPr>
              <a:defRPr sz="2400" b="1">
                <a:solidFill>
                  <a:schemeClr val="bg1"/>
                </a:solidFill>
                <a:latin typeface="Segoe UI" panose="020B0502040204020203" pitchFamily="34" charset="0"/>
                <a:cs typeface="Segoe UI" panose="020B0502040204020203" pitchFamily="34" charset="0"/>
              </a:defRPr>
            </a:lvl1pPr>
          </a:lstStyle>
          <a:p>
            <a:r>
              <a:rPr lang="en-US" dirty="0"/>
              <a:t>[Segoe UI 24pt White Bold Middle-Align]</a:t>
            </a:r>
          </a:p>
        </p:txBody>
      </p:sp>
      <p:sp>
        <p:nvSpPr>
          <p:cNvPr id="18" name="Date Placeholder 3"/>
          <p:cNvSpPr>
            <a:spLocks noGrp="1"/>
          </p:cNvSpPr>
          <p:nvPr>
            <p:ph type="dt" sz="half" idx="2"/>
          </p:nvPr>
        </p:nvSpPr>
        <p:spPr>
          <a:xfrm rot="16200000">
            <a:off x="8615839" y="2976517"/>
            <a:ext cx="762488" cy="165104"/>
          </a:xfrm>
          <a:prstGeom prst="rect">
            <a:avLst/>
          </a:prstGeom>
        </p:spPr>
        <p:txBody>
          <a:bodyPr vert="horz" lIns="91440" tIns="45720" rIns="91440" bIns="45720" rtlCol="0" anchor="ctr"/>
          <a:lstStyle>
            <a:lvl1pPr algn="l">
              <a:defRPr sz="700">
                <a:solidFill>
                  <a:schemeClr val="bg1">
                    <a:lumMod val="75000"/>
                  </a:schemeClr>
                </a:solidFill>
                <a:latin typeface="Segoe UI" panose="020B0502040204020203" pitchFamily="34" charset="0"/>
                <a:cs typeface="Segoe UI" panose="020B0502040204020203" pitchFamily="34" charset="0"/>
              </a:defRPr>
            </a:lvl1pPr>
          </a:lstStyle>
          <a:p>
            <a:endParaRPr lang="en-SG" dirty="0"/>
          </a:p>
        </p:txBody>
      </p:sp>
      <p:sp>
        <p:nvSpPr>
          <p:cNvPr id="11" name="Picture Placeholder 2"/>
          <p:cNvSpPr>
            <a:spLocks noGrp="1"/>
          </p:cNvSpPr>
          <p:nvPr>
            <p:ph type="pic" sz="quarter" idx="11"/>
          </p:nvPr>
        </p:nvSpPr>
        <p:spPr>
          <a:xfrm>
            <a:off x="452439" y="1325001"/>
            <a:ext cx="8193424" cy="3672000"/>
          </a:xfrm>
          <a:prstGeom prst="rect">
            <a:avLst/>
          </a:prstGeom>
        </p:spPr>
        <p:txBody>
          <a:bodyPr/>
          <a:lstStyle/>
          <a:p>
            <a:endParaRPr lang="en-SG" dirty="0"/>
          </a:p>
        </p:txBody>
      </p:sp>
    </p:spTree>
    <p:extLst>
      <p:ext uri="{BB962C8B-B14F-4D97-AF65-F5344CB8AC3E}">
        <p14:creationId xmlns:p14="http://schemas.microsoft.com/office/powerpoint/2010/main" val="15144471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Section Divider(R) and Image(L)">
    <p:bg>
      <p:bgPr>
        <a:solidFill>
          <a:schemeClr val="bg1"/>
        </a:solidFill>
        <a:effectLst/>
      </p:bgPr>
    </p:bg>
    <p:spTree>
      <p:nvGrpSpPr>
        <p:cNvPr id="1" name=""/>
        <p:cNvGrpSpPr/>
        <p:nvPr/>
      </p:nvGrpSpPr>
      <p:grpSpPr>
        <a:xfrm>
          <a:off x="0" y="0"/>
          <a:ext cx="0" cy="0"/>
          <a:chOff x="0" y="0"/>
          <a:chExt cx="0" cy="0"/>
        </a:xfrm>
      </p:grpSpPr>
      <p:sp>
        <p:nvSpPr>
          <p:cNvPr id="8" name="Background Image"/>
          <p:cNvSpPr/>
          <p:nvPr userDrawn="1"/>
        </p:nvSpPr>
        <p:spPr>
          <a:xfrm>
            <a:off x="0" y="0"/>
            <a:ext cx="9144000" cy="51435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9" name="Blue Filter"/>
          <p:cNvSpPr/>
          <p:nvPr userDrawn="1"/>
        </p:nvSpPr>
        <p:spPr>
          <a:xfrm>
            <a:off x="0" y="9693"/>
            <a:ext cx="9144000" cy="5143500"/>
          </a:xfrm>
          <a:prstGeom prst="rect">
            <a:avLst/>
          </a:prstGeom>
          <a:solidFill>
            <a:srgbClr val="2F2883">
              <a:alpha val="7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 name="Picture Placeholder WhiteBG"/>
          <p:cNvSpPr/>
          <p:nvPr userDrawn="1"/>
        </p:nvSpPr>
        <p:spPr>
          <a:xfrm>
            <a:off x="0" y="-1"/>
            <a:ext cx="2847976" cy="51531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1" name="Subtext Placeholder"/>
          <p:cNvSpPr>
            <a:spLocks noGrp="1"/>
          </p:cNvSpPr>
          <p:nvPr>
            <p:ph type="body" sz="quarter" idx="16" hasCustomPrompt="1"/>
          </p:nvPr>
        </p:nvSpPr>
        <p:spPr>
          <a:xfrm>
            <a:off x="3386113" y="3003414"/>
            <a:ext cx="5162898" cy="390355"/>
          </a:xfrm>
          <a:prstGeom prst="rect">
            <a:avLst/>
          </a:prstGeom>
        </p:spPr>
        <p:txBody>
          <a:bodyPr wrap="square" lIns="57397" tIns="28698" rIns="57397" bIns="28698" anchor="t">
            <a:spAutoFit/>
          </a:bodyPr>
          <a:lstStyle>
            <a:lvl1pPr marL="0" marR="0" indent="0" algn="ctr" defTabSz="914400" rtl="0" eaLnBrk="1" fontAlgn="auto" latinLnBrk="0" hangingPunct="1">
              <a:lnSpc>
                <a:spcPct val="120000"/>
              </a:lnSpc>
              <a:spcBef>
                <a:spcPts val="0"/>
              </a:spcBef>
              <a:spcAft>
                <a:spcPts val="0"/>
              </a:spcAft>
              <a:buClrTx/>
              <a:buSzTx/>
              <a:buFont typeface="Wingdings" panose="05000000000000000000" pitchFamily="2" charset="2"/>
              <a:buNone/>
              <a:tabLst/>
              <a:defRPr sz="1800" baseline="0">
                <a:solidFill>
                  <a:srgbClr val="00C0F3"/>
                </a:solidFill>
                <a:latin typeface="Segoe UI" panose="020B0502040204020203" pitchFamily="34" charset="0"/>
                <a:ea typeface="Segoe UI" panose="020B0502040204020203" pitchFamily="34" charset="0"/>
                <a:cs typeface="Segoe UI" panose="020B0502040204020203" pitchFamily="34" charset="0"/>
                <a:sym typeface="Lucida Sans"/>
              </a:defRPr>
            </a:lvl1pPr>
            <a:lvl2pPr marL="685800" indent="-228600" algn="ctr">
              <a:buFont typeface="Wingdings" panose="05000000000000000000" pitchFamily="2" charset="2"/>
              <a:buChar char="§"/>
              <a:defRPr sz="1800">
                <a:solidFill>
                  <a:schemeClr val="accent3"/>
                </a:solidFill>
              </a:defRPr>
            </a:lvl2pPr>
            <a:lvl3pPr marL="1143000" indent="-228600" algn="ctr">
              <a:buFont typeface="Wingdings" panose="05000000000000000000" pitchFamily="2" charset="2"/>
              <a:buChar char="§"/>
              <a:defRPr sz="1800">
                <a:solidFill>
                  <a:schemeClr val="accent3"/>
                </a:solidFill>
              </a:defRPr>
            </a:lvl3pPr>
            <a:lvl4pPr marL="1600200" indent="-228600" algn="ctr">
              <a:buFont typeface="Wingdings" panose="05000000000000000000" pitchFamily="2" charset="2"/>
              <a:buChar char="§"/>
              <a:defRPr sz="1600">
                <a:solidFill>
                  <a:schemeClr val="accent3"/>
                </a:solidFill>
              </a:defRPr>
            </a:lvl4pPr>
            <a:lvl5pPr marL="2057400" indent="-228600" algn="ctr">
              <a:buFont typeface="Wingdings" panose="05000000000000000000" pitchFamily="2" charset="2"/>
              <a:buChar char="§"/>
              <a:defRPr sz="1400">
                <a:solidFill>
                  <a:schemeClr val="accent3"/>
                </a:solidFill>
              </a:defRPr>
            </a:lvl5pPr>
          </a:lstStyle>
          <a:p>
            <a:r>
              <a:rPr lang="en-GB" dirty="0"/>
              <a:t>[Segoe UI 18pt Cyan]</a:t>
            </a:r>
          </a:p>
        </p:txBody>
      </p:sp>
      <p:sp>
        <p:nvSpPr>
          <p:cNvPr id="12" name="Title Placeholder"/>
          <p:cNvSpPr>
            <a:spLocks noGrp="1"/>
          </p:cNvSpPr>
          <p:nvPr>
            <p:ph type="body" sz="quarter" idx="17" hasCustomPrompt="1"/>
          </p:nvPr>
        </p:nvSpPr>
        <p:spPr>
          <a:xfrm>
            <a:off x="3391037" y="1591240"/>
            <a:ext cx="5156614" cy="1412173"/>
          </a:xfrm>
          <a:prstGeom prst="rect">
            <a:avLst/>
          </a:prstGeom>
        </p:spPr>
        <p:txBody>
          <a:bodyPr wrap="square" lIns="57397" tIns="28698" rIns="57397" bIns="28698" anchor="ctr">
            <a:spAutoFit/>
          </a:bodyPr>
          <a:lstStyle>
            <a:lvl1pPr marL="0" indent="0" algn="ctr">
              <a:lnSpc>
                <a:spcPct val="100000"/>
              </a:lnSpc>
              <a:spcBef>
                <a:spcPts val="0"/>
              </a:spcBef>
              <a:buSzTx/>
              <a:buFont typeface="Wingdings" panose="05000000000000000000" pitchFamily="2" charset="2"/>
              <a:buNone/>
              <a:defRPr sz="4400" b="1" baseline="0">
                <a:solidFill>
                  <a:srgbClr val="FFFFFF"/>
                </a:solidFill>
                <a:latin typeface="Segoe UI" panose="020B0502040204020203" pitchFamily="34" charset="0"/>
                <a:ea typeface="Segoe UI" panose="020B0502040204020203" pitchFamily="34" charset="0"/>
                <a:cs typeface="Segoe UI" panose="020B0502040204020203" pitchFamily="34" charset="0"/>
                <a:sym typeface="Lucida Sans"/>
              </a:defRPr>
            </a:lvl1pPr>
            <a:lvl2pPr marL="685800" indent="-228600" algn="ctr">
              <a:buFont typeface="Wingdings" panose="05000000000000000000" pitchFamily="2" charset="2"/>
              <a:buChar char="§"/>
              <a:defRPr>
                <a:solidFill>
                  <a:schemeClr val="bg1"/>
                </a:solidFill>
              </a:defRPr>
            </a:lvl2pPr>
            <a:lvl3pPr marL="1143000" indent="-228600" algn="ctr">
              <a:buFont typeface="Wingdings" panose="05000000000000000000" pitchFamily="2" charset="2"/>
              <a:buChar char="§"/>
              <a:defRPr>
                <a:solidFill>
                  <a:schemeClr val="bg1"/>
                </a:solidFill>
              </a:defRPr>
            </a:lvl3pPr>
            <a:lvl4pPr marL="1600200" indent="-228600" algn="ctr">
              <a:buFont typeface="Wingdings" panose="05000000000000000000" pitchFamily="2" charset="2"/>
              <a:buChar char="§"/>
              <a:defRPr>
                <a:solidFill>
                  <a:schemeClr val="bg1"/>
                </a:solidFill>
              </a:defRPr>
            </a:lvl4pPr>
            <a:lvl5pPr marL="2057400" indent="-228600" algn="ctr">
              <a:buFont typeface="Wingdings" panose="05000000000000000000" pitchFamily="2" charset="2"/>
              <a:buChar char="§"/>
              <a:defRPr>
                <a:solidFill>
                  <a:schemeClr val="bg1"/>
                </a:solidFill>
              </a:defRPr>
            </a:lvl5pPr>
          </a:lstStyle>
          <a:p>
            <a:r>
              <a:rPr lang="en-SG" dirty="0"/>
              <a:t>[Segoe UI 44pt Bold Middle-Align]</a:t>
            </a:r>
            <a:endParaRPr lang="en-US" dirty="0"/>
          </a:p>
        </p:txBody>
      </p:sp>
      <p:sp>
        <p:nvSpPr>
          <p:cNvPr id="13" name="Footer Placeholder 4"/>
          <p:cNvSpPr>
            <a:spLocks noGrp="1"/>
          </p:cNvSpPr>
          <p:nvPr>
            <p:ph type="ftr" sz="quarter" idx="3"/>
          </p:nvPr>
        </p:nvSpPr>
        <p:spPr>
          <a:xfrm>
            <a:off x="5262883" y="4749529"/>
            <a:ext cx="1330939" cy="165102"/>
          </a:xfrm>
          <a:prstGeom prst="rect">
            <a:avLst/>
          </a:prstGeom>
        </p:spPr>
        <p:txBody>
          <a:bodyPr vert="horz" lIns="91440" tIns="45720" rIns="91440" bIns="45720" rtlCol="0" anchor="ctr"/>
          <a:lstStyle>
            <a:lvl1pPr algn="l">
              <a:defRPr sz="700" b="0">
                <a:solidFill>
                  <a:schemeClr val="accent4">
                    <a:lumMod val="60000"/>
                    <a:lumOff val="40000"/>
                  </a:schemeClr>
                </a:solidFill>
                <a:latin typeface="Segoe UI" panose="020B0502040204020203" pitchFamily="34" charset="0"/>
                <a:cs typeface="Segoe UI" panose="020B0502040204020203" pitchFamily="34" charset="0"/>
              </a:defRPr>
            </a:lvl1pPr>
          </a:lstStyle>
          <a:p>
            <a:pPr algn="ctr"/>
            <a:r>
              <a:rPr lang="en-SG"/>
              <a:t>RESTRICTED</a:t>
            </a:r>
            <a:endParaRPr lang="en-SG" dirty="0"/>
          </a:p>
        </p:txBody>
      </p:sp>
      <p:sp>
        <p:nvSpPr>
          <p:cNvPr id="10" name="Picture Placeholder"/>
          <p:cNvSpPr>
            <a:spLocks noGrp="1"/>
          </p:cNvSpPr>
          <p:nvPr>
            <p:ph type="pic" sz="quarter" idx="18"/>
          </p:nvPr>
        </p:nvSpPr>
        <p:spPr>
          <a:xfrm>
            <a:off x="1" y="-1"/>
            <a:ext cx="2847975" cy="5153194"/>
          </a:xfrm>
          <a:prstGeom prst="rect">
            <a:avLst/>
          </a:prstGeom>
        </p:spPr>
        <p:txBody>
          <a:bodyPr/>
          <a:lstStyle>
            <a:lvl1pPr>
              <a:defRPr>
                <a:latin typeface="Segoe UI" panose="020B0502040204020203" pitchFamily="34" charset="0"/>
                <a:ea typeface="Segoe UI" panose="020B0502040204020203" pitchFamily="34" charset="0"/>
                <a:cs typeface="Segoe UI" panose="020B0502040204020203" pitchFamily="34" charset="0"/>
              </a:defRPr>
            </a:lvl1pPr>
          </a:lstStyle>
          <a:p>
            <a:endParaRPr lang="en-US" dirty="0"/>
          </a:p>
        </p:txBody>
      </p:sp>
    </p:spTree>
    <p:extLst>
      <p:ext uri="{BB962C8B-B14F-4D97-AF65-F5344CB8AC3E}">
        <p14:creationId xmlns:p14="http://schemas.microsoft.com/office/powerpoint/2010/main" val="2339137394"/>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cSld name="Cover Page + Animated Logo &amp; BG">
    <p:bg>
      <p:bgPr>
        <a:solidFill>
          <a:srgbClr val="262626"/>
        </a:solidFill>
        <a:effectLst/>
      </p:bgPr>
    </p:bg>
    <p:spTree>
      <p:nvGrpSpPr>
        <p:cNvPr id="1" name="Shape 101"/>
        <p:cNvGrpSpPr/>
        <p:nvPr/>
      </p:nvGrpSpPr>
      <p:grpSpPr>
        <a:xfrm>
          <a:off x="0" y="0"/>
          <a:ext cx="0" cy="0"/>
          <a:chOff x="0" y="0"/>
          <a:chExt cx="0" cy="0"/>
        </a:xfrm>
      </p:grpSpPr>
      <p:pic>
        <p:nvPicPr>
          <p:cNvPr id="2" name="23047249-0.7mbps">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54708" y="-1941"/>
            <a:ext cx="9144000" cy="5143500"/>
          </a:xfrm>
          <a:prstGeom prst="rect">
            <a:avLst/>
          </a:prstGeom>
        </p:spPr>
      </p:pic>
      <p:sp>
        <p:nvSpPr>
          <p:cNvPr id="10" name="Blue Filter">
            <a:extLst>
              <a:ext uri="{FF2B5EF4-FFF2-40B4-BE49-F238E27FC236}">
                <a16:creationId xmlns:a16="http://schemas.microsoft.com/office/drawing/2014/main" xmlns="" id="{E665EBF3-73DF-6140-8C30-627FB114BC05}"/>
              </a:ext>
            </a:extLst>
          </p:cNvPr>
          <p:cNvSpPr/>
          <p:nvPr userDrawn="1"/>
        </p:nvSpPr>
        <p:spPr>
          <a:xfrm>
            <a:off x="0" y="0"/>
            <a:ext cx="9144000" cy="5143500"/>
          </a:xfrm>
          <a:prstGeom prst="rect">
            <a:avLst/>
          </a:prstGeom>
          <a:gradFill>
            <a:gsLst>
              <a:gs pos="3000">
                <a:srgbClr val="3D3792">
                  <a:alpha val="93000"/>
                </a:srgbClr>
              </a:gs>
              <a:gs pos="100000">
                <a:srgbClr val="3D3792">
                  <a:alpha val="51000"/>
                </a:srgb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rgbClr val="3D3792"/>
              </a:solidFill>
            </a:endParaRPr>
          </a:p>
        </p:txBody>
      </p:sp>
      <p:sp>
        <p:nvSpPr>
          <p:cNvPr id="12" name="Left_Shape_02">
            <a:extLst>
              <a:ext uri="{FF2B5EF4-FFF2-40B4-BE49-F238E27FC236}">
                <a16:creationId xmlns:a16="http://schemas.microsoft.com/office/drawing/2014/main" xmlns="" id="{9547D362-8746-904A-BA49-73D3B6A3B0DC}"/>
              </a:ext>
            </a:extLst>
          </p:cNvPr>
          <p:cNvSpPr/>
          <p:nvPr userDrawn="1"/>
        </p:nvSpPr>
        <p:spPr>
          <a:xfrm rot="21343726">
            <a:off x="-16933" y="-114194"/>
            <a:ext cx="3357646" cy="5312883"/>
          </a:xfrm>
          <a:custGeom>
            <a:avLst/>
            <a:gdLst>
              <a:gd name="connsiteX0" fmla="*/ 3357646 w 3357646"/>
              <a:gd name="connsiteY0" fmla="*/ 211478 h 5312883"/>
              <a:gd name="connsiteX1" fmla="*/ 2320772 w 3357646"/>
              <a:gd name="connsiteY1" fmla="*/ 5312883 h 5312883"/>
              <a:gd name="connsiteX2" fmla="*/ 0 w 3357646"/>
              <a:gd name="connsiteY2" fmla="*/ 5139555 h 5312883"/>
              <a:gd name="connsiteX3" fmla="*/ 0 w 3357646"/>
              <a:gd name="connsiteY3" fmla="*/ 2821194 h 5312883"/>
              <a:gd name="connsiteX4" fmla="*/ 210702 w 3357646"/>
              <a:gd name="connsiteY4" fmla="*/ 0 h 5312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57646" h="5312883">
                <a:moveTo>
                  <a:pt x="3357646" y="211478"/>
                </a:moveTo>
                <a:lnTo>
                  <a:pt x="2320772" y="5312883"/>
                </a:lnTo>
                <a:lnTo>
                  <a:pt x="0" y="5139555"/>
                </a:lnTo>
                <a:lnTo>
                  <a:pt x="0" y="2821194"/>
                </a:lnTo>
                <a:lnTo>
                  <a:pt x="210702" y="0"/>
                </a:lnTo>
                <a:close/>
              </a:path>
            </a:pathLst>
          </a:custGeom>
          <a:solidFill>
            <a:schemeClr val="bg1">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800"/>
              <a:t>Left_Shape_01</a:t>
            </a:r>
          </a:p>
        </p:txBody>
      </p:sp>
      <p:sp>
        <p:nvSpPr>
          <p:cNvPr id="7" name="Left_Shape_01">
            <a:extLst>
              <a:ext uri="{FF2B5EF4-FFF2-40B4-BE49-F238E27FC236}">
                <a16:creationId xmlns:a16="http://schemas.microsoft.com/office/drawing/2014/main" xmlns="" id="{6F422B53-EF7A-0D48-95F6-0B654978D329}"/>
              </a:ext>
            </a:extLst>
          </p:cNvPr>
          <p:cNvSpPr/>
          <p:nvPr userDrawn="1"/>
        </p:nvSpPr>
        <p:spPr>
          <a:xfrm>
            <a:off x="-54708" y="0"/>
            <a:ext cx="3208328" cy="5171090"/>
          </a:xfrm>
          <a:custGeom>
            <a:avLst/>
            <a:gdLst>
              <a:gd name="connsiteX0" fmla="*/ 0 w 3839592"/>
              <a:gd name="connsiteY0" fmla="*/ 0 h 6956154"/>
              <a:gd name="connsiteX1" fmla="*/ 3839592 w 3839592"/>
              <a:gd name="connsiteY1" fmla="*/ 0 h 6956154"/>
              <a:gd name="connsiteX2" fmla="*/ 2611396 w 3839592"/>
              <a:gd name="connsiteY2" fmla="*/ 6956154 h 6956154"/>
              <a:gd name="connsiteX3" fmla="*/ 0 w 3839592"/>
              <a:gd name="connsiteY3" fmla="*/ 6956154 h 6956154"/>
            </a:gdLst>
            <a:ahLst/>
            <a:cxnLst>
              <a:cxn ang="0">
                <a:pos x="connsiteX0" y="connsiteY0"/>
              </a:cxn>
              <a:cxn ang="0">
                <a:pos x="connsiteX1" y="connsiteY1"/>
              </a:cxn>
              <a:cxn ang="0">
                <a:pos x="connsiteX2" y="connsiteY2"/>
              </a:cxn>
              <a:cxn ang="0">
                <a:pos x="connsiteX3" y="connsiteY3"/>
              </a:cxn>
            </a:cxnLst>
            <a:rect l="l" t="t" r="r" b="b"/>
            <a:pathLst>
              <a:path w="3839592" h="6956154">
                <a:moveTo>
                  <a:pt x="0" y="0"/>
                </a:moveTo>
                <a:lnTo>
                  <a:pt x="3839592" y="0"/>
                </a:lnTo>
                <a:lnTo>
                  <a:pt x="2611396" y="6956154"/>
                </a:lnTo>
                <a:lnTo>
                  <a:pt x="0" y="695615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3" name="Subtext Placeholder"/>
          <p:cNvSpPr txBox="1">
            <a:spLocks noGrp="1"/>
          </p:cNvSpPr>
          <p:nvPr>
            <p:ph type="body" idx="1" hasCustomPrompt="1"/>
          </p:nvPr>
        </p:nvSpPr>
        <p:spPr>
          <a:xfrm>
            <a:off x="3485834" y="2751454"/>
            <a:ext cx="4885038" cy="997200"/>
          </a:xfrm>
          <a:prstGeom prst="rect">
            <a:avLst/>
          </a:prstGeom>
          <a:noFill/>
          <a:ln>
            <a:noFill/>
          </a:ln>
        </p:spPr>
        <p:txBody>
          <a:bodyPr lIns="91425" tIns="91425" rIns="91425" bIns="91425" anchor="t" anchorCtr="0"/>
          <a:lstStyle>
            <a:lvl1pPr marL="0" marR="0" lvl="0" indent="0" algn="l" rtl="0">
              <a:lnSpc>
                <a:spcPct val="120000"/>
              </a:lnSpc>
              <a:spcBef>
                <a:spcPts val="0"/>
              </a:spcBef>
              <a:buClr>
                <a:schemeClr val="lt1"/>
              </a:buClr>
              <a:buSzPct val="100000"/>
              <a:buFont typeface="Wingdings" panose="05000000000000000000" pitchFamily="2" charset="2"/>
              <a:buNone/>
              <a:defRPr sz="1200" b="0" i="0" u="none" strike="noStrike" cap="none">
                <a:solidFill>
                  <a:schemeClr val="lt1"/>
                </a:solidFill>
                <a:latin typeface="Segoe UI" panose="020B0502040204020203" pitchFamily="34" charset="0"/>
                <a:ea typeface="Segoe UI" panose="020B0502040204020203" pitchFamily="34" charset="0"/>
                <a:cs typeface="Segoe UI" panose="020B0502040204020203" pitchFamily="34" charset="0"/>
                <a:sym typeface="Segoe UI"/>
              </a:defRPr>
            </a:lvl1pPr>
            <a:lvl2pPr marL="552429" marR="0" lvl="1" indent="-285743" algn="l" rtl="0">
              <a:lnSpc>
                <a:spcPct val="90000"/>
              </a:lnSpc>
              <a:spcBef>
                <a:spcPts val="0"/>
              </a:spcBef>
              <a:buClr>
                <a:schemeClr val="bg1"/>
              </a:buClr>
              <a:buSzPct val="100000"/>
              <a:buFont typeface="Wingdings" panose="05000000000000000000" pitchFamily="2" charset="2"/>
              <a:buChar char="§"/>
              <a:defRPr sz="1200" b="0" i="0" u="none" strike="noStrike" cap="none">
                <a:solidFill>
                  <a:schemeClr val="bg1"/>
                </a:solidFill>
                <a:latin typeface="Segoe UI"/>
                <a:ea typeface="Segoe UI"/>
                <a:cs typeface="Segoe UI"/>
                <a:sym typeface="Segoe UI"/>
              </a:defRPr>
            </a:lvl2pPr>
            <a:lvl3pPr marL="831815" marR="0" lvl="2" indent="-285743" algn="l" rtl="0">
              <a:lnSpc>
                <a:spcPct val="90000"/>
              </a:lnSpc>
              <a:spcBef>
                <a:spcPts val="0"/>
              </a:spcBef>
              <a:buClr>
                <a:schemeClr val="bg1"/>
              </a:buClr>
              <a:buSzPct val="100000"/>
              <a:buFont typeface="Wingdings" panose="05000000000000000000" pitchFamily="2" charset="2"/>
              <a:buChar char="§"/>
              <a:defRPr sz="1200" b="0" i="0" u="none" strike="noStrike" cap="none">
                <a:solidFill>
                  <a:schemeClr val="bg1"/>
                </a:solidFill>
                <a:latin typeface="Segoe UI"/>
                <a:ea typeface="Segoe UI"/>
                <a:cs typeface="Segoe UI"/>
                <a:sym typeface="Segoe UI"/>
              </a:defRPr>
            </a:lvl3pPr>
            <a:lvl4pPr marL="1111202" marR="0" lvl="3" indent="-285743" algn="l" rtl="0">
              <a:lnSpc>
                <a:spcPct val="90000"/>
              </a:lnSpc>
              <a:spcBef>
                <a:spcPts val="0"/>
              </a:spcBef>
              <a:buClr>
                <a:schemeClr val="bg1"/>
              </a:buClr>
              <a:buSzPct val="100000"/>
              <a:buFont typeface="Wingdings" panose="05000000000000000000" pitchFamily="2" charset="2"/>
              <a:buChar char="§"/>
              <a:defRPr sz="1200" b="0" i="0" u="none" strike="noStrike" cap="none">
                <a:solidFill>
                  <a:schemeClr val="bg1"/>
                </a:solidFill>
                <a:latin typeface="Segoe UI"/>
                <a:ea typeface="Segoe UI"/>
                <a:cs typeface="Segoe UI"/>
                <a:sym typeface="Segoe UI"/>
              </a:defRPr>
            </a:lvl4pPr>
            <a:lvl5pPr marL="1390587" marR="0" lvl="4" indent="-285743" algn="l" rtl="0">
              <a:lnSpc>
                <a:spcPct val="90000"/>
              </a:lnSpc>
              <a:spcBef>
                <a:spcPts val="0"/>
              </a:spcBef>
              <a:buClr>
                <a:schemeClr val="bg1"/>
              </a:buClr>
              <a:buSzPct val="100000"/>
              <a:buFont typeface="Wingdings" panose="05000000000000000000" pitchFamily="2" charset="2"/>
              <a:buChar char="§"/>
              <a:defRPr sz="1200" b="0" i="0" u="none" strike="noStrike" cap="none">
                <a:solidFill>
                  <a:schemeClr val="bg1"/>
                </a:solidFill>
                <a:latin typeface="Segoe UI"/>
                <a:ea typeface="Segoe UI"/>
                <a:cs typeface="Segoe UI"/>
                <a:sym typeface="Segoe UI"/>
              </a:defRPr>
            </a:lvl5pPr>
            <a:lvl6pPr marL="2514474" marR="0" lvl="5" indent="-114294" algn="l" rtl="0">
              <a:lnSpc>
                <a:spcPct val="90000"/>
              </a:lnSpc>
              <a:spcBef>
                <a:spcPts val="500"/>
              </a:spcBef>
              <a:buClr>
                <a:schemeClr val="dk1"/>
              </a:buClr>
              <a:buSzPct val="100000"/>
              <a:buFont typeface="Segoe UI"/>
              <a:buChar char="•"/>
              <a:defRPr sz="1800" b="0" i="0" u="none" strike="noStrike" cap="none">
                <a:solidFill>
                  <a:schemeClr val="dk1"/>
                </a:solidFill>
                <a:latin typeface="Segoe UI"/>
                <a:ea typeface="Segoe UI"/>
                <a:cs typeface="Segoe UI"/>
                <a:sym typeface="Segoe UI"/>
              </a:defRPr>
            </a:lvl6pPr>
            <a:lvl7pPr marL="2971652" marR="0" lvl="6" indent="-114294" algn="l" rtl="0">
              <a:lnSpc>
                <a:spcPct val="90000"/>
              </a:lnSpc>
              <a:spcBef>
                <a:spcPts val="500"/>
              </a:spcBef>
              <a:buClr>
                <a:schemeClr val="dk1"/>
              </a:buClr>
              <a:buSzPct val="100000"/>
              <a:buFont typeface="Segoe UI"/>
              <a:buChar char="•"/>
              <a:defRPr sz="1800" b="0" i="0" u="none" strike="noStrike" cap="none">
                <a:solidFill>
                  <a:schemeClr val="dk1"/>
                </a:solidFill>
                <a:latin typeface="Segoe UI"/>
                <a:ea typeface="Segoe UI"/>
                <a:cs typeface="Segoe UI"/>
                <a:sym typeface="Segoe UI"/>
              </a:defRPr>
            </a:lvl7pPr>
            <a:lvl8pPr marL="3428829" marR="0" lvl="7" indent="-114294" algn="l" rtl="0">
              <a:lnSpc>
                <a:spcPct val="90000"/>
              </a:lnSpc>
              <a:spcBef>
                <a:spcPts val="500"/>
              </a:spcBef>
              <a:buClr>
                <a:schemeClr val="dk1"/>
              </a:buClr>
              <a:buSzPct val="100000"/>
              <a:buFont typeface="Segoe UI"/>
              <a:buChar char="•"/>
              <a:defRPr sz="1800" b="0" i="0" u="none" strike="noStrike" cap="none">
                <a:solidFill>
                  <a:schemeClr val="dk1"/>
                </a:solidFill>
                <a:latin typeface="Segoe UI"/>
                <a:ea typeface="Segoe UI"/>
                <a:cs typeface="Segoe UI"/>
                <a:sym typeface="Segoe UI"/>
              </a:defRPr>
            </a:lvl8pPr>
            <a:lvl9pPr marL="3886006" marR="0" lvl="8" indent="-114294" algn="l" rtl="0">
              <a:lnSpc>
                <a:spcPct val="90000"/>
              </a:lnSpc>
              <a:spcBef>
                <a:spcPts val="500"/>
              </a:spcBef>
              <a:buClr>
                <a:schemeClr val="dk1"/>
              </a:buClr>
              <a:buSzPct val="100000"/>
              <a:buFont typeface="Segoe UI"/>
              <a:buChar char="•"/>
              <a:defRPr sz="1800" b="0" i="0" u="none" strike="noStrike" cap="none">
                <a:solidFill>
                  <a:schemeClr val="dk1"/>
                </a:solidFill>
                <a:latin typeface="Segoe UI"/>
                <a:ea typeface="Segoe UI"/>
                <a:cs typeface="Segoe UI"/>
                <a:sym typeface="Segoe UI"/>
              </a:defRPr>
            </a:lvl9pPr>
          </a:lstStyle>
          <a:p>
            <a:r>
              <a:rPr lang="en-SG" dirty="0"/>
              <a:t>[Segoe UI 12pt White Top-Align]</a:t>
            </a:r>
          </a:p>
        </p:txBody>
      </p:sp>
      <p:sp>
        <p:nvSpPr>
          <p:cNvPr id="102" name="Title Placeholder"/>
          <p:cNvSpPr txBox="1">
            <a:spLocks noGrp="1"/>
          </p:cNvSpPr>
          <p:nvPr>
            <p:ph type="title" hasCustomPrompt="1"/>
          </p:nvPr>
        </p:nvSpPr>
        <p:spPr>
          <a:xfrm>
            <a:off x="3486378" y="1215516"/>
            <a:ext cx="4884676" cy="1384066"/>
          </a:xfrm>
          <a:prstGeom prst="rect">
            <a:avLst/>
          </a:prstGeom>
          <a:noFill/>
          <a:ln>
            <a:noFill/>
          </a:ln>
        </p:spPr>
        <p:txBody>
          <a:bodyPr lIns="91425" tIns="91425" rIns="91425" bIns="91425" anchor="t" anchorCtr="0"/>
          <a:lstStyle>
            <a:lvl1pPr marL="0" marR="0" lvl="0" indent="0" algn="l" rtl="0">
              <a:lnSpc>
                <a:spcPct val="100000"/>
              </a:lnSpc>
              <a:spcBef>
                <a:spcPts val="0"/>
              </a:spcBef>
              <a:buClr>
                <a:schemeClr val="bg1"/>
              </a:buClr>
              <a:buSzPct val="100000"/>
              <a:buFont typeface="Wingdings" panose="05000000000000000000" pitchFamily="2" charset="2"/>
              <a:buNone/>
              <a:defRPr sz="2800" b="1" i="0" u="none" strike="noStrike" cap="none" baseline="0">
                <a:solidFill>
                  <a:schemeClr val="lt1"/>
                </a:solidFill>
                <a:latin typeface="Segoe UI" panose="020B0502040204020203" pitchFamily="34" charset="0"/>
                <a:ea typeface="Segoe UI" panose="020B0502040204020203" pitchFamily="34" charset="0"/>
                <a:cs typeface="Segoe UI" panose="020B0502040204020203" pitchFamily="34" charset="0"/>
                <a:sym typeface="Segoe UI"/>
              </a:defRPr>
            </a:lvl1pPr>
            <a:lvl2pPr lvl="1" indent="0" rtl="0">
              <a:spcBef>
                <a:spcPts val="0"/>
              </a:spcBef>
              <a:buSzPct val="77777"/>
              <a:buNone/>
              <a:defRPr sz="1800"/>
            </a:lvl2pPr>
            <a:lvl3pPr lvl="2" indent="0" rtl="0">
              <a:spcBef>
                <a:spcPts val="0"/>
              </a:spcBef>
              <a:buSzPct val="77777"/>
              <a:buNone/>
              <a:defRPr sz="1800"/>
            </a:lvl3pPr>
            <a:lvl4pPr lvl="3" indent="0" rtl="0">
              <a:spcBef>
                <a:spcPts val="0"/>
              </a:spcBef>
              <a:buSzPct val="77777"/>
              <a:buNone/>
              <a:defRPr sz="1800"/>
            </a:lvl4pPr>
            <a:lvl5pPr lvl="4" indent="0" rtl="0">
              <a:spcBef>
                <a:spcPts val="0"/>
              </a:spcBef>
              <a:buSzPct val="77777"/>
              <a:buNone/>
              <a:defRPr sz="1800"/>
            </a:lvl5pPr>
            <a:lvl6pPr lvl="5" indent="0" rtl="0">
              <a:spcBef>
                <a:spcPts val="0"/>
              </a:spcBef>
              <a:buSzPct val="77777"/>
              <a:buNone/>
              <a:defRPr sz="1800"/>
            </a:lvl6pPr>
            <a:lvl7pPr lvl="6" indent="0" rtl="0">
              <a:spcBef>
                <a:spcPts val="0"/>
              </a:spcBef>
              <a:buSzPct val="77777"/>
              <a:buNone/>
              <a:defRPr sz="1800"/>
            </a:lvl7pPr>
            <a:lvl8pPr lvl="7" indent="0" rtl="0">
              <a:spcBef>
                <a:spcPts val="0"/>
              </a:spcBef>
              <a:buSzPct val="77777"/>
              <a:buNone/>
              <a:defRPr sz="1800"/>
            </a:lvl8pPr>
            <a:lvl9pPr lvl="8" indent="0" rtl="0">
              <a:spcBef>
                <a:spcPts val="0"/>
              </a:spcBef>
              <a:buSzPct val="77777"/>
              <a:buNone/>
              <a:defRPr sz="1800"/>
            </a:lvl9pPr>
          </a:lstStyle>
          <a:p>
            <a:r>
              <a:rPr lang="en-SG" dirty="0"/>
              <a:t>[Segoe UI 28pt White Bold Top-Align]</a:t>
            </a:r>
            <a:endParaRPr dirty="0"/>
          </a:p>
        </p:txBody>
      </p:sp>
      <p:pic>
        <p:nvPicPr>
          <p:cNvPr id="5" name="Animated Logo">
            <a:extLst>
              <a:ext uri="{FF2B5EF4-FFF2-40B4-BE49-F238E27FC236}">
                <a16:creationId xmlns:a16="http://schemas.microsoft.com/office/drawing/2014/main" xmlns="" id="{E6E1D7E0-330B-644F-B56A-897AAAA9D14E}"/>
              </a:ext>
            </a:extLst>
          </p:cNvPr>
          <p:cNvPicPr>
            <a:picLocks noChangeAspect="1"/>
          </p:cNvPicPr>
          <p:nvPr userDrawn="1"/>
        </p:nvPicPr>
        <p:blipFill>
          <a:blip r:embed="rId5"/>
          <a:stretch>
            <a:fillRect/>
          </a:stretch>
        </p:blipFill>
        <p:spPr>
          <a:xfrm>
            <a:off x="322213" y="1463233"/>
            <a:ext cx="2014959" cy="2014959"/>
          </a:xfrm>
          <a:prstGeom prst="rect">
            <a:avLst/>
          </a:prstGeom>
        </p:spPr>
      </p:pic>
    </p:spTree>
    <p:extLst>
      <p:ext uri="{BB962C8B-B14F-4D97-AF65-F5344CB8AC3E}">
        <p14:creationId xmlns:p14="http://schemas.microsoft.com/office/powerpoint/2010/main" val="1207600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505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remove"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Objective Page">
    <p:bg>
      <p:bgPr>
        <a:solidFill>
          <a:srgbClr val="2F2883"/>
        </a:solidFill>
        <a:effectLst/>
      </p:bgPr>
    </p:bg>
    <p:spTree>
      <p:nvGrpSpPr>
        <p:cNvPr id="1" name=""/>
        <p:cNvGrpSpPr/>
        <p:nvPr/>
      </p:nvGrpSpPr>
      <p:grpSpPr>
        <a:xfrm>
          <a:off x="0" y="0"/>
          <a:ext cx="0" cy="0"/>
          <a:chOff x="0" y="0"/>
          <a:chExt cx="0" cy="0"/>
        </a:xfrm>
      </p:grpSpPr>
      <p:sp>
        <p:nvSpPr>
          <p:cNvPr id="8" name="Background Image"/>
          <p:cNvSpPr/>
          <p:nvPr userDrawn="1"/>
        </p:nvSpPr>
        <p:spPr>
          <a:xfrm>
            <a:off x="0" y="0"/>
            <a:ext cx="9144000" cy="51435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800"/>
          </a:p>
        </p:txBody>
      </p:sp>
      <p:sp>
        <p:nvSpPr>
          <p:cNvPr id="9" name="Blue Filter"/>
          <p:cNvSpPr/>
          <p:nvPr userDrawn="1"/>
        </p:nvSpPr>
        <p:spPr>
          <a:xfrm>
            <a:off x="0" y="9693"/>
            <a:ext cx="9144000" cy="5143500"/>
          </a:xfrm>
          <a:prstGeom prst="rect">
            <a:avLst/>
          </a:prstGeom>
          <a:solidFill>
            <a:srgbClr val="2F2883">
              <a:alpha val="7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800"/>
          </a:p>
        </p:txBody>
      </p:sp>
      <p:sp>
        <p:nvSpPr>
          <p:cNvPr id="10" name="Title Placeholder"/>
          <p:cNvSpPr>
            <a:spLocks noGrp="1"/>
          </p:cNvSpPr>
          <p:nvPr>
            <p:ph type="body" sz="quarter" idx="10" hasCustomPrompt="1"/>
          </p:nvPr>
        </p:nvSpPr>
        <p:spPr>
          <a:xfrm>
            <a:off x="3211826" y="604434"/>
            <a:ext cx="5542065" cy="3890074"/>
          </a:xfrm>
          <a:prstGeom prst="rect">
            <a:avLst/>
          </a:prstGeom>
        </p:spPr>
        <p:txBody>
          <a:bodyPr anchor="ctr"/>
          <a:lstStyle>
            <a:lvl1pPr marL="0" marR="0" indent="0" algn="l" defTabSz="914378" rtl="0" eaLnBrk="1" fontAlgn="auto" latinLnBrk="0" hangingPunct="1">
              <a:lnSpc>
                <a:spcPct val="90000"/>
              </a:lnSpc>
              <a:spcBef>
                <a:spcPts val="1000"/>
              </a:spcBef>
              <a:spcAft>
                <a:spcPts val="0"/>
              </a:spcAft>
              <a:buClrTx/>
              <a:buSzTx/>
              <a:buFont typeface="Wingdings" panose="05000000000000000000" pitchFamily="2" charset="2"/>
              <a:buNone/>
              <a:tabLst/>
              <a:defRPr sz="3200" b="1" baseline="0">
                <a:solidFill>
                  <a:schemeClr val="bg1"/>
                </a:solidFill>
                <a:latin typeface="Segoe UI" panose="020B0502040204020203" pitchFamily="34" charset="0"/>
                <a:ea typeface="Segoe UI" panose="020B0502040204020203" pitchFamily="34" charset="0"/>
                <a:cs typeface="Segoe UI" panose="020B0502040204020203" pitchFamily="34" charset="0"/>
              </a:defRPr>
            </a:lvl1pPr>
            <a:lvl2pPr marL="286978" indent="0">
              <a:buNone/>
              <a:defRPr/>
            </a:lvl2pPr>
            <a:lvl3pPr marL="573955" indent="0">
              <a:buNone/>
              <a:defRPr/>
            </a:lvl3pPr>
            <a:lvl4pPr marL="860933" indent="0">
              <a:buNone/>
              <a:defRPr/>
            </a:lvl4pPr>
            <a:lvl5pPr marL="1147910" indent="0">
              <a:buNone/>
              <a:defRPr/>
            </a:lvl5pPr>
          </a:lstStyle>
          <a:p>
            <a:pPr lvl="0"/>
            <a:r>
              <a:rPr lang="en-US" dirty="0"/>
              <a:t>[Segoe UI 32pt White Bold Middle-Align]</a:t>
            </a:r>
          </a:p>
          <a:p>
            <a:pPr lvl="0"/>
            <a:r>
              <a:rPr lang="en-US" dirty="0"/>
              <a:t>Use 28pt square white bullet regular for pointers</a:t>
            </a:r>
          </a:p>
        </p:txBody>
      </p:sp>
      <p:sp>
        <p:nvSpPr>
          <p:cNvPr id="13" name="Left_Shape_02">
            <a:extLst>
              <a:ext uri="{FF2B5EF4-FFF2-40B4-BE49-F238E27FC236}">
                <a16:creationId xmlns:a16="http://schemas.microsoft.com/office/drawing/2014/main" xmlns="" id="{9547D362-8746-904A-BA49-73D3B6A3B0DC}"/>
              </a:ext>
            </a:extLst>
          </p:cNvPr>
          <p:cNvSpPr/>
          <p:nvPr userDrawn="1"/>
        </p:nvSpPr>
        <p:spPr>
          <a:xfrm rot="21343726">
            <a:off x="-16933" y="-114194"/>
            <a:ext cx="3357646" cy="5312883"/>
          </a:xfrm>
          <a:custGeom>
            <a:avLst/>
            <a:gdLst>
              <a:gd name="connsiteX0" fmla="*/ 3357646 w 3357646"/>
              <a:gd name="connsiteY0" fmla="*/ 211478 h 5312883"/>
              <a:gd name="connsiteX1" fmla="*/ 2320772 w 3357646"/>
              <a:gd name="connsiteY1" fmla="*/ 5312883 h 5312883"/>
              <a:gd name="connsiteX2" fmla="*/ 0 w 3357646"/>
              <a:gd name="connsiteY2" fmla="*/ 5139555 h 5312883"/>
              <a:gd name="connsiteX3" fmla="*/ 0 w 3357646"/>
              <a:gd name="connsiteY3" fmla="*/ 2821194 h 5312883"/>
              <a:gd name="connsiteX4" fmla="*/ 210702 w 3357646"/>
              <a:gd name="connsiteY4" fmla="*/ 0 h 5312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57646" h="5312883">
                <a:moveTo>
                  <a:pt x="3357646" y="211478"/>
                </a:moveTo>
                <a:lnTo>
                  <a:pt x="2320772" y="5312883"/>
                </a:lnTo>
                <a:lnTo>
                  <a:pt x="0" y="5139555"/>
                </a:lnTo>
                <a:lnTo>
                  <a:pt x="0" y="2821194"/>
                </a:lnTo>
                <a:lnTo>
                  <a:pt x="210702" y="0"/>
                </a:lnTo>
                <a:close/>
              </a:path>
            </a:pathLst>
          </a:custGeom>
          <a:solidFill>
            <a:schemeClr val="bg1">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800"/>
              <a:t>Left_Shape_01</a:t>
            </a:r>
          </a:p>
        </p:txBody>
      </p:sp>
      <p:sp>
        <p:nvSpPr>
          <p:cNvPr id="14" name="Left_Shape_01">
            <a:extLst>
              <a:ext uri="{FF2B5EF4-FFF2-40B4-BE49-F238E27FC236}">
                <a16:creationId xmlns:a16="http://schemas.microsoft.com/office/drawing/2014/main" xmlns="" id="{6F422B53-EF7A-0D48-95F6-0B654978D329}"/>
              </a:ext>
            </a:extLst>
          </p:cNvPr>
          <p:cNvSpPr/>
          <p:nvPr userDrawn="1"/>
        </p:nvSpPr>
        <p:spPr>
          <a:xfrm>
            <a:off x="-54708" y="1"/>
            <a:ext cx="3208328" cy="5178096"/>
          </a:xfrm>
          <a:custGeom>
            <a:avLst/>
            <a:gdLst>
              <a:gd name="connsiteX0" fmla="*/ 0 w 3839592"/>
              <a:gd name="connsiteY0" fmla="*/ 0 h 6956154"/>
              <a:gd name="connsiteX1" fmla="*/ 3839592 w 3839592"/>
              <a:gd name="connsiteY1" fmla="*/ 0 h 6956154"/>
              <a:gd name="connsiteX2" fmla="*/ 2611396 w 3839592"/>
              <a:gd name="connsiteY2" fmla="*/ 6956154 h 6956154"/>
              <a:gd name="connsiteX3" fmla="*/ 0 w 3839592"/>
              <a:gd name="connsiteY3" fmla="*/ 6956154 h 6956154"/>
            </a:gdLst>
            <a:ahLst/>
            <a:cxnLst>
              <a:cxn ang="0">
                <a:pos x="connsiteX0" y="connsiteY0"/>
              </a:cxn>
              <a:cxn ang="0">
                <a:pos x="connsiteX1" y="connsiteY1"/>
              </a:cxn>
              <a:cxn ang="0">
                <a:pos x="connsiteX2" y="connsiteY2"/>
              </a:cxn>
              <a:cxn ang="0">
                <a:pos x="connsiteX3" y="connsiteY3"/>
              </a:cxn>
            </a:cxnLst>
            <a:rect l="l" t="t" r="r" b="b"/>
            <a:pathLst>
              <a:path w="3839592" h="6956154">
                <a:moveTo>
                  <a:pt x="0" y="0"/>
                </a:moveTo>
                <a:lnTo>
                  <a:pt x="3839592" y="0"/>
                </a:lnTo>
                <a:lnTo>
                  <a:pt x="2611396" y="6956154"/>
                </a:lnTo>
                <a:lnTo>
                  <a:pt x="0" y="695615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2" name="Logo"/>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44252" y="1881759"/>
            <a:ext cx="1420487" cy="1377304"/>
          </a:xfrm>
          <a:prstGeom prst="rect">
            <a:avLst/>
          </a:prstGeom>
        </p:spPr>
      </p:pic>
    </p:spTree>
    <p:extLst>
      <p:ext uri="{BB962C8B-B14F-4D97-AF65-F5344CB8AC3E}">
        <p14:creationId xmlns:p14="http://schemas.microsoft.com/office/powerpoint/2010/main" val="4103319787"/>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ection Divider">
    <p:bg>
      <p:bgPr>
        <a:solidFill>
          <a:srgbClr val="2F2883"/>
        </a:solidFill>
        <a:effectLst/>
      </p:bgPr>
    </p:bg>
    <p:spTree>
      <p:nvGrpSpPr>
        <p:cNvPr id="1" name=""/>
        <p:cNvGrpSpPr/>
        <p:nvPr/>
      </p:nvGrpSpPr>
      <p:grpSpPr>
        <a:xfrm>
          <a:off x="0" y="0"/>
          <a:ext cx="0" cy="0"/>
          <a:chOff x="0" y="0"/>
          <a:chExt cx="0" cy="0"/>
        </a:xfrm>
      </p:grpSpPr>
      <p:sp>
        <p:nvSpPr>
          <p:cNvPr id="2" name="Background Image"/>
          <p:cNvSpPr/>
          <p:nvPr userDrawn="1"/>
        </p:nvSpPr>
        <p:spPr>
          <a:xfrm>
            <a:off x="0" y="0"/>
            <a:ext cx="9144000" cy="51435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800"/>
          </a:p>
        </p:txBody>
      </p:sp>
      <p:sp>
        <p:nvSpPr>
          <p:cNvPr id="8" name="Blue Filter"/>
          <p:cNvSpPr/>
          <p:nvPr userDrawn="1"/>
        </p:nvSpPr>
        <p:spPr>
          <a:xfrm>
            <a:off x="0" y="9693"/>
            <a:ext cx="9144000" cy="5143500"/>
          </a:xfrm>
          <a:prstGeom prst="rect">
            <a:avLst/>
          </a:prstGeom>
          <a:solidFill>
            <a:srgbClr val="2F2883">
              <a:alpha val="7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800"/>
          </a:p>
        </p:txBody>
      </p:sp>
      <p:sp>
        <p:nvSpPr>
          <p:cNvPr id="7" name="Logo Watermark"/>
          <p:cNvSpPr/>
          <p:nvPr userDrawn="1"/>
        </p:nvSpPr>
        <p:spPr>
          <a:xfrm>
            <a:off x="3730270" y="1721156"/>
            <a:ext cx="1683464" cy="1701190"/>
          </a:xfrm>
          <a:prstGeom prst="rect">
            <a:avLst/>
          </a:prstGeom>
          <a:blipFill dpi="0" rotWithShape="1">
            <a:blip r:embed="rId3">
              <a:alphaModFix amt="1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800" dirty="0"/>
          </a:p>
        </p:txBody>
      </p:sp>
      <p:sp>
        <p:nvSpPr>
          <p:cNvPr id="5" name="Subtext Placeholder"/>
          <p:cNvSpPr>
            <a:spLocks noGrp="1"/>
          </p:cNvSpPr>
          <p:nvPr>
            <p:ph type="body" sz="quarter" idx="16" hasCustomPrompt="1"/>
          </p:nvPr>
        </p:nvSpPr>
        <p:spPr>
          <a:xfrm>
            <a:off x="503766" y="3232014"/>
            <a:ext cx="8092967" cy="359514"/>
          </a:xfrm>
          <a:prstGeom prst="rect">
            <a:avLst/>
          </a:prstGeom>
        </p:spPr>
        <p:txBody>
          <a:bodyPr wrap="square" lIns="57397" tIns="28698" rIns="57397" bIns="28698" anchor="t">
            <a:spAutoFit/>
          </a:bodyPr>
          <a:lstStyle>
            <a:lvl1pPr marL="0" indent="0" algn="ctr">
              <a:lnSpc>
                <a:spcPct val="120000"/>
              </a:lnSpc>
              <a:spcBef>
                <a:spcPts val="0"/>
              </a:spcBef>
              <a:buSzTx/>
              <a:buNone/>
              <a:defRPr sz="1800" baseline="0">
                <a:solidFill>
                  <a:srgbClr val="00C0F3"/>
                </a:solidFill>
                <a:latin typeface="Segoe UI" panose="020B0502040204020203" pitchFamily="34" charset="0"/>
                <a:ea typeface="Segoe UI" panose="020B0502040204020203" pitchFamily="34" charset="0"/>
                <a:cs typeface="Segoe UI" panose="020B0502040204020203" pitchFamily="34" charset="0"/>
                <a:sym typeface="Lucida Sans"/>
              </a:defRPr>
            </a:lvl1pPr>
          </a:lstStyle>
          <a:p>
            <a:r>
              <a:rPr lang="en-GB" dirty="0"/>
              <a:t>[Segoe UI 18pt Cyan]</a:t>
            </a:r>
          </a:p>
        </p:txBody>
      </p:sp>
      <p:sp>
        <p:nvSpPr>
          <p:cNvPr id="6" name="Title Placeholder"/>
          <p:cNvSpPr>
            <a:spLocks noGrp="1"/>
          </p:cNvSpPr>
          <p:nvPr>
            <p:ph type="body" sz="quarter" idx="17" hasCustomPrompt="1"/>
          </p:nvPr>
        </p:nvSpPr>
        <p:spPr>
          <a:xfrm>
            <a:off x="508690" y="1819842"/>
            <a:ext cx="8083116" cy="1412173"/>
          </a:xfrm>
          <a:prstGeom prst="rect">
            <a:avLst/>
          </a:prstGeom>
        </p:spPr>
        <p:txBody>
          <a:bodyPr wrap="square" lIns="57397" tIns="28698" rIns="57397" bIns="28698" anchor="ctr">
            <a:spAutoFit/>
          </a:bodyPr>
          <a:lstStyle>
            <a:lvl1pPr marL="0" indent="0" algn="ctr">
              <a:lnSpc>
                <a:spcPct val="100000"/>
              </a:lnSpc>
              <a:spcBef>
                <a:spcPts val="0"/>
              </a:spcBef>
              <a:buSzTx/>
              <a:buNone/>
              <a:defRPr sz="4400" b="1" baseline="0">
                <a:solidFill>
                  <a:srgbClr val="FFFFFF"/>
                </a:solidFill>
                <a:latin typeface="Segoe UI" panose="020B0502040204020203" pitchFamily="34" charset="0"/>
                <a:ea typeface="Segoe UI" panose="020B0502040204020203" pitchFamily="34" charset="0"/>
                <a:cs typeface="Segoe UI" panose="020B0502040204020203" pitchFamily="34" charset="0"/>
                <a:sym typeface="Lucida Sans"/>
              </a:defRPr>
            </a:lvl1pPr>
          </a:lstStyle>
          <a:p>
            <a:r>
              <a:rPr lang="en-SG" dirty="0"/>
              <a:t>[Segoe UI 44pt White Bold Middle-Align]</a:t>
            </a:r>
            <a:endParaRPr lang="en-US" dirty="0"/>
          </a:p>
        </p:txBody>
      </p:sp>
    </p:spTree>
    <p:extLst>
      <p:ext uri="{BB962C8B-B14F-4D97-AF65-F5344CB8AC3E}">
        <p14:creationId xmlns:p14="http://schemas.microsoft.com/office/powerpoint/2010/main" val="4194136709"/>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houtout">
    <p:bg>
      <p:bgPr>
        <a:solidFill>
          <a:srgbClr val="2F2883"/>
        </a:solidFill>
        <a:effectLst/>
      </p:bgPr>
    </p:bg>
    <p:spTree>
      <p:nvGrpSpPr>
        <p:cNvPr id="1" name=""/>
        <p:cNvGrpSpPr/>
        <p:nvPr/>
      </p:nvGrpSpPr>
      <p:grpSpPr>
        <a:xfrm>
          <a:off x="0" y="0"/>
          <a:ext cx="0" cy="0"/>
          <a:chOff x="0" y="0"/>
          <a:chExt cx="0" cy="0"/>
        </a:xfrm>
      </p:grpSpPr>
      <p:sp>
        <p:nvSpPr>
          <p:cNvPr id="2" name="Background Image"/>
          <p:cNvSpPr/>
          <p:nvPr userDrawn="1"/>
        </p:nvSpPr>
        <p:spPr>
          <a:xfrm>
            <a:off x="0" y="0"/>
            <a:ext cx="9144000" cy="51435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800"/>
          </a:p>
        </p:txBody>
      </p:sp>
      <p:sp>
        <p:nvSpPr>
          <p:cNvPr id="8" name="Blue Filter"/>
          <p:cNvSpPr/>
          <p:nvPr userDrawn="1"/>
        </p:nvSpPr>
        <p:spPr>
          <a:xfrm>
            <a:off x="0" y="1"/>
            <a:ext cx="9144000" cy="5143500"/>
          </a:xfrm>
          <a:prstGeom prst="rect">
            <a:avLst/>
          </a:prstGeom>
          <a:solidFill>
            <a:srgbClr val="2F2883">
              <a:alpha val="7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800"/>
          </a:p>
        </p:txBody>
      </p:sp>
      <p:sp>
        <p:nvSpPr>
          <p:cNvPr id="9" name="Rectangle 8"/>
          <p:cNvSpPr/>
          <p:nvPr userDrawn="1"/>
        </p:nvSpPr>
        <p:spPr>
          <a:xfrm>
            <a:off x="1" y="2"/>
            <a:ext cx="9143999" cy="5143499"/>
          </a:xfrm>
          <a:prstGeom prst="rect">
            <a:avLst/>
          </a:prstGeom>
          <a:solidFill>
            <a:schemeClr val="tx1">
              <a:alpha val="43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latin typeface="Segoe UI" panose="020B0502040204020203" pitchFamily="34" charset="0"/>
              <a:ea typeface="Segoe UI" panose="020B0502040204020203" pitchFamily="34" charset="0"/>
              <a:cs typeface="Segoe UI" panose="020B0502040204020203" pitchFamily="34" charset="0"/>
            </a:endParaRPr>
          </a:p>
        </p:txBody>
      </p:sp>
      <p:sp>
        <p:nvSpPr>
          <p:cNvPr id="7" name="Logo Watermark"/>
          <p:cNvSpPr/>
          <p:nvPr userDrawn="1"/>
        </p:nvSpPr>
        <p:spPr>
          <a:xfrm>
            <a:off x="3730270" y="1721156"/>
            <a:ext cx="1683464" cy="1701190"/>
          </a:xfrm>
          <a:prstGeom prst="rect">
            <a:avLst/>
          </a:prstGeom>
          <a:blipFill dpi="0" rotWithShape="1">
            <a:blip r:embed="rId3">
              <a:alphaModFix amt="18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800" dirty="0"/>
          </a:p>
        </p:txBody>
      </p:sp>
      <p:sp>
        <p:nvSpPr>
          <p:cNvPr id="16" name="Quotation Mark"/>
          <p:cNvSpPr/>
          <p:nvPr userDrawn="1"/>
        </p:nvSpPr>
        <p:spPr>
          <a:xfrm rot="10800000">
            <a:off x="4212334" y="4119398"/>
            <a:ext cx="692655" cy="549687"/>
          </a:xfrm>
          <a:custGeom>
            <a:avLst/>
            <a:gdLst/>
            <a:ahLst/>
            <a:cxnLst/>
            <a:rect l="l" t="t" r="r" b="b"/>
            <a:pathLst>
              <a:path w="692655" h="549687">
                <a:moveTo>
                  <a:pt x="548455" y="0"/>
                </a:moveTo>
                <a:lnTo>
                  <a:pt x="692655" y="0"/>
                </a:lnTo>
                <a:lnTo>
                  <a:pt x="555850" y="549687"/>
                </a:lnTo>
                <a:lnTo>
                  <a:pt x="374675" y="549687"/>
                </a:lnTo>
                <a:close/>
                <a:moveTo>
                  <a:pt x="172547" y="0"/>
                </a:moveTo>
                <a:lnTo>
                  <a:pt x="317980" y="0"/>
                </a:lnTo>
                <a:lnTo>
                  <a:pt x="184872" y="549687"/>
                </a:lnTo>
                <a:lnTo>
                  <a:pt x="0" y="549687"/>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800"/>
          </a:p>
        </p:txBody>
      </p:sp>
      <p:sp>
        <p:nvSpPr>
          <p:cNvPr id="15" name="Quotation Mark"/>
          <p:cNvSpPr/>
          <p:nvPr userDrawn="1"/>
        </p:nvSpPr>
        <p:spPr>
          <a:xfrm>
            <a:off x="4212334" y="504560"/>
            <a:ext cx="692655" cy="549687"/>
          </a:xfrm>
          <a:custGeom>
            <a:avLst/>
            <a:gdLst/>
            <a:ahLst/>
            <a:cxnLst/>
            <a:rect l="l" t="t" r="r" b="b"/>
            <a:pathLst>
              <a:path w="692655" h="549687">
                <a:moveTo>
                  <a:pt x="548455" y="0"/>
                </a:moveTo>
                <a:lnTo>
                  <a:pt x="692655" y="0"/>
                </a:lnTo>
                <a:lnTo>
                  <a:pt x="555850" y="549687"/>
                </a:lnTo>
                <a:lnTo>
                  <a:pt x="374675" y="549687"/>
                </a:lnTo>
                <a:close/>
                <a:moveTo>
                  <a:pt x="172547" y="0"/>
                </a:moveTo>
                <a:lnTo>
                  <a:pt x="317980" y="0"/>
                </a:lnTo>
                <a:lnTo>
                  <a:pt x="184872" y="549687"/>
                </a:lnTo>
                <a:lnTo>
                  <a:pt x="0" y="549687"/>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800"/>
          </a:p>
        </p:txBody>
      </p:sp>
      <p:sp>
        <p:nvSpPr>
          <p:cNvPr id="6" name="Title Placeholder"/>
          <p:cNvSpPr>
            <a:spLocks noGrp="1"/>
          </p:cNvSpPr>
          <p:nvPr>
            <p:ph type="body" sz="quarter" idx="17" hasCustomPrompt="1"/>
          </p:nvPr>
        </p:nvSpPr>
        <p:spPr>
          <a:xfrm>
            <a:off x="508690" y="1819842"/>
            <a:ext cx="8083116" cy="1412173"/>
          </a:xfrm>
          <a:prstGeom prst="rect">
            <a:avLst/>
          </a:prstGeom>
        </p:spPr>
        <p:txBody>
          <a:bodyPr wrap="square" lIns="57397" tIns="28698" rIns="57397" bIns="28698" anchor="ctr">
            <a:spAutoFit/>
          </a:bodyPr>
          <a:lstStyle>
            <a:lvl1pPr marL="0" indent="0" algn="ctr">
              <a:lnSpc>
                <a:spcPct val="100000"/>
              </a:lnSpc>
              <a:spcBef>
                <a:spcPts val="0"/>
              </a:spcBef>
              <a:buSzTx/>
              <a:buNone/>
              <a:defRPr sz="4400" b="1" baseline="0">
                <a:solidFill>
                  <a:srgbClr val="FFFFFF"/>
                </a:solidFill>
                <a:latin typeface="Segoe UI" panose="020B0502040204020203" pitchFamily="34" charset="0"/>
                <a:ea typeface="Segoe UI" panose="020B0502040204020203" pitchFamily="34" charset="0"/>
                <a:cs typeface="Segoe UI" panose="020B0502040204020203" pitchFamily="34" charset="0"/>
                <a:sym typeface="Lucida Sans"/>
              </a:defRPr>
            </a:lvl1pPr>
          </a:lstStyle>
          <a:p>
            <a:r>
              <a:rPr lang="en-SG" dirty="0"/>
              <a:t>[Segoe UI 44pt White Bold Middle-Align]</a:t>
            </a:r>
            <a:endParaRPr lang="en-US" dirty="0"/>
          </a:p>
        </p:txBody>
      </p:sp>
    </p:spTree>
    <p:extLst>
      <p:ext uri="{BB962C8B-B14F-4D97-AF65-F5344CB8AC3E}">
        <p14:creationId xmlns:p14="http://schemas.microsoft.com/office/powerpoint/2010/main" val="301168471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ection Divider(L) and Image(R)">
    <p:bg>
      <p:bgPr>
        <a:solidFill>
          <a:schemeClr val="bg1"/>
        </a:solidFill>
        <a:effectLst/>
      </p:bgPr>
    </p:bg>
    <p:spTree>
      <p:nvGrpSpPr>
        <p:cNvPr id="1" name=""/>
        <p:cNvGrpSpPr/>
        <p:nvPr/>
      </p:nvGrpSpPr>
      <p:grpSpPr>
        <a:xfrm>
          <a:off x="0" y="0"/>
          <a:ext cx="0" cy="0"/>
          <a:chOff x="0" y="0"/>
          <a:chExt cx="0" cy="0"/>
        </a:xfrm>
      </p:grpSpPr>
      <p:sp>
        <p:nvSpPr>
          <p:cNvPr id="17" name="Background Image"/>
          <p:cNvSpPr/>
          <p:nvPr userDrawn="1"/>
        </p:nvSpPr>
        <p:spPr>
          <a:xfrm>
            <a:off x="0" y="0"/>
            <a:ext cx="9144000" cy="51435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800"/>
          </a:p>
        </p:txBody>
      </p:sp>
      <p:sp>
        <p:nvSpPr>
          <p:cNvPr id="18" name="Blue Filter"/>
          <p:cNvSpPr/>
          <p:nvPr userDrawn="1"/>
        </p:nvSpPr>
        <p:spPr>
          <a:xfrm>
            <a:off x="0" y="9693"/>
            <a:ext cx="9144000" cy="5143500"/>
          </a:xfrm>
          <a:prstGeom prst="rect">
            <a:avLst/>
          </a:prstGeom>
          <a:solidFill>
            <a:srgbClr val="2F2883">
              <a:alpha val="7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800"/>
          </a:p>
        </p:txBody>
      </p:sp>
      <p:sp>
        <p:nvSpPr>
          <p:cNvPr id="2" name="Picture Placeholder WhiteBG"/>
          <p:cNvSpPr/>
          <p:nvPr userDrawn="1"/>
        </p:nvSpPr>
        <p:spPr>
          <a:xfrm>
            <a:off x="6296327" y="0"/>
            <a:ext cx="2847976"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800"/>
          </a:p>
        </p:txBody>
      </p:sp>
      <p:sp>
        <p:nvSpPr>
          <p:cNvPr id="4" name="Picture Placeholder"/>
          <p:cNvSpPr>
            <a:spLocks noGrp="1"/>
          </p:cNvSpPr>
          <p:nvPr>
            <p:ph type="pic" sz="quarter" idx="18"/>
          </p:nvPr>
        </p:nvSpPr>
        <p:spPr>
          <a:xfrm>
            <a:off x="6296327" y="0"/>
            <a:ext cx="2847975" cy="5143500"/>
          </a:xfrm>
          <a:prstGeom prst="rect">
            <a:avLst/>
          </a:prstGeom>
        </p:spPr>
        <p:txBody>
          <a:bodyPr/>
          <a:lstStyle>
            <a:lvl1pPr>
              <a:defRPr>
                <a:latin typeface="Segoe UI" panose="020B0502040204020203" pitchFamily="34" charset="0"/>
                <a:ea typeface="Segoe UI" panose="020B0502040204020203" pitchFamily="34" charset="0"/>
                <a:cs typeface="Segoe UI" panose="020B0502040204020203" pitchFamily="34" charset="0"/>
              </a:defRPr>
            </a:lvl1pPr>
          </a:lstStyle>
          <a:p>
            <a:endParaRPr lang="en-US" dirty="0"/>
          </a:p>
        </p:txBody>
      </p:sp>
      <p:sp>
        <p:nvSpPr>
          <p:cNvPr id="11" name="Subtext Placeholder"/>
          <p:cNvSpPr>
            <a:spLocks noGrp="1"/>
          </p:cNvSpPr>
          <p:nvPr>
            <p:ph type="body" sz="quarter" idx="16" hasCustomPrompt="1"/>
          </p:nvPr>
        </p:nvSpPr>
        <p:spPr>
          <a:xfrm>
            <a:off x="523644" y="3003414"/>
            <a:ext cx="5162898" cy="359514"/>
          </a:xfrm>
          <a:prstGeom prst="rect">
            <a:avLst/>
          </a:prstGeom>
        </p:spPr>
        <p:txBody>
          <a:bodyPr wrap="square" lIns="57397" tIns="28698" rIns="57397" bIns="28698" anchor="t">
            <a:spAutoFit/>
          </a:bodyPr>
          <a:lstStyle>
            <a:lvl1pPr marL="0" marR="0" indent="0" algn="ctr" defTabSz="914378" rtl="0" eaLnBrk="1" fontAlgn="auto" latinLnBrk="0" hangingPunct="1">
              <a:lnSpc>
                <a:spcPct val="120000"/>
              </a:lnSpc>
              <a:spcBef>
                <a:spcPts val="0"/>
              </a:spcBef>
              <a:spcAft>
                <a:spcPts val="0"/>
              </a:spcAft>
              <a:buClrTx/>
              <a:buSzTx/>
              <a:buFont typeface="Arial"/>
              <a:buNone/>
              <a:tabLst/>
              <a:defRPr sz="1800" baseline="0">
                <a:solidFill>
                  <a:srgbClr val="00C0F3"/>
                </a:solidFill>
                <a:latin typeface="Segoe UI" panose="020B0502040204020203" pitchFamily="34" charset="0"/>
                <a:ea typeface="Segoe UI" panose="020B0502040204020203" pitchFamily="34" charset="0"/>
                <a:cs typeface="Segoe UI" panose="020B0502040204020203" pitchFamily="34" charset="0"/>
                <a:sym typeface="Lucida Sans"/>
              </a:defRPr>
            </a:lvl1pPr>
          </a:lstStyle>
          <a:p>
            <a:r>
              <a:rPr lang="en-GB" dirty="0"/>
              <a:t>[Segoe UI 18pt Cyan]</a:t>
            </a:r>
          </a:p>
        </p:txBody>
      </p:sp>
      <p:sp>
        <p:nvSpPr>
          <p:cNvPr id="12" name="Title Placeholder"/>
          <p:cNvSpPr>
            <a:spLocks noGrp="1"/>
          </p:cNvSpPr>
          <p:nvPr>
            <p:ph type="body" sz="quarter" idx="17" hasCustomPrompt="1"/>
          </p:nvPr>
        </p:nvSpPr>
        <p:spPr>
          <a:xfrm>
            <a:off x="528569" y="1591242"/>
            <a:ext cx="5156614" cy="1412173"/>
          </a:xfrm>
          <a:prstGeom prst="rect">
            <a:avLst/>
          </a:prstGeom>
        </p:spPr>
        <p:txBody>
          <a:bodyPr wrap="square" lIns="57397" tIns="28698" rIns="57397" bIns="28698" anchor="ctr">
            <a:spAutoFit/>
          </a:bodyPr>
          <a:lstStyle>
            <a:lvl1pPr marL="0" indent="0" algn="ctr">
              <a:lnSpc>
                <a:spcPct val="100000"/>
              </a:lnSpc>
              <a:spcBef>
                <a:spcPts val="0"/>
              </a:spcBef>
              <a:buSzTx/>
              <a:buNone/>
              <a:defRPr sz="4400" b="1" baseline="0">
                <a:solidFill>
                  <a:srgbClr val="FFFFFF"/>
                </a:solidFill>
                <a:latin typeface="Segoe UI" panose="020B0502040204020203" pitchFamily="34" charset="0"/>
                <a:ea typeface="Segoe UI" panose="020B0502040204020203" pitchFamily="34" charset="0"/>
                <a:cs typeface="Segoe UI" panose="020B0502040204020203" pitchFamily="34" charset="0"/>
                <a:sym typeface="Lucida Sans"/>
              </a:defRPr>
            </a:lvl1pPr>
          </a:lstStyle>
          <a:p>
            <a:r>
              <a:rPr lang="en-SG" dirty="0"/>
              <a:t>[Segoe UI 44pt Bold Middle-Align]</a:t>
            </a:r>
            <a:endParaRPr lang="en-US" dirty="0"/>
          </a:p>
        </p:txBody>
      </p:sp>
    </p:spTree>
    <p:extLst>
      <p:ext uri="{BB962C8B-B14F-4D97-AF65-F5344CB8AC3E}">
        <p14:creationId xmlns:p14="http://schemas.microsoft.com/office/powerpoint/2010/main" val="1297619488"/>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Section Divider(R) and Image(L)">
    <p:bg>
      <p:bgPr>
        <a:solidFill>
          <a:schemeClr val="bg1"/>
        </a:solidFill>
        <a:effectLst/>
      </p:bgPr>
    </p:bg>
    <p:spTree>
      <p:nvGrpSpPr>
        <p:cNvPr id="1" name=""/>
        <p:cNvGrpSpPr/>
        <p:nvPr/>
      </p:nvGrpSpPr>
      <p:grpSpPr>
        <a:xfrm>
          <a:off x="0" y="0"/>
          <a:ext cx="0" cy="0"/>
          <a:chOff x="0" y="0"/>
          <a:chExt cx="0" cy="0"/>
        </a:xfrm>
      </p:grpSpPr>
      <p:sp>
        <p:nvSpPr>
          <p:cNvPr id="8" name="Background Image"/>
          <p:cNvSpPr/>
          <p:nvPr userDrawn="1"/>
        </p:nvSpPr>
        <p:spPr>
          <a:xfrm>
            <a:off x="0" y="0"/>
            <a:ext cx="9144000" cy="51435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800"/>
          </a:p>
        </p:txBody>
      </p:sp>
      <p:sp>
        <p:nvSpPr>
          <p:cNvPr id="9" name="Blue Filter"/>
          <p:cNvSpPr/>
          <p:nvPr userDrawn="1"/>
        </p:nvSpPr>
        <p:spPr>
          <a:xfrm>
            <a:off x="0" y="9693"/>
            <a:ext cx="9144000" cy="5143500"/>
          </a:xfrm>
          <a:prstGeom prst="rect">
            <a:avLst/>
          </a:prstGeom>
          <a:solidFill>
            <a:srgbClr val="2F2883">
              <a:alpha val="7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800"/>
          </a:p>
        </p:txBody>
      </p:sp>
      <p:sp>
        <p:nvSpPr>
          <p:cNvPr id="2" name="Picture Placeholder WhiteBG"/>
          <p:cNvSpPr/>
          <p:nvPr userDrawn="1"/>
        </p:nvSpPr>
        <p:spPr>
          <a:xfrm>
            <a:off x="0" y="0"/>
            <a:ext cx="2847976"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800"/>
          </a:p>
        </p:txBody>
      </p:sp>
      <p:sp>
        <p:nvSpPr>
          <p:cNvPr id="4" name="Picture Placeholder"/>
          <p:cNvSpPr>
            <a:spLocks noGrp="1"/>
          </p:cNvSpPr>
          <p:nvPr>
            <p:ph type="pic" sz="quarter" idx="18"/>
          </p:nvPr>
        </p:nvSpPr>
        <p:spPr>
          <a:xfrm>
            <a:off x="2" y="0"/>
            <a:ext cx="2847975" cy="5143500"/>
          </a:xfrm>
          <a:prstGeom prst="rect">
            <a:avLst/>
          </a:prstGeom>
        </p:spPr>
        <p:txBody>
          <a:bodyPr/>
          <a:lstStyle>
            <a:lvl1pPr>
              <a:defRPr>
                <a:latin typeface="Segoe UI" panose="020B0502040204020203" pitchFamily="34" charset="0"/>
                <a:ea typeface="Segoe UI" panose="020B0502040204020203" pitchFamily="34" charset="0"/>
                <a:cs typeface="Segoe UI" panose="020B0502040204020203" pitchFamily="34" charset="0"/>
              </a:defRPr>
            </a:lvl1pPr>
          </a:lstStyle>
          <a:p>
            <a:endParaRPr lang="en-US" dirty="0"/>
          </a:p>
        </p:txBody>
      </p:sp>
      <p:sp>
        <p:nvSpPr>
          <p:cNvPr id="11" name="Subtext Placeholder"/>
          <p:cNvSpPr>
            <a:spLocks noGrp="1"/>
          </p:cNvSpPr>
          <p:nvPr>
            <p:ph type="body" sz="quarter" idx="16" hasCustomPrompt="1"/>
          </p:nvPr>
        </p:nvSpPr>
        <p:spPr>
          <a:xfrm>
            <a:off x="3386113" y="3003414"/>
            <a:ext cx="5162898" cy="359514"/>
          </a:xfrm>
          <a:prstGeom prst="rect">
            <a:avLst/>
          </a:prstGeom>
        </p:spPr>
        <p:txBody>
          <a:bodyPr wrap="square" lIns="57397" tIns="28698" rIns="57397" bIns="28698" anchor="t">
            <a:spAutoFit/>
          </a:bodyPr>
          <a:lstStyle>
            <a:lvl1pPr marL="0" marR="0" indent="0" algn="ctr" defTabSz="914378" rtl="0" eaLnBrk="1" fontAlgn="auto" latinLnBrk="0" hangingPunct="1">
              <a:lnSpc>
                <a:spcPct val="120000"/>
              </a:lnSpc>
              <a:spcBef>
                <a:spcPts val="0"/>
              </a:spcBef>
              <a:spcAft>
                <a:spcPts val="0"/>
              </a:spcAft>
              <a:buClrTx/>
              <a:buSzTx/>
              <a:buFont typeface="Arial"/>
              <a:buNone/>
              <a:tabLst/>
              <a:defRPr sz="1800" baseline="0">
                <a:solidFill>
                  <a:srgbClr val="00C0F3"/>
                </a:solidFill>
                <a:latin typeface="Segoe UI" panose="020B0502040204020203" pitchFamily="34" charset="0"/>
                <a:ea typeface="Segoe UI" panose="020B0502040204020203" pitchFamily="34" charset="0"/>
                <a:cs typeface="Segoe UI" panose="020B0502040204020203" pitchFamily="34" charset="0"/>
                <a:sym typeface="Lucida Sans"/>
              </a:defRPr>
            </a:lvl1pPr>
          </a:lstStyle>
          <a:p>
            <a:r>
              <a:rPr lang="en-GB" dirty="0"/>
              <a:t>[Segoe UI 18pt Cyan]</a:t>
            </a:r>
          </a:p>
        </p:txBody>
      </p:sp>
      <p:sp>
        <p:nvSpPr>
          <p:cNvPr id="12" name="Title Placeholder"/>
          <p:cNvSpPr>
            <a:spLocks noGrp="1"/>
          </p:cNvSpPr>
          <p:nvPr>
            <p:ph type="body" sz="quarter" idx="17" hasCustomPrompt="1"/>
          </p:nvPr>
        </p:nvSpPr>
        <p:spPr>
          <a:xfrm>
            <a:off x="3391038" y="1591242"/>
            <a:ext cx="5156614" cy="1412173"/>
          </a:xfrm>
          <a:prstGeom prst="rect">
            <a:avLst/>
          </a:prstGeom>
        </p:spPr>
        <p:txBody>
          <a:bodyPr wrap="square" lIns="57397" tIns="28698" rIns="57397" bIns="28698" anchor="ctr">
            <a:spAutoFit/>
          </a:bodyPr>
          <a:lstStyle>
            <a:lvl1pPr marL="0" indent="0" algn="ctr">
              <a:lnSpc>
                <a:spcPct val="100000"/>
              </a:lnSpc>
              <a:spcBef>
                <a:spcPts val="0"/>
              </a:spcBef>
              <a:buSzTx/>
              <a:buNone/>
              <a:defRPr sz="4400" b="1" baseline="0">
                <a:solidFill>
                  <a:srgbClr val="FFFFFF"/>
                </a:solidFill>
                <a:latin typeface="Segoe UI" panose="020B0502040204020203" pitchFamily="34" charset="0"/>
                <a:ea typeface="Segoe UI" panose="020B0502040204020203" pitchFamily="34" charset="0"/>
                <a:cs typeface="Segoe UI" panose="020B0502040204020203" pitchFamily="34" charset="0"/>
                <a:sym typeface="Lucida Sans"/>
              </a:defRPr>
            </a:lvl1pPr>
          </a:lstStyle>
          <a:p>
            <a:r>
              <a:rPr lang="en-SG" dirty="0"/>
              <a:t>[Segoe UI 44pt Bold Middle-Align]</a:t>
            </a:r>
            <a:endParaRPr lang="en-US" dirty="0"/>
          </a:p>
        </p:txBody>
      </p:sp>
    </p:spTree>
    <p:extLst>
      <p:ext uri="{BB962C8B-B14F-4D97-AF65-F5344CB8AC3E}">
        <p14:creationId xmlns:p14="http://schemas.microsoft.com/office/powerpoint/2010/main" val="1802077229"/>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Pagination"/>
          <p:cNvSpPr>
            <a:spLocks noGrp="1"/>
          </p:cNvSpPr>
          <p:nvPr>
            <p:ph type="sldNum" sz="quarter" idx="4"/>
          </p:nvPr>
        </p:nvSpPr>
        <p:spPr>
          <a:xfrm>
            <a:off x="8850007" y="4889009"/>
            <a:ext cx="294144" cy="158337"/>
          </a:xfrm>
          <a:prstGeom prst="rect">
            <a:avLst/>
          </a:prstGeom>
          <a:extLst>
            <a:ext uri="{C572A759-6A51-4108-AA02-DFA0A04FC94B}">
              <ma14:wrappingTextBoxFlag xmlns:ma14="http://schemas.microsoft.com/office/mac/drawingml/2011/main" val="1"/>
            </a:ext>
          </a:extLst>
        </p:spPr>
        <p:txBody>
          <a:bodyPr lIns="57397" tIns="28698" rIns="57397" bIns="28698" anchor="ctr"/>
          <a:lstStyle>
            <a:lvl1pPr algn="ctr">
              <a:defRPr sz="700">
                <a:solidFill>
                  <a:schemeClr val="bg1">
                    <a:lumMod val="65000"/>
                  </a:schemeClr>
                </a:solidFill>
                <a:latin typeface="Segoe UI" panose="020B0502040204020203" pitchFamily="34" charset="0"/>
                <a:ea typeface="Segoe UI" panose="020B0502040204020203" pitchFamily="34" charset="0"/>
                <a:cs typeface="Segoe UI" panose="020B0502040204020203" pitchFamily="34" charset="0"/>
                <a:sym typeface="Lucida Sans"/>
              </a:defRPr>
            </a:lvl1pPr>
          </a:lstStyle>
          <a:p>
            <a:fld id="{86CB4B4D-7CA3-9044-876B-883B54F8677D}" type="slidenum">
              <a:rPr lang="uk-UA" smtClean="0"/>
              <a:pPr/>
              <a:t>‹#›</a:t>
            </a:fld>
            <a:endParaRPr lang="uk-UA" dirty="0"/>
          </a:p>
        </p:txBody>
      </p:sp>
      <p:sp>
        <p:nvSpPr>
          <p:cNvPr id="5" name="Footer Placeholder 4"/>
          <p:cNvSpPr>
            <a:spLocks noGrp="1"/>
          </p:cNvSpPr>
          <p:nvPr>
            <p:ph type="ftr" sz="quarter" idx="3"/>
          </p:nvPr>
        </p:nvSpPr>
        <p:spPr>
          <a:xfrm rot="16200000">
            <a:off x="8331611" y="4119385"/>
            <a:ext cx="1330939" cy="165102"/>
          </a:xfrm>
          <a:prstGeom prst="rect">
            <a:avLst/>
          </a:prstGeom>
        </p:spPr>
        <p:txBody>
          <a:bodyPr vert="horz" lIns="91440" tIns="45720" rIns="91440" bIns="45720" rtlCol="0" anchor="ctr"/>
          <a:lstStyle>
            <a:lvl1pPr algn="l">
              <a:defRPr sz="700" b="0">
                <a:solidFill>
                  <a:schemeClr val="bg1">
                    <a:lumMod val="75000"/>
                  </a:schemeClr>
                </a:solidFill>
                <a:latin typeface="Segoe UI" panose="020B0502040204020203" pitchFamily="34" charset="0"/>
                <a:cs typeface="Segoe UI" panose="020B0502040204020203" pitchFamily="34" charset="0"/>
              </a:defRPr>
            </a:lvl1pPr>
          </a:lstStyle>
          <a:p>
            <a:r>
              <a:rPr lang="en-SG"/>
              <a:t>RESTRICTED</a:t>
            </a:r>
            <a:endParaRPr lang="en-SG" dirty="0"/>
          </a:p>
        </p:txBody>
      </p:sp>
      <p:sp>
        <p:nvSpPr>
          <p:cNvPr id="6" name="Date Placeholder 3"/>
          <p:cNvSpPr>
            <a:spLocks noGrp="1"/>
          </p:cNvSpPr>
          <p:nvPr>
            <p:ph type="dt" sz="half" idx="2"/>
          </p:nvPr>
        </p:nvSpPr>
        <p:spPr>
          <a:xfrm rot="16200000">
            <a:off x="8615839" y="2976517"/>
            <a:ext cx="762488" cy="165104"/>
          </a:xfrm>
          <a:prstGeom prst="rect">
            <a:avLst/>
          </a:prstGeom>
        </p:spPr>
        <p:txBody>
          <a:bodyPr vert="horz" lIns="91440" tIns="45720" rIns="91440" bIns="45720" rtlCol="0" anchor="ctr"/>
          <a:lstStyle>
            <a:lvl1pPr algn="l">
              <a:defRPr sz="700">
                <a:solidFill>
                  <a:schemeClr val="bg1">
                    <a:lumMod val="75000"/>
                  </a:schemeClr>
                </a:solidFill>
                <a:latin typeface="Segoe UI" panose="020B0502040204020203" pitchFamily="34" charset="0"/>
                <a:cs typeface="Segoe UI" panose="020B0502040204020203" pitchFamily="34" charset="0"/>
              </a:defRPr>
            </a:lvl1pPr>
          </a:lstStyle>
          <a:p>
            <a:endParaRPr lang="en-SG" dirty="0"/>
          </a:p>
        </p:txBody>
      </p:sp>
    </p:spTree>
    <p:extLst>
      <p:ext uri="{BB962C8B-B14F-4D97-AF65-F5344CB8AC3E}">
        <p14:creationId xmlns:p14="http://schemas.microsoft.com/office/powerpoint/2010/main" val="717561020"/>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End Page">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12" name="Background Image"/>
          <p:cNvSpPr/>
          <p:nvPr userDrawn="1"/>
        </p:nvSpPr>
        <p:spPr>
          <a:xfrm>
            <a:off x="0" y="0"/>
            <a:ext cx="9144000" cy="51435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800"/>
          </a:p>
        </p:txBody>
      </p:sp>
      <p:sp>
        <p:nvSpPr>
          <p:cNvPr id="8" name="Black Filter"/>
          <p:cNvSpPr/>
          <p:nvPr userDrawn="1"/>
        </p:nvSpPr>
        <p:spPr>
          <a:xfrm>
            <a:off x="1" y="2"/>
            <a:ext cx="9143999" cy="5143499"/>
          </a:xfrm>
          <a:prstGeom prst="rect">
            <a:avLst/>
          </a:prstGeom>
          <a:solidFill>
            <a:schemeClr val="tx1">
              <a:alpha val="61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latin typeface="Segoe UI" panose="020B0502040204020203" pitchFamily="34" charset="0"/>
              <a:ea typeface="Segoe UI" panose="020B0502040204020203" pitchFamily="34" charset="0"/>
              <a:cs typeface="Segoe UI" panose="020B0502040204020203" pitchFamily="34" charset="0"/>
            </a:endParaRPr>
          </a:p>
        </p:txBody>
      </p:sp>
      <p:pic>
        <p:nvPicPr>
          <p:cNvPr id="17" name="Logo">
            <a:extLst>
              <a:ext uri="{FF2B5EF4-FFF2-40B4-BE49-F238E27FC236}">
                <a16:creationId xmlns:a16="http://schemas.microsoft.com/office/drawing/2014/main" xmlns="" id="{D37E2459-7365-E64A-B0C6-953CADA49DD3}"/>
              </a:ext>
            </a:extLst>
          </p:cNvPr>
          <p:cNvPicPr>
            <a:picLocks noChangeAspect="1"/>
          </p:cNvPicPr>
          <p:nvPr userDrawn="1"/>
        </p:nvPicPr>
        <p:blipFill>
          <a:blip r:embed="rId3"/>
          <a:stretch>
            <a:fillRect/>
          </a:stretch>
        </p:blipFill>
        <p:spPr>
          <a:xfrm>
            <a:off x="4188560" y="4171289"/>
            <a:ext cx="766881" cy="223269"/>
          </a:xfrm>
          <a:prstGeom prst="rect">
            <a:avLst/>
          </a:prstGeom>
        </p:spPr>
      </p:pic>
      <p:sp>
        <p:nvSpPr>
          <p:cNvPr id="14" name="Logo Watermark"/>
          <p:cNvSpPr/>
          <p:nvPr userDrawn="1"/>
        </p:nvSpPr>
        <p:spPr>
          <a:xfrm>
            <a:off x="3730270" y="1721156"/>
            <a:ext cx="1683464" cy="1701190"/>
          </a:xfrm>
          <a:prstGeom prst="rect">
            <a:avLst/>
          </a:prstGeom>
          <a:blipFill dpi="0" rotWithShape="1">
            <a:blip r:embed="rId4">
              <a:alphaModFix amt="18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800" dirty="0"/>
          </a:p>
        </p:txBody>
      </p:sp>
      <p:sp>
        <p:nvSpPr>
          <p:cNvPr id="15" name="Subtitle Placeholder"/>
          <p:cNvSpPr>
            <a:spLocks noGrp="1"/>
          </p:cNvSpPr>
          <p:nvPr>
            <p:ph type="body" sz="quarter" idx="18" hasCustomPrompt="1"/>
          </p:nvPr>
        </p:nvSpPr>
        <p:spPr>
          <a:xfrm>
            <a:off x="503766" y="2903154"/>
            <a:ext cx="8092967" cy="359514"/>
          </a:xfrm>
          <a:prstGeom prst="rect">
            <a:avLst/>
          </a:prstGeom>
        </p:spPr>
        <p:txBody>
          <a:bodyPr wrap="square" lIns="57397" tIns="28698" rIns="57397" bIns="28698" anchor="t">
            <a:spAutoFit/>
          </a:bodyPr>
          <a:lstStyle>
            <a:lvl1pPr marL="0" indent="0" algn="ctr">
              <a:lnSpc>
                <a:spcPct val="120000"/>
              </a:lnSpc>
              <a:spcBef>
                <a:spcPts val="0"/>
              </a:spcBef>
              <a:buSzTx/>
              <a:buNone/>
              <a:defRPr sz="1800" baseline="0">
                <a:solidFill>
                  <a:srgbClr val="00C0F3"/>
                </a:solidFill>
                <a:latin typeface="Segoe UI" panose="020B0502040204020203" pitchFamily="34" charset="0"/>
                <a:ea typeface="Segoe UI" panose="020B0502040204020203" pitchFamily="34" charset="0"/>
                <a:cs typeface="Segoe UI" panose="020B0502040204020203" pitchFamily="34" charset="0"/>
                <a:sym typeface="Lucida Sans"/>
              </a:defRPr>
            </a:lvl1pPr>
          </a:lstStyle>
          <a:p>
            <a:r>
              <a:rPr lang="en-GB" dirty="0"/>
              <a:t>[Segoe UI 18pt Cyan]</a:t>
            </a:r>
          </a:p>
        </p:txBody>
      </p:sp>
      <p:sp>
        <p:nvSpPr>
          <p:cNvPr id="16" name="Title Placeholder"/>
          <p:cNvSpPr>
            <a:spLocks noGrp="1"/>
          </p:cNvSpPr>
          <p:nvPr>
            <p:ph type="body" sz="quarter" idx="19" hasCustomPrompt="1"/>
          </p:nvPr>
        </p:nvSpPr>
        <p:spPr>
          <a:xfrm>
            <a:off x="508690" y="2158396"/>
            <a:ext cx="8083116" cy="735065"/>
          </a:xfrm>
          <a:prstGeom prst="rect">
            <a:avLst/>
          </a:prstGeom>
        </p:spPr>
        <p:txBody>
          <a:bodyPr wrap="square" lIns="57397" tIns="28698" rIns="57397" bIns="28698" anchor="ctr">
            <a:spAutoFit/>
          </a:bodyPr>
          <a:lstStyle>
            <a:lvl1pPr marL="0" indent="0" algn="ctr">
              <a:lnSpc>
                <a:spcPct val="100000"/>
              </a:lnSpc>
              <a:spcBef>
                <a:spcPts val="0"/>
              </a:spcBef>
              <a:buSzTx/>
              <a:buNone/>
              <a:defRPr sz="4400" b="1" baseline="0">
                <a:solidFill>
                  <a:srgbClr val="FFFFFF"/>
                </a:solidFill>
                <a:latin typeface="Segoe UI" panose="020B0502040204020203" pitchFamily="34" charset="0"/>
                <a:ea typeface="Segoe UI" panose="020B0502040204020203" pitchFamily="34" charset="0"/>
                <a:cs typeface="Segoe UI" panose="020B0502040204020203" pitchFamily="34" charset="0"/>
                <a:sym typeface="Lucida Sans"/>
              </a:defRPr>
            </a:lvl1pPr>
          </a:lstStyle>
          <a:p>
            <a:r>
              <a:rPr lang="en-SG" dirty="0"/>
              <a:t>[Segoe UI 44pt White Bold]</a:t>
            </a:r>
            <a:endParaRPr lang="en-US" dirty="0"/>
          </a:p>
        </p:txBody>
      </p:sp>
    </p:spTree>
    <p:extLst>
      <p:ext uri="{BB962C8B-B14F-4D97-AF65-F5344CB8AC3E}">
        <p14:creationId xmlns:p14="http://schemas.microsoft.com/office/powerpoint/2010/main" val="769375028"/>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Title &amp; 1Col Text(L) + 1Col Image(R)">
    <p:spTree>
      <p:nvGrpSpPr>
        <p:cNvPr id="1" name=""/>
        <p:cNvGrpSpPr/>
        <p:nvPr/>
      </p:nvGrpSpPr>
      <p:grpSpPr>
        <a:xfrm>
          <a:off x="0" y="0"/>
          <a:ext cx="0" cy="0"/>
          <a:chOff x="0" y="0"/>
          <a:chExt cx="0" cy="0"/>
        </a:xfrm>
      </p:grpSpPr>
      <p:sp>
        <p:nvSpPr>
          <p:cNvPr id="10" name="Pagination"/>
          <p:cNvSpPr>
            <a:spLocks noGrp="1"/>
          </p:cNvSpPr>
          <p:nvPr>
            <p:ph type="sldNum" sz="quarter" idx="4"/>
          </p:nvPr>
        </p:nvSpPr>
        <p:spPr>
          <a:xfrm>
            <a:off x="8850007" y="4889009"/>
            <a:ext cx="294144" cy="158337"/>
          </a:xfrm>
          <a:prstGeom prst="rect">
            <a:avLst/>
          </a:prstGeom>
          <a:extLst>
            <a:ext uri="{C572A759-6A51-4108-AA02-DFA0A04FC94B}">
              <ma14:wrappingTextBoxFlag xmlns:ma14="http://schemas.microsoft.com/office/mac/drawingml/2011/main" val="1"/>
            </a:ext>
          </a:extLst>
        </p:spPr>
        <p:txBody>
          <a:bodyPr lIns="57397" tIns="28698" rIns="57397" bIns="28698" anchor="ctr"/>
          <a:lstStyle>
            <a:lvl1pPr algn="ctr">
              <a:defRPr sz="700">
                <a:solidFill>
                  <a:schemeClr val="bg1">
                    <a:lumMod val="65000"/>
                  </a:schemeClr>
                </a:solidFill>
                <a:latin typeface="Segoe UI" panose="020B0502040204020203" pitchFamily="34" charset="0"/>
                <a:ea typeface="Segoe UI" panose="020B0502040204020203" pitchFamily="34" charset="0"/>
                <a:cs typeface="Segoe UI" panose="020B0502040204020203" pitchFamily="34" charset="0"/>
                <a:sym typeface="Lucida Sans"/>
              </a:defRPr>
            </a:lvl1pPr>
          </a:lstStyle>
          <a:p>
            <a:fld id="{86CB4B4D-7CA3-9044-876B-883B54F8677D}" type="slidenum">
              <a:rPr lang="uk-UA" smtClean="0"/>
              <a:pPr/>
              <a:t>‹#›</a:t>
            </a:fld>
            <a:endParaRPr lang="uk-UA" dirty="0"/>
          </a:p>
        </p:txBody>
      </p:sp>
      <p:sp>
        <p:nvSpPr>
          <p:cNvPr id="15" name="Footer Placeholder 4"/>
          <p:cNvSpPr>
            <a:spLocks noGrp="1"/>
          </p:cNvSpPr>
          <p:nvPr>
            <p:ph type="ftr" sz="quarter" idx="3"/>
          </p:nvPr>
        </p:nvSpPr>
        <p:spPr>
          <a:xfrm rot="16200000">
            <a:off x="8331611" y="4119385"/>
            <a:ext cx="1330939" cy="165102"/>
          </a:xfrm>
          <a:prstGeom prst="rect">
            <a:avLst/>
          </a:prstGeom>
        </p:spPr>
        <p:txBody>
          <a:bodyPr vert="horz" lIns="91440" tIns="45720" rIns="91440" bIns="45720" rtlCol="0" anchor="ctr"/>
          <a:lstStyle>
            <a:lvl1pPr algn="l">
              <a:defRPr sz="700" b="0">
                <a:solidFill>
                  <a:schemeClr val="bg1">
                    <a:lumMod val="75000"/>
                  </a:schemeClr>
                </a:solidFill>
                <a:latin typeface="Segoe UI" panose="020B0502040204020203" pitchFamily="34" charset="0"/>
                <a:cs typeface="Segoe UI" panose="020B0502040204020203" pitchFamily="34" charset="0"/>
              </a:defRPr>
            </a:lvl1pPr>
          </a:lstStyle>
          <a:p>
            <a:r>
              <a:rPr lang="en-SG"/>
              <a:t>RESTRICTED</a:t>
            </a:r>
            <a:endParaRPr lang="en-SG" dirty="0"/>
          </a:p>
        </p:txBody>
      </p:sp>
      <p:sp>
        <p:nvSpPr>
          <p:cNvPr id="11" name="Content Placeholder 2"/>
          <p:cNvSpPr>
            <a:spLocks noGrp="1"/>
          </p:cNvSpPr>
          <p:nvPr>
            <p:ph sz="quarter" idx="10" hasCustomPrompt="1"/>
          </p:nvPr>
        </p:nvSpPr>
        <p:spPr>
          <a:xfrm>
            <a:off x="452967" y="1325002"/>
            <a:ext cx="4001802" cy="3645585"/>
          </a:xfrm>
          <a:prstGeom prst="rect">
            <a:avLst/>
          </a:prstGeom>
        </p:spPr>
        <p:txBody>
          <a:bodyPr/>
          <a:lstStyle>
            <a:lvl1pPr marL="228594" indent="-228594">
              <a:lnSpc>
                <a:spcPct val="120000"/>
              </a:lnSpc>
              <a:spcBef>
                <a:spcPts val="0"/>
              </a:spcBef>
              <a:buClr>
                <a:srgbClr val="2F2883"/>
              </a:buClr>
              <a:buSzPct val="100000"/>
              <a:buFont typeface="Wingdings" panose="05000000000000000000" pitchFamily="2" charset="2"/>
              <a:buChar char="§"/>
              <a:defRPr sz="1600" b="0" i="0" baseline="0">
                <a:solidFill>
                  <a:schemeClr val="tx1">
                    <a:lumMod val="75000"/>
                    <a:lumOff val="25000"/>
                  </a:schemeClr>
                </a:solidFill>
                <a:latin typeface="Segoe UI" panose="020B0502040204020203" pitchFamily="34" charset="0"/>
                <a:ea typeface="Segoe UI" panose="020B0502040204020203" pitchFamily="34" charset="0"/>
                <a:cs typeface="Segoe UI" panose="020B0502040204020203" pitchFamily="34" charset="0"/>
              </a:defRPr>
            </a:lvl1pPr>
            <a:lvl2pPr marL="466338" indent="-179360">
              <a:lnSpc>
                <a:spcPct val="120000"/>
              </a:lnSpc>
              <a:spcBef>
                <a:spcPts val="0"/>
              </a:spcBef>
              <a:buClr>
                <a:srgbClr val="2F2883"/>
              </a:buClr>
              <a:buSzPct val="90000"/>
              <a:buFont typeface="Wingdings" panose="05000000000000000000" pitchFamily="2" charset="2"/>
              <a:buChar char="§"/>
              <a:defRPr sz="1400" b="0" i="0">
                <a:solidFill>
                  <a:schemeClr val="tx1">
                    <a:lumMod val="75000"/>
                    <a:lumOff val="25000"/>
                  </a:schemeClr>
                </a:solidFill>
                <a:latin typeface="Segoe UI" panose="020B0502040204020203" pitchFamily="34" charset="0"/>
                <a:ea typeface="Segoe UI" panose="020B0502040204020203" pitchFamily="34" charset="0"/>
                <a:cs typeface="Segoe UI" panose="020B0502040204020203" pitchFamily="34" charset="0"/>
              </a:defRPr>
            </a:lvl2pPr>
            <a:lvl3pPr marL="717443" indent="-143489">
              <a:lnSpc>
                <a:spcPct val="120000"/>
              </a:lnSpc>
              <a:spcBef>
                <a:spcPts val="0"/>
              </a:spcBef>
              <a:buClr>
                <a:srgbClr val="2F2883"/>
              </a:buClr>
              <a:buFont typeface="Wingdings" panose="05000000000000000000" pitchFamily="2" charset="2"/>
              <a:buChar char="§"/>
              <a:defRPr sz="1200" b="0" i="0">
                <a:solidFill>
                  <a:schemeClr val="tx1">
                    <a:lumMod val="75000"/>
                    <a:lumOff val="25000"/>
                  </a:schemeClr>
                </a:solidFill>
                <a:latin typeface="Segoe UI" panose="020B0502040204020203" pitchFamily="34" charset="0"/>
                <a:ea typeface="Segoe UI" panose="020B0502040204020203" pitchFamily="34" charset="0"/>
                <a:cs typeface="Segoe UI" panose="020B0502040204020203" pitchFamily="34" charset="0"/>
              </a:defRPr>
            </a:lvl3pPr>
            <a:lvl4pPr marL="1600160" indent="-228594">
              <a:lnSpc>
                <a:spcPct val="120000"/>
              </a:lnSpc>
              <a:spcBef>
                <a:spcPts val="0"/>
              </a:spcBef>
              <a:buClr>
                <a:srgbClr val="2F2883"/>
              </a:buClr>
              <a:buFont typeface="Wingdings" panose="05000000000000000000" pitchFamily="2" charset="2"/>
              <a:buChar char="§"/>
              <a:defRPr sz="1100" b="0" i="0">
                <a:solidFill>
                  <a:schemeClr val="tx1">
                    <a:lumMod val="75000"/>
                    <a:lumOff val="25000"/>
                  </a:schemeClr>
                </a:solidFill>
                <a:latin typeface="Segoe UI" panose="020B0502040204020203" pitchFamily="34" charset="0"/>
                <a:ea typeface="Segoe UI" panose="020B0502040204020203" pitchFamily="34" charset="0"/>
                <a:cs typeface="Segoe UI" panose="020B0502040204020203" pitchFamily="34" charset="0"/>
              </a:defRPr>
            </a:lvl4pPr>
            <a:lvl5pPr marL="2057348" indent="-228594">
              <a:lnSpc>
                <a:spcPct val="120000"/>
              </a:lnSpc>
              <a:spcBef>
                <a:spcPts val="0"/>
              </a:spcBef>
              <a:buClr>
                <a:srgbClr val="2F2883"/>
              </a:buClr>
              <a:buFont typeface="Wingdings" panose="05000000000000000000" pitchFamily="2" charset="2"/>
              <a:buChar char="§"/>
              <a:defRPr sz="1100" b="0" i="0">
                <a:solidFill>
                  <a:schemeClr val="tx1">
                    <a:lumMod val="75000"/>
                    <a:lumOff val="25000"/>
                  </a:schemeClr>
                </a:solidFill>
                <a:latin typeface="Segoe UI" panose="020B0502040204020203" pitchFamily="34" charset="0"/>
                <a:ea typeface="Segoe UI" panose="020B0502040204020203" pitchFamily="34" charset="0"/>
                <a:cs typeface="Segoe UI" panose="020B0502040204020203" pitchFamily="34" charset="0"/>
              </a:defRPr>
            </a:lvl5pPr>
          </a:lstStyle>
          <a:p>
            <a:pPr lvl="0"/>
            <a:r>
              <a:rPr lang="en-US" dirty="0"/>
              <a:t>Segoe UI 16pt Grey</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6"/>
          <p:cNvSpPr>
            <a:spLocks noGrp="1"/>
          </p:cNvSpPr>
          <p:nvPr>
            <p:ph type="title" hasCustomPrompt="1"/>
          </p:nvPr>
        </p:nvSpPr>
        <p:spPr>
          <a:xfrm>
            <a:off x="456580" y="236423"/>
            <a:ext cx="8189282" cy="713992"/>
          </a:xfrm>
          <a:prstGeom prst="rect">
            <a:avLst/>
          </a:prstGeom>
        </p:spPr>
        <p:txBody>
          <a:bodyPr anchor="ctr"/>
          <a:lstStyle>
            <a:lvl1pPr>
              <a:defRPr sz="2400" b="1">
                <a:solidFill>
                  <a:schemeClr val="bg1"/>
                </a:solidFill>
                <a:latin typeface="Segoe UI" panose="020B0502040204020203" pitchFamily="34" charset="0"/>
                <a:cs typeface="Segoe UI" panose="020B0502040204020203" pitchFamily="34" charset="0"/>
              </a:defRPr>
            </a:lvl1pPr>
          </a:lstStyle>
          <a:p>
            <a:r>
              <a:rPr lang="en-US" dirty="0"/>
              <a:t>[Segoe UI 24pt White Bold Middle-Align]</a:t>
            </a:r>
          </a:p>
        </p:txBody>
      </p:sp>
      <p:sp>
        <p:nvSpPr>
          <p:cNvPr id="18" name="Date Placeholder 3"/>
          <p:cNvSpPr>
            <a:spLocks noGrp="1"/>
          </p:cNvSpPr>
          <p:nvPr>
            <p:ph type="dt" sz="half" idx="2"/>
          </p:nvPr>
        </p:nvSpPr>
        <p:spPr>
          <a:xfrm rot="16200000">
            <a:off x="8615839" y="2976517"/>
            <a:ext cx="762488" cy="165104"/>
          </a:xfrm>
          <a:prstGeom prst="rect">
            <a:avLst/>
          </a:prstGeom>
        </p:spPr>
        <p:txBody>
          <a:bodyPr vert="horz" lIns="91440" tIns="45720" rIns="91440" bIns="45720" rtlCol="0" anchor="ctr"/>
          <a:lstStyle>
            <a:lvl1pPr algn="l">
              <a:defRPr sz="700">
                <a:solidFill>
                  <a:schemeClr val="bg1">
                    <a:lumMod val="75000"/>
                  </a:schemeClr>
                </a:solidFill>
                <a:latin typeface="Segoe UI" panose="020B0502040204020203" pitchFamily="34" charset="0"/>
                <a:cs typeface="Segoe UI" panose="020B0502040204020203" pitchFamily="34" charset="0"/>
              </a:defRPr>
            </a:lvl1pPr>
          </a:lstStyle>
          <a:p>
            <a:endParaRPr lang="en-SG" dirty="0"/>
          </a:p>
        </p:txBody>
      </p:sp>
      <p:sp>
        <p:nvSpPr>
          <p:cNvPr id="3" name="Picture Placeholder 2"/>
          <p:cNvSpPr>
            <a:spLocks noGrp="1"/>
          </p:cNvSpPr>
          <p:nvPr>
            <p:ph type="pic" sz="quarter" idx="11"/>
          </p:nvPr>
        </p:nvSpPr>
        <p:spPr>
          <a:xfrm>
            <a:off x="4635256" y="1325564"/>
            <a:ext cx="4010606" cy="3644367"/>
          </a:xfrm>
          <a:prstGeom prst="rect">
            <a:avLst/>
          </a:prstGeom>
        </p:spPr>
        <p:txBody>
          <a:bodyPr/>
          <a:lstStyle/>
          <a:p>
            <a:endParaRPr lang="en-SG" dirty="0"/>
          </a:p>
        </p:txBody>
      </p:sp>
    </p:spTree>
    <p:extLst>
      <p:ext uri="{BB962C8B-B14F-4D97-AF65-F5344CB8AC3E}">
        <p14:creationId xmlns:p14="http://schemas.microsoft.com/office/powerpoint/2010/main" val="2755819493"/>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Title/wSub  &amp; 1Col Text">
    <p:spTree>
      <p:nvGrpSpPr>
        <p:cNvPr id="1" name=""/>
        <p:cNvGrpSpPr/>
        <p:nvPr/>
      </p:nvGrpSpPr>
      <p:grpSpPr>
        <a:xfrm>
          <a:off x="0" y="0"/>
          <a:ext cx="0" cy="0"/>
          <a:chOff x="0" y="0"/>
          <a:chExt cx="0" cy="0"/>
        </a:xfrm>
      </p:grpSpPr>
      <p:sp>
        <p:nvSpPr>
          <p:cNvPr id="10" name="Pagination"/>
          <p:cNvSpPr>
            <a:spLocks noGrp="1"/>
          </p:cNvSpPr>
          <p:nvPr>
            <p:ph type="sldNum" sz="quarter" idx="4"/>
          </p:nvPr>
        </p:nvSpPr>
        <p:spPr>
          <a:xfrm>
            <a:off x="8850007" y="4889009"/>
            <a:ext cx="294144" cy="158337"/>
          </a:xfrm>
          <a:prstGeom prst="rect">
            <a:avLst/>
          </a:prstGeom>
          <a:extLst>
            <a:ext uri="{C572A759-6A51-4108-AA02-DFA0A04FC94B}">
              <ma14:wrappingTextBoxFlag xmlns:ma14="http://schemas.microsoft.com/office/mac/drawingml/2011/main" val="1"/>
            </a:ext>
          </a:extLst>
        </p:spPr>
        <p:txBody>
          <a:bodyPr lIns="57397" tIns="28698" rIns="57397" bIns="28698" anchor="ctr"/>
          <a:lstStyle>
            <a:lvl1pPr algn="ctr">
              <a:defRPr sz="700">
                <a:solidFill>
                  <a:schemeClr val="bg1">
                    <a:lumMod val="65000"/>
                  </a:schemeClr>
                </a:solidFill>
                <a:latin typeface="Segoe UI" panose="020B0502040204020203" pitchFamily="34" charset="0"/>
                <a:ea typeface="Segoe UI" panose="020B0502040204020203" pitchFamily="34" charset="0"/>
                <a:cs typeface="Segoe UI" panose="020B0502040204020203" pitchFamily="34" charset="0"/>
                <a:sym typeface="Lucida Sans"/>
              </a:defRPr>
            </a:lvl1pPr>
          </a:lstStyle>
          <a:p>
            <a:fld id="{86CB4B4D-7CA3-9044-876B-883B54F8677D}" type="slidenum">
              <a:rPr lang="uk-UA" smtClean="0"/>
              <a:pPr/>
              <a:t>‹#›</a:t>
            </a:fld>
            <a:endParaRPr lang="uk-UA" dirty="0"/>
          </a:p>
        </p:txBody>
      </p:sp>
      <p:sp>
        <p:nvSpPr>
          <p:cNvPr id="15" name="Footer Placeholder 4"/>
          <p:cNvSpPr>
            <a:spLocks noGrp="1"/>
          </p:cNvSpPr>
          <p:nvPr>
            <p:ph type="ftr" sz="quarter" idx="3"/>
          </p:nvPr>
        </p:nvSpPr>
        <p:spPr>
          <a:xfrm rot="16200000">
            <a:off x="8331611" y="4119385"/>
            <a:ext cx="1330939" cy="165102"/>
          </a:xfrm>
          <a:prstGeom prst="rect">
            <a:avLst/>
          </a:prstGeom>
        </p:spPr>
        <p:txBody>
          <a:bodyPr vert="horz" lIns="91440" tIns="45720" rIns="91440" bIns="45720" rtlCol="0" anchor="ctr"/>
          <a:lstStyle>
            <a:lvl1pPr algn="l">
              <a:defRPr sz="700" b="0">
                <a:solidFill>
                  <a:schemeClr val="bg1">
                    <a:lumMod val="75000"/>
                  </a:schemeClr>
                </a:solidFill>
                <a:latin typeface="Segoe UI" panose="020B0502040204020203" pitchFamily="34" charset="0"/>
                <a:cs typeface="Segoe UI" panose="020B0502040204020203" pitchFamily="34" charset="0"/>
              </a:defRPr>
            </a:lvl1pPr>
          </a:lstStyle>
          <a:p>
            <a:r>
              <a:rPr lang="en-SG"/>
              <a:t>RESTRICTED</a:t>
            </a:r>
            <a:endParaRPr lang="en-SG" dirty="0"/>
          </a:p>
        </p:txBody>
      </p:sp>
      <p:sp>
        <p:nvSpPr>
          <p:cNvPr id="11" name="Content Placeholder 2"/>
          <p:cNvSpPr>
            <a:spLocks noGrp="1"/>
          </p:cNvSpPr>
          <p:nvPr>
            <p:ph sz="quarter" idx="10" hasCustomPrompt="1"/>
          </p:nvPr>
        </p:nvSpPr>
        <p:spPr>
          <a:xfrm>
            <a:off x="452968" y="1325001"/>
            <a:ext cx="8192894" cy="3722344"/>
          </a:xfrm>
          <a:prstGeom prst="rect">
            <a:avLst/>
          </a:prstGeom>
        </p:spPr>
        <p:txBody>
          <a:bodyPr/>
          <a:lstStyle>
            <a:lvl1pPr marL="228594" indent="-228594">
              <a:lnSpc>
                <a:spcPct val="120000"/>
              </a:lnSpc>
              <a:spcBef>
                <a:spcPts val="0"/>
              </a:spcBef>
              <a:buClr>
                <a:srgbClr val="2F2883"/>
              </a:buClr>
              <a:buSzPct val="100000"/>
              <a:buFont typeface="Wingdings" panose="05000000000000000000" pitchFamily="2" charset="2"/>
              <a:buChar char="§"/>
              <a:defRPr sz="1600" b="0" i="0" baseline="0">
                <a:solidFill>
                  <a:schemeClr val="tx1">
                    <a:lumMod val="75000"/>
                    <a:lumOff val="25000"/>
                  </a:schemeClr>
                </a:solidFill>
                <a:latin typeface="Segoe UI" panose="020B0502040204020203" pitchFamily="34" charset="0"/>
                <a:ea typeface="Segoe UI" panose="020B0502040204020203" pitchFamily="34" charset="0"/>
                <a:cs typeface="Segoe UI" panose="020B0502040204020203" pitchFamily="34" charset="0"/>
              </a:defRPr>
            </a:lvl1pPr>
            <a:lvl2pPr marL="466338" indent="-179360">
              <a:lnSpc>
                <a:spcPct val="120000"/>
              </a:lnSpc>
              <a:spcBef>
                <a:spcPts val="0"/>
              </a:spcBef>
              <a:buClr>
                <a:srgbClr val="2F2883"/>
              </a:buClr>
              <a:buSzPct val="90000"/>
              <a:buFont typeface="Wingdings" panose="05000000000000000000" pitchFamily="2" charset="2"/>
              <a:buChar char="§"/>
              <a:defRPr sz="1400" b="0" i="0">
                <a:solidFill>
                  <a:schemeClr val="tx1">
                    <a:lumMod val="75000"/>
                    <a:lumOff val="25000"/>
                  </a:schemeClr>
                </a:solidFill>
                <a:latin typeface="Segoe UI" panose="020B0502040204020203" pitchFamily="34" charset="0"/>
                <a:ea typeface="Segoe UI" panose="020B0502040204020203" pitchFamily="34" charset="0"/>
                <a:cs typeface="Segoe UI" panose="020B0502040204020203" pitchFamily="34" charset="0"/>
              </a:defRPr>
            </a:lvl2pPr>
            <a:lvl3pPr marL="717443" indent="-143489">
              <a:lnSpc>
                <a:spcPct val="120000"/>
              </a:lnSpc>
              <a:spcBef>
                <a:spcPts val="0"/>
              </a:spcBef>
              <a:buClr>
                <a:srgbClr val="2F2883"/>
              </a:buClr>
              <a:buFont typeface="Wingdings" panose="05000000000000000000" pitchFamily="2" charset="2"/>
              <a:buChar char="§"/>
              <a:defRPr sz="1200" b="0" i="0">
                <a:solidFill>
                  <a:schemeClr val="tx1">
                    <a:lumMod val="75000"/>
                    <a:lumOff val="25000"/>
                  </a:schemeClr>
                </a:solidFill>
                <a:latin typeface="Segoe UI" panose="020B0502040204020203" pitchFamily="34" charset="0"/>
                <a:ea typeface="Segoe UI" panose="020B0502040204020203" pitchFamily="34" charset="0"/>
                <a:cs typeface="Segoe UI" panose="020B0502040204020203" pitchFamily="34" charset="0"/>
              </a:defRPr>
            </a:lvl3pPr>
            <a:lvl4pPr marL="1600160" indent="-228594">
              <a:lnSpc>
                <a:spcPct val="120000"/>
              </a:lnSpc>
              <a:spcBef>
                <a:spcPts val="0"/>
              </a:spcBef>
              <a:buClr>
                <a:srgbClr val="2F2883"/>
              </a:buClr>
              <a:buFont typeface="Wingdings" panose="05000000000000000000" pitchFamily="2" charset="2"/>
              <a:buChar char="§"/>
              <a:defRPr sz="1100" b="0" i="0">
                <a:solidFill>
                  <a:schemeClr val="tx1">
                    <a:lumMod val="75000"/>
                    <a:lumOff val="25000"/>
                  </a:schemeClr>
                </a:solidFill>
                <a:latin typeface="Segoe UI" panose="020B0502040204020203" pitchFamily="34" charset="0"/>
                <a:ea typeface="Segoe UI" panose="020B0502040204020203" pitchFamily="34" charset="0"/>
                <a:cs typeface="Segoe UI" panose="020B0502040204020203" pitchFamily="34" charset="0"/>
              </a:defRPr>
            </a:lvl4pPr>
            <a:lvl5pPr marL="2057348" indent="-228594">
              <a:lnSpc>
                <a:spcPct val="120000"/>
              </a:lnSpc>
              <a:spcBef>
                <a:spcPts val="0"/>
              </a:spcBef>
              <a:buClr>
                <a:srgbClr val="2F2883"/>
              </a:buClr>
              <a:buFont typeface="Wingdings" panose="05000000000000000000" pitchFamily="2" charset="2"/>
              <a:buChar char="§"/>
              <a:defRPr sz="1100" b="0" i="0">
                <a:solidFill>
                  <a:schemeClr val="tx1">
                    <a:lumMod val="75000"/>
                    <a:lumOff val="25000"/>
                  </a:schemeClr>
                </a:solidFill>
                <a:latin typeface="Segoe UI" panose="020B0502040204020203" pitchFamily="34" charset="0"/>
                <a:ea typeface="Segoe UI" panose="020B0502040204020203" pitchFamily="34" charset="0"/>
                <a:cs typeface="Segoe UI" panose="020B0502040204020203" pitchFamily="34" charset="0"/>
              </a:defRPr>
            </a:lvl5pPr>
          </a:lstStyle>
          <a:p>
            <a:pPr lvl="0"/>
            <a:r>
              <a:rPr lang="en-US" dirty="0"/>
              <a:t>Segoe UI 16pt Grey</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Date Placeholder 3"/>
          <p:cNvSpPr>
            <a:spLocks noGrp="1"/>
          </p:cNvSpPr>
          <p:nvPr>
            <p:ph type="dt" sz="half" idx="2"/>
          </p:nvPr>
        </p:nvSpPr>
        <p:spPr>
          <a:xfrm rot="16200000">
            <a:off x="8615839" y="2976517"/>
            <a:ext cx="762488" cy="165104"/>
          </a:xfrm>
          <a:prstGeom prst="rect">
            <a:avLst/>
          </a:prstGeom>
        </p:spPr>
        <p:txBody>
          <a:bodyPr vert="horz" lIns="91440" tIns="45720" rIns="91440" bIns="45720" rtlCol="0" anchor="ctr"/>
          <a:lstStyle>
            <a:lvl1pPr algn="l">
              <a:defRPr sz="700">
                <a:solidFill>
                  <a:schemeClr val="bg1">
                    <a:lumMod val="75000"/>
                  </a:schemeClr>
                </a:solidFill>
                <a:latin typeface="Segoe UI" panose="020B0502040204020203" pitchFamily="34" charset="0"/>
                <a:cs typeface="Segoe UI" panose="020B0502040204020203" pitchFamily="34" charset="0"/>
              </a:defRPr>
            </a:lvl1pPr>
          </a:lstStyle>
          <a:p>
            <a:endParaRPr lang="en-SG" dirty="0"/>
          </a:p>
        </p:txBody>
      </p:sp>
      <p:sp>
        <p:nvSpPr>
          <p:cNvPr id="8" name="Text Placeholder 2"/>
          <p:cNvSpPr>
            <a:spLocks noGrp="1"/>
          </p:cNvSpPr>
          <p:nvPr>
            <p:ph type="body" sz="quarter" idx="12" hasCustomPrompt="1"/>
          </p:nvPr>
        </p:nvSpPr>
        <p:spPr>
          <a:xfrm>
            <a:off x="452967" y="584870"/>
            <a:ext cx="8192896" cy="496888"/>
          </a:xfrm>
          <a:prstGeom prst="rect">
            <a:avLst/>
          </a:prstGeom>
        </p:spPr>
        <p:txBody>
          <a:bodyPr/>
          <a:lstStyle>
            <a:lvl1pPr marL="0" indent="0">
              <a:buNone/>
              <a:defRPr sz="1600" b="0" i="0" baseline="0">
                <a:solidFill>
                  <a:srgbClr val="00C0F3"/>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dirty="0"/>
              <a:t>[Segoe UI 16pt Cyan]</a:t>
            </a:r>
          </a:p>
        </p:txBody>
      </p:sp>
      <p:sp>
        <p:nvSpPr>
          <p:cNvPr id="9" name="Title 3"/>
          <p:cNvSpPr>
            <a:spLocks noGrp="1"/>
          </p:cNvSpPr>
          <p:nvPr>
            <p:ph type="title" hasCustomPrompt="1"/>
          </p:nvPr>
        </p:nvSpPr>
        <p:spPr>
          <a:xfrm>
            <a:off x="452967" y="222114"/>
            <a:ext cx="8192896" cy="425587"/>
          </a:xfrm>
          <a:prstGeom prst="rect">
            <a:avLst/>
          </a:prstGeom>
        </p:spPr>
        <p:txBody>
          <a:bodyPr/>
          <a:lstStyle>
            <a:lvl1pPr algn="l">
              <a:defRPr sz="2400" b="1" i="0" baseline="0">
                <a:solidFill>
                  <a:schemeClr val="bg1"/>
                </a:solidFill>
                <a:latin typeface="Segoe UI" panose="020B0502040204020203" pitchFamily="34" charset="0"/>
                <a:ea typeface="Segoe UI" panose="020B0502040204020203" pitchFamily="34" charset="0"/>
                <a:cs typeface="Segoe UI" panose="020B0502040204020203" pitchFamily="34" charset="0"/>
              </a:defRPr>
            </a:lvl1pPr>
          </a:lstStyle>
          <a:p>
            <a:r>
              <a:rPr lang="en-US" dirty="0"/>
              <a:t>[Segoe UI 24pt White Bold]</a:t>
            </a:r>
          </a:p>
        </p:txBody>
      </p:sp>
    </p:spTree>
    <p:extLst>
      <p:ext uri="{BB962C8B-B14F-4D97-AF65-F5344CB8AC3E}">
        <p14:creationId xmlns:p14="http://schemas.microsoft.com/office/powerpoint/2010/main" val="30235725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Pagination"/>
          <p:cNvSpPr>
            <a:spLocks noGrp="1"/>
          </p:cNvSpPr>
          <p:nvPr>
            <p:ph type="sldNum" sz="quarter" idx="4"/>
          </p:nvPr>
        </p:nvSpPr>
        <p:spPr>
          <a:xfrm>
            <a:off x="8850007" y="4889009"/>
            <a:ext cx="294144" cy="158337"/>
          </a:xfrm>
          <a:prstGeom prst="rect">
            <a:avLst/>
          </a:prstGeom>
          <a:extLst>
            <a:ext uri="{C572A759-6A51-4108-AA02-DFA0A04FC94B}">
              <ma14:wrappingTextBoxFlag xmlns:ma14="http://schemas.microsoft.com/office/mac/drawingml/2011/main" val="1"/>
            </a:ext>
          </a:extLst>
        </p:spPr>
        <p:txBody>
          <a:bodyPr lIns="57397" tIns="28698" rIns="57397" bIns="28698" anchor="ctr"/>
          <a:lstStyle>
            <a:lvl1pPr algn="ctr">
              <a:defRPr sz="700">
                <a:solidFill>
                  <a:schemeClr val="bg1">
                    <a:lumMod val="65000"/>
                  </a:schemeClr>
                </a:solidFill>
                <a:latin typeface="Segoe UI" panose="020B0502040204020203" pitchFamily="34" charset="0"/>
                <a:ea typeface="Segoe UI" panose="020B0502040204020203" pitchFamily="34" charset="0"/>
                <a:cs typeface="Segoe UI" panose="020B0502040204020203" pitchFamily="34" charset="0"/>
                <a:sym typeface="Lucida Sans"/>
              </a:defRPr>
            </a:lvl1pPr>
          </a:lstStyle>
          <a:p>
            <a:fld id="{86CB4B4D-7CA3-9044-876B-883B54F8677D}" type="slidenum">
              <a:rPr lang="uk-UA" smtClean="0"/>
              <a:pPr/>
              <a:t>‹#›</a:t>
            </a:fld>
            <a:endParaRPr lang="uk-UA" dirty="0"/>
          </a:p>
        </p:txBody>
      </p:sp>
      <p:sp>
        <p:nvSpPr>
          <p:cNvPr id="5" name="Footer Placeholder 4"/>
          <p:cNvSpPr>
            <a:spLocks noGrp="1"/>
          </p:cNvSpPr>
          <p:nvPr>
            <p:ph type="ftr" sz="quarter" idx="3"/>
          </p:nvPr>
        </p:nvSpPr>
        <p:spPr>
          <a:xfrm rot="16200000">
            <a:off x="8331610" y="4119385"/>
            <a:ext cx="1330939" cy="165102"/>
          </a:xfrm>
          <a:prstGeom prst="rect">
            <a:avLst/>
          </a:prstGeom>
        </p:spPr>
        <p:txBody>
          <a:bodyPr vert="horz" lIns="91440" tIns="45720" rIns="91440" bIns="45720" rtlCol="0" anchor="ctr"/>
          <a:lstStyle>
            <a:lvl1pPr algn="l">
              <a:defRPr sz="700" b="0">
                <a:solidFill>
                  <a:schemeClr val="bg1">
                    <a:lumMod val="75000"/>
                  </a:schemeClr>
                </a:solidFill>
                <a:latin typeface="Segoe UI" panose="020B0502040204020203" pitchFamily="34" charset="0"/>
                <a:cs typeface="Segoe UI" panose="020B0502040204020203" pitchFamily="34" charset="0"/>
              </a:defRPr>
            </a:lvl1pPr>
          </a:lstStyle>
          <a:p>
            <a:r>
              <a:rPr lang="en-SG"/>
              <a:t>RESTRICTED</a:t>
            </a:r>
            <a:endParaRPr lang="en-SG" dirty="0"/>
          </a:p>
        </p:txBody>
      </p:sp>
      <p:sp>
        <p:nvSpPr>
          <p:cNvPr id="6" name="Date Placeholder 3"/>
          <p:cNvSpPr>
            <a:spLocks noGrp="1"/>
          </p:cNvSpPr>
          <p:nvPr>
            <p:ph type="dt" sz="half" idx="2"/>
          </p:nvPr>
        </p:nvSpPr>
        <p:spPr>
          <a:xfrm rot="16200000">
            <a:off x="8615838" y="2976516"/>
            <a:ext cx="762488" cy="165104"/>
          </a:xfrm>
          <a:prstGeom prst="rect">
            <a:avLst/>
          </a:prstGeom>
        </p:spPr>
        <p:txBody>
          <a:bodyPr vert="horz" lIns="91440" tIns="45720" rIns="91440" bIns="45720" rtlCol="0" anchor="ctr"/>
          <a:lstStyle>
            <a:lvl1pPr algn="l">
              <a:defRPr sz="700">
                <a:solidFill>
                  <a:schemeClr val="bg1">
                    <a:lumMod val="75000"/>
                  </a:schemeClr>
                </a:solidFill>
                <a:latin typeface="Segoe UI" panose="020B0502040204020203" pitchFamily="34" charset="0"/>
                <a:cs typeface="Segoe UI" panose="020B0502040204020203" pitchFamily="34" charset="0"/>
              </a:defRPr>
            </a:lvl1pPr>
          </a:lstStyle>
          <a:p>
            <a:endParaRPr lang="en-SG" dirty="0"/>
          </a:p>
        </p:txBody>
      </p:sp>
    </p:spTree>
    <p:extLst>
      <p:ext uri="{BB962C8B-B14F-4D97-AF65-F5344CB8AC3E}">
        <p14:creationId xmlns:p14="http://schemas.microsoft.com/office/powerpoint/2010/main" val="928533319"/>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Title &amp; 1Col Text">
    <p:spTree>
      <p:nvGrpSpPr>
        <p:cNvPr id="1" name=""/>
        <p:cNvGrpSpPr/>
        <p:nvPr/>
      </p:nvGrpSpPr>
      <p:grpSpPr>
        <a:xfrm>
          <a:off x="0" y="0"/>
          <a:ext cx="0" cy="0"/>
          <a:chOff x="0" y="0"/>
          <a:chExt cx="0" cy="0"/>
        </a:xfrm>
      </p:grpSpPr>
      <p:sp>
        <p:nvSpPr>
          <p:cNvPr id="10" name="Pagination"/>
          <p:cNvSpPr>
            <a:spLocks noGrp="1"/>
          </p:cNvSpPr>
          <p:nvPr>
            <p:ph type="sldNum" sz="quarter" idx="4"/>
          </p:nvPr>
        </p:nvSpPr>
        <p:spPr>
          <a:xfrm>
            <a:off x="8850007" y="4889009"/>
            <a:ext cx="294144" cy="158337"/>
          </a:xfrm>
          <a:prstGeom prst="rect">
            <a:avLst/>
          </a:prstGeom>
          <a:extLst>
            <a:ext uri="{C572A759-6A51-4108-AA02-DFA0A04FC94B}">
              <ma14:wrappingTextBoxFlag xmlns:ma14="http://schemas.microsoft.com/office/mac/drawingml/2011/main" val="1"/>
            </a:ext>
          </a:extLst>
        </p:spPr>
        <p:txBody>
          <a:bodyPr lIns="57397" tIns="28698" rIns="57397" bIns="28698" anchor="ctr"/>
          <a:lstStyle>
            <a:lvl1pPr algn="ctr">
              <a:defRPr sz="700">
                <a:solidFill>
                  <a:schemeClr val="bg1">
                    <a:lumMod val="65000"/>
                  </a:schemeClr>
                </a:solidFill>
                <a:latin typeface="Segoe UI" panose="020B0502040204020203" pitchFamily="34" charset="0"/>
                <a:ea typeface="Segoe UI" panose="020B0502040204020203" pitchFamily="34" charset="0"/>
                <a:cs typeface="Segoe UI" panose="020B0502040204020203" pitchFamily="34" charset="0"/>
                <a:sym typeface="Lucida Sans"/>
              </a:defRPr>
            </a:lvl1pPr>
          </a:lstStyle>
          <a:p>
            <a:fld id="{86CB4B4D-7CA3-9044-876B-883B54F8677D}" type="slidenum">
              <a:rPr lang="uk-UA" smtClean="0"/>
              <a:pPr/>
              <a:t>‹#›</a:t>
            </a:fld>
            <a:endParaRPr lang="uk-UA" dirty="0"/>
          </a:p>
        </p:txBody>
      </p:sp>
      <p:sp>
        <p:nvSpPr>
          <p:cNvPr id="15" name="Footer Placeholder 4"/>
          <p:cNvSpPr>
            <a:spLocks noGrp="1"/>
          </p:cNvSpPr>
          <p:nvPr>
            <p:ph type="ftr" sz="quarter" idx="3"/>
          </p:nvPr>
        </p:nvSpPr>
        <p:spPr>
          <a:xfrm rot="16200000">
            <a:off x="8331611" y="4119385"/>
            <a:ext cx="1330939" cy="165102"/>
          </a:xfrm>
          <a:prstGeom prst="rect">
            <a:avLst/>
          </a:prstGeom>
        </p:spPr>
        <p:txBody>
          <a:bodyPr vert="horz" lIns="91440" tIns="45720" rIns="91440" bIns="45720" rtlCol="0" anchor="ctr"/>
          <a:lstStyle>
            <a:lvl1pPr algn="l">
              <a:defRPr sz="700" b="0">
                <a:solidFill>
                  <a:schemeClr val="bg1">
                    <a:lumMod val="75000"/>
                  </a:schemeClr>
                </a:solidFill>
                <a:latin typeface="Segoe UI" panose="020B0502040204020203" pitchFamily="34" charset="0"/>
                <a:cs typeface="Segoe UI" panose="020B0502040204020203" pitchFamily="34" charset="0"/>
              </a:defRPr>
            </a:lvl1pPr>
          </a:lstStyle>
          <a:p>
            <a:r>
              <a:rPr lang="en-SG"/>
              <a:t>RESTRICTED</a:t>
            </a:r>
            <a:endParaRPr lang="en-SG" dirty="0"/>
          </a:p>
        </p:txBody>
      </p:sp>
      <p:sp>
        <p:nvSpPr>
          <p:cNvPr id="11" name="Content Placeholder 2"/>
          <p:cNvSpPr>
            <a:spLocks noGrp="1"/>
          </p:cNvSpPr>
          <p:nvPr>
            <p:ph sz="quarter" idx="10" hasCustomPrompt="1"/>
          </p:nvPr>
        </p:nvSpPr>
        <p:spPr>
          <a:xfrm>
            <a:off x="452968" y="1325001"/>
            <a:ext cx="8192894" cy="3722344"/>
          </a:xfrm>
          <a:prstGeom prst="rect">
            <a:avLst/>
          </a:prstGeom>
        </p:spPr>
        <p:txBody>
          <a:bodyPr/>
          <a:lstStyle>
            <a:lvl1pPr marL="228594" indent="-228594">
              <a:lnSpc>
                <a:spcPct val="120000"/>
              </a:lnSpc>
              <a:spcBef>
                <a:spcPts val="0"/>
              </a:spcBef>
              <a:buClr>
                <a:srgbClr val="2F2883"/>
              </a:buClr>
              <a:buSzPct val="100000"/>
              <a:buFont typeface="Wingdings" panose="05000000000000000000" pitchFamily="2" charset="2"/>
              <a:buChar char="§"/>
              <a:defRPr sz="1600" b="0" i="0" baseline="0">
                <a:solidFill>
                  <a:schemeClr val="tx1">
                    <a:lumMod val="75000"/>
                    <a:lumOff val="25000"/>
                  </a:schemeClr>
                </a:solidFill>
                <a:latin typeface="Segoe UI" panose="020B0502040204020203" pitchFamily="34" charset="0"/>
                <a:ea typeface="Segoe UI" panose="020B0502040204020203" pitchFamily="34" charset="0"/>
                <a:cs typeface="Segoe UI" panose="020B0502040204020203" pitchFamily="34" charset="0"/>
              </a:defRPr>
            </a:lvl1pPr>
            <a:lvl2pPr marL="466338" indent="-179360">
              <a:lnSpc>
                <a:spcPct val="120000"/>
              </a:lnSpc>
              <a:spcBef>
                <a:spcPts val="0"/>
              </a:spcBef>
              <a:buClr>
                <a:srgbClr val="2F2883"/>
              </a:buClr>
              <a:buSzPct val="90000"/>
              <a:buFont typeface="Wingdings" panose="05000000000000000000" pitchFamily="2" charset="2"/>
              <a:buChar char="§"/>
              <a:defRPr sz="1400" b="0" i="0">
                <a:solidFill>
                  <a:schemeClr val="tx1">
                    <a:lumMod val="75000"/>
                    <a:lumOff val="25000"/>
                  </a:schemeClr>
                </a:solidFill>
                <a:latin typeface="Segoe UI" panose="020B0502040204020203" pitchFamily="34" charset="0"/>
                <a:ea typeface="Segoe UI" panose="020B0502040204020203" pitchFamily="34" charset="0"/>
                <a:cs typeface="Segoe UI" panose="020B0502040204020203" pitchFamily="34" charset="0"/>
              </a:defRPr>
            </a:lvl2pPr>
            <a:lvl3pPr marL="717443" indent="-143489">
              <a:lnSpc>
                <a:spcPct val="120000"/>
              </a:lnSpc>
              <a:spcBef>
                <a:spcPts val="0"/>
              </a:spcBef>
              <a:buClr>
                <a:srgbClr val="2F2883"/>
              </a:buClr>
              <a:buFont typeface="Wingdings" panose="05000000000000000000" pitchFamily="2" charset="2"/>
              <a:buChar char="§"/>
              <a:defRPr sz="1200" b="0" i="0">
                <a:solidFill>
                  <a:schemeClr val="tx1">
                    <a:lumMod val="75000"/>
                    <a:lumOff val="25000"/>
                  </a:schemeClr>
                </a:solidFill>
                <a:latin typeface="Segoe UI" panose="020B0502040204020203" pitchFamily="34" charset="0"/>
                <a:ea typeface="Segoe UI" panose="020B0502040204020203" pitchFamily="34" charset="0"/>
                <a:cs typeface="Segoe UI" panose="020B0502040204020203" pitchFamily="34" charset="0"/>
              </a:defRPr>
            </a:lvl3pPr>
            <a:lvl4pPr marL="1600160" indent="-228594">
              <a:lnSpc>
                <a:spcPct val="120000"/>
              </a:lnSpc>
              <a:spcBef>
                <a:spcPts val="0"/>
              </a:spcBef>
              <a:buClr>
                <a:srgbClr val="2F2883"/>
              </a:buClr>
              <a:buFont typeface="Wingdings" panose="05000000000000000000" pitchFamily="2" charset="2"/>
              <a:buChar char="§"/>
              <a:defRPr sz="1100" b="0" i="0">
                <a:solidFill>
                  <a:schemeClr val="tx1">
                    <a:lumMod val="75000"/>
                    <a:lumOff val="25000"/>
                  </a:schemeClr>
                </a:solidFill>
                <a:latin typeface="Segoe UI" panose="020B0502040204020203" pitchFamily="34" charset="0"/>
                <a:ea typeface="Segoe UI" panose="020B0502040204020203" pitchFamily="34" charset="0"/>
                <a:cs typeface="Segoe UI" panose="020B0502040204020203" pitchFamily="34" charset="0"/>
              </a:defRPr>
            </a:lvl4pPr>
            <a:lvl5pPr marL="2057348" indent="-228594">
              <a:lnSpc>
                <a:spcPct val="120000"/>
              </a:lnSpc>
              <a:spcBef>
                <a:spcPts val="0"/>
              </a:spcBef>
              <a:buClr>
                <a:srgbClr val="2F2883"/>
              </a:buClr>
              <a:buFont typeface="Wingdings" panose="05000000000000000000" pitchFamily="2" charset="2"/>
              <a:buChar char="§"/>
              <a:defRPr sz="1100" b="0" i="0">
                <a:solidFill>
                  <a:schemeClr val="tx1">
                    <a:lumMod val="75000"/>
                    <a:lumOff val="25000"/>
                  </a:schemeClr>
                </a:solidFill>
                <a:latin typeface="Segoe UI" panose="020B0502040204020203" pitchFamily="34" charset="0"/>
                <a:ea typeface="Segoe UI" panose="020B0502040204020203" pitchFamily="34" charset="0"/>
                <a:cs typeface="Segoe UI" panose="020B0502040204020203" pitchFamily="34" charset="0"/>
              </a:defRPr>
            </a:lvl5pPr>
          </a:lstStyle>
          <a:p>
            <a:pPr lvl="0"/>
            <a:r>
              <a:rPr lang="en-US" dirty="0"/>
              <a:t>Segoe UI 16pt Grey</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6"/>
          <p:cNvSpPr>
            <a:spLocks noGrp="1"/>
          </p:cNvSpPr>
          <p:nvPr>
            <p:ph type="title" hasCustomPrompt="1"/>
          </p:nvPr>
        </p:nvSpPr>
        <p:spPr>
          <a:xfrm>
            <a:off x="456580" y="236423"/>
            <a:ext cx="8189282" cy="713992"/>
          </a:xfrm>
          <a:prstGeom prst="rect">
            <a:avLst/>
          </a:prstGeom>
        </p:spPr>
        <p:txBody>
          <a:bodyPr anchor="ctr"/>
          <a:lstStyle>
            <a:lvl1pPr>
              <a:defRPr sz="2400" b="1">
                <a:solidFill>
                  <a:schemeClr val="bg1"/>
                </a:solidFill>
                <a:latin typeface="Segoe UI" panose="020B0502040204020203" pitchFamily="34" charset="0"/>
                <a:cs typeface="Segoe UI" panose="020B0502040204020203" pitchFamily="34" charset="0"/>
              </a:defRPr>
            </a:lvl1pPr>
          </a:lstStyle>
          <a:p>
            <a:r>
              <a:rPr lang="en-US" dirty="0"/>
              <a:t>[Segoe UI 24pt White Bold Middle-Align]</a:t>
            </a:r>
          </a:p>
        </p:txBody>
      </p:sp>
      <p:sp>
        <p:nvSpPr>
          <p:cNvPr id="18" name="Date Placeholder 3"/>
          <p:cNvSpPr>
            <a:spLocks noGrp="1"/>
          </p:cNvSpPr>
          <p:nvPr>
            <p:ph type="dt" sz="half" idx="2"/>
          </p:nvPr>
        </p:nvSpPr>
        <p:spPr>
          <a:xfrm rot="16200000">
            <a:off x="8615839" y="2976517"/>
            <a:ext cx="762488" cy="165104"/>
          </a:xfrm>
          <a:prstGeom prst="rect">
            <a:avLst/>
          </a:prstGeom>
        </p:spPr>
        <p:txBody>
          <a:bodyPr vert="horz" lIns="91440" tIns="45720" rIns="91440" bIns="45720" rtlCol="0" anchor="ctr"/>
          <a:lstStyle>
            <a:lvl1pPr algn="l">
              <a:defRPr sz="700">
                <a:solidFill>
                  <a:schemeClr val="bg1">
                    <a:lumMod val="75000"/>
                  </a:schemeClr>
                </a:solidFill>
                <a:latin typeface="Segoe UI" panose="020B0502040204020203" pitchFamily="34" charset="0"/>
                <a:cs typeface="Segoe UI" panose="020B0502040204020203" pitchFamily="34" charset="0"/>
              </a:defRPr>
            </a:lvl1pPr>
          </a:lstStyle>
          <a:p>
            <a:endParaRPr lang="en-SG" dirty="0"/>
          </a:p>
        </p:txBody>
      </p:sp>
    </p:spTree>
    <p:extLst>
      <p:ext uri="{BB962C8B-B14F-4D97-AF65-F5344CB8AC3E}">
        <p14:creationId xmlns:p14="http://schemas.microsoft.com/office/powerpoint/2010/main" val="2195347061"/>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35% Title and 65% Image">
    <p:spTree>
      <p:nvGrpSpPr>
        <p:cNvPr id="1" name=""/>
        <p:cNvGrpSpPr/>
        <p:nvPr/>
      </p:nvGrpSpPr>
      <p:grpSpPr>
        <a:xfrm>
          <a:off x="0" y="0"/>
          <a:ext cx="0" cy="0"/>
          <a:chOff x="0" y="0"/>
          <a:chExt cx="0" cy="0"/>
        </a:xfrm>
      </p:grpSpPr>
      <p:sp>
        <p:nvSpPr>
          <p:cNvPr id="14" name="Picture Placeholder WhiteBG"/>
          <p:cNvSpPr/>
          <p:nvPr userDrawn="1"/>
        </p:nvSpPr>
        <p:spPr>
          <a:xfrm>
            <a:off x="3146324" y="0"/>
            <a:ext cx="5997979" cy="51584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800"/>
          </a:p>
        </p:txBody>
      </p:sp>
      <p:sp>
        <p:nvSpPr>
          <p:cNvPr id="3" name="Picture Placeholder"/>
          <p:cNvSpPr>
            <a:spLocks noGrp="1"/>
          </p:cNvSpPr>
          <p:nvPr>
            <p:ph type="pic" sz="quarter" idx="11"/>
          </p:nvPr>
        </p:nvSpPr>
        <p:spPr>
          <a:xfrm>
            <a:off x="3146324" y="0"/>
            <a:ext cx="5997677" cy="5143500"/>
          </a:xfrm>
          <a:prstGeom prst="rect">
            <a:avLst/>
          </a:prstGeom>
        </p:spPr>
        <p:txBody>
          <a:bodyPr/>
          <a:lstStyle>
            <a:lvl1pPr>
              <a:defRPr>
                <a:latin typeface="Segoe UI" panose="020B0502040204020203" pitchFamily="34" charset="0"/>
                <a:ea typeface="Segoe UI" panose="020B0502040204020203" pitchFamily="34" charset="0"/>
                <a:cs typeface="Segoe UI" panose="020B0502040204020203" pitchFamily="34" charset="0"/>
              </a:defRPr>
            </a:lvl1pPr>
          </a:lstStyle>
          <a:p>
            <a:endParaRPr lang="en-US" dirty="0"/>
          </a:p>
        </p:txBody>
      </p:sp>
      <p:sp>
        <p:nvSpPr>
          <p:cNvPr id="15" name="Title 14"/>
          <p:cNvSpPr>
            <a:spLocks noGrp="1"/>
          </p:cNvSpPr>
          <p:nvPr>
            <p:ph type="title" hasCustomPrompt="1"/>
          </p:nvPr>
        </p:nvSpPr>
        <p:spPr>
          <a:xfrm>
            <a:off x="287979" y="415252"/>
            <a:ext cx="2524794" cy="4317027"/>
          </a:xfrm>
          <a:prstGeom prst="rect">
            <a:avLst/>
          </a:prstGeom>
        </p:spPr>
        <p:txBody>
          <a:bodyPr anchor="ctr"/>
          <a:lstStyle>
            <a:lvl1pPr algn="ctr">
              <a:lnSpc>
                <a:spcPct val="100000"/>
              </a:lnSpc>
              <a:defRPr sz="2800" b="1">
                <a:solidFill>
                  <a:schemeClr val="bg1"/>
                </a:solidFill>
                <a:latin typeface="Segoe UI" panose="020B0502040204020203" pitchFamily="34" charset="0"/>
                <a:cs typeface="Segoe UI" panose="020B0502040204020203" pitchFamily="34" charset="0"/>
              </a:defRPr>
            </a:lvl1pPr>
          </a:lstStyle>
          <a:p>
            <a:r>
              <a:rPr lang="en-US" dirty="0"/>
              <a:t>[Segoe UI</a:t>
            </a:r>
            <a:br>
              <a:rPr lang="en-US" dirty="0"/>
            </a:br>
            <a:r>
              <a:rPr lang="en-US" dirty="0"/>
              <a:t>28pt White</a:t>
            </a:r>
            <a:br>
              <a:rPr lang="en-US" dirty="0"/>
            </a:br>
            <a:r>
              <a:rPr lang="en-US" dirty="0"/>
              <a:t>Bold middle-align]</a:t>
            </a:r>
            <a:endParaRPr lang="en-SG" dirty="0"/>
          </a:p>
        </p:txBody>
      </p:sp>
      <p:sp>
        <p:nvSpPr>
          <p:cNvPr id="17" name="Pagination"/>
          <p:cNvSpPr>
            <a:spLocks noGrp="1"/>
          </p:cNvSpPr>
          <p:nvPr>
            <p:ph type="sldNum" sz="quarter" idx="4"/>
          </p:nvPr>
        </p:nvSpPr>
        <p:spPr>
          <a:xfrm>
            <a:off x="8850007" y="4889009"/>
            <a:ext cx="294144" cy="158337"/>
          </a:xfrm>
          <a:prstGeom prst="rect">
            <a:avLst/>
          </a:prstGeom>
          <a:extLst>
            <a:ext uri="{C572A759-6A51-4108-AA02-DFA0A04FC94B}">
              <ma14:wrappingTextBoxFlag xmlns:ma14="http://schemas.microsoft.com/office/mac/drawingml/2011/main" val="1"/>
            </a:ext>
          </a:extLst>
        </p:spPr>
        <p:txBody>
          <a:bodyPr lIns="57397" tIns="28698" rIns="57397" bIns="28698" anchor="ctr"/>
          <a:lstStyle>
            <a:lvl1pPr algn="ctr">
              <a:defRPr sz="700">
                <a:solidFill>
                  <a:schemeClr val="bg1">
                    <a:lumMod val="65000"/>
                  </a:schemeClr>
                </a:solidFill>
                <a:latin typeface="Segoe UI" panose="020B0502040204020203" pitchFamily="34" charset="0"/>
                <a:ea typeface="Segoe UI" panose="020B0502040204020203" pitchFamily="34" charset="0"/>
                <a:cs typeface="Segoe UI" panose="020B0502040204020203" pitchFamily="34" charset="0"/>
                <a:sym typeface="Lucida Sans"/>
              </a:defRPr>
            </a:lvl1pPr>
          </a:lstStyle>
          <a:p>
            <a:fld id="{86CB4B4D-7CA3-9044-876B-883B54F8677D}" type="slidenum">
              <a:rPr lang="uk-UA" smtClean="0"/>
              <a:pPr/>
              <a:t>‹#›</a:t>
            </a:fld>
            <a:endParaRPr lang="uk-UA" dirty="0"/>
          </a:p>
        </p:txBody>
      </p:sp>
      <p:sp>
        <p:nvSpPr>
          <p:cNvPr id="18" name="Footer Placeholder 4"/>
          <p:cNvSpPr>
            <a:spLocks noGrp="1"/>
          </p:cNvSpPr>
          <p:nvPr>
            <p:ph type="ftr" sz="quarter" idx="3"/>
          </p:nvPr>
        </p:nvSpPr>
        <p:spPr>
          <a:xfrm rot="16200000">
            <a:off x="8331611" y="4119385"/>
            <a:ext cx="1330939" cy="165102"/>
          </a:xfrm>
          <a:prstGeom prst="rect">
            <a:avLst/>
          </a:prstGeom>
        </p:spPr>
        <p:txBody>
          <a:bodyPr vert="horz" lIns="91440" tIns="45720" rIns="91440" bIns="45720" rtlCol="0" anchor="ctr"/>
          <a:lstStyle>
            <a:lvl1pPr algn="l">
              <a:defRPr sz="700" b="0">
                <a:solidFill>
                  <a:schemeClr val="bg1">
                    <a:lumMod val="75000"/>
                  </a:schemeClr>
                </a:solidFill>
                <a:latin typeface="Segoe UI" panose="020B0502040204020203" pitchFamily="34" charset="0"/>
                <a:cs typeface="Segoe UI" panose="020B0502040204020203" pitchFamily="34" charset="0"/>
              </a:defRPr>
            </a:lvl1pPr>
          </a:lstStyle>
          <a:p>
            <a:r>
              <a:rPr lang="en-SG"/>
              <a:t>RESTRICTED</a:t>
            </a:r>
            <a:endParaRPr lang="en-SG" dirty="0"/>
          </a:p>
        </p:txBody>
      </p:sp>
      <p:sp>
        <p:nvSpPr>
          <p:cNvPr id="22" name="Date Placeholder 3"/>
          <p:cNvSpPr>
            <a:spLocks noGrp="1"/>
          </p:cNvSpPr>
          <p:nvPr>
            <p:ph type="dt" sz="half" idx="2"/>
          </p:nvPr>
        </p:nvSpPr>
        <p:spPr>
          <a:xfrm rot="16200000">
            <a:off x="8615839" y="2976517"/>
            <a:ext cx="762488" cy="165104"/>
          </a:xfrm>
          <a:prstGeom prst="rect">
            <a:avLst/>
          </a:prstGeom>
        </p:spPr>
        <p:txBody>
          <a:bodyPr vert="horz" lIns="91440" tIns="45720" rIns="91440" bIns="45720" rtlCol="0" anchor="ctr"/>
          <a:lstStyle>
            <a:lvl1pPr algn="l">
              <a:defRPr sz="700">
                <a:solidFill>
                  <a:schemeClr val="bg1">
                    <a:lumMod val="75000"/>
                  </a:schemeClr>
                </a:solidFill>
                <a:latin typeface="Segoe UI" panose="020B0502040204020203" pitchFamily="34" charset="0"/>
                <a:cs typeface="Segoe UI" panose="020B0502040204020203" pitchFamily="34" charset="0"/>
              </a:defRPr>
            </a:lvl1pPr>
          </a:lstStyle>
          <a:p>
            <a:endParaRPr lang="en-SG" dirty="0"/>
          </a:p>
        </p:txBody>
      </p:sp>
    </p:spTree>
    <p:extLst>
      <p:ext uri="{BB962C8B-B14F-4D97-AF65-F5344CB8AC3E}">
        <p14:creationId xmlns:p14="http://schemas.microsoft.com/office/powerpoint/2010/main" val="789697999"/>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5477B41-2418-4726-9A51-8D20E5363E07}"/>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endParaRPr lang="en-SG"/>
          </a:p>
        </p:txBody>
      </p:sp>
      <p:sp>
        <p:nvSpPr>
          <p:cNvPr id="3" name="Subtitle 2">
            <a:extLst>
              <a:ext uri="{FF2B5EF4-FFF2-40B4-BE49-F238E27FC236}">
                <a16:creationId xmlns:a16="http://schemas.microsoft.com/office/drawing/2014/main" xmlns="" id="{023235DC-4698-4AED-8966-60ED84F97419}"/>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SG"/>
          </a:p>
        </p:txBody>
      </p:sp>
      <p:sp>
        <p:nvSpPr>
          <p:cNvPr id="4" name="Date Placeholder 3">
            <a:extLst>
              <a:ext uri="{FF2B5EF4-FFF2-40B4-BE49-F238E27FC236}">
                <a16:creationId xmlns:a16="http://schemas.microsoft.com/office/drawing/2014/main" xmlns="" id="{1824998D-83F9-4317-A8C4-8AD4D0850E69}"/>
              </a:ext>
            </a:extLst>
          </p:cNvPr>
          <p:cNvSpPr>
            <a:spLocks noGrp="1"/>
          </p:cNvSpPr>
          <p:nvPr>
            <p:ph type="dt" sz="half" idx="10"/>
          </p:nvPr>
        </p:nvSpPr>
        <p:spPr/>
        <p:txBody>
          <a:bodyPr/>
          <a:lstStyle/>
          <a:p>
            <a:endParaRPr lang="en-SG"/>
          </a:p>
        </p:txBody>
      </p:sp>
      <p:sp>
        <p:nvSpPr>
          <p:cNvPr id="5" name="Footer Placeholder 4">
            <a:extLst>
              <a:ext uri="{FF2B5EF4-FFF2-40B4-BE49-F238E27FC236}">
                <a16:creationId xmlns:a16="http://schemas.microsoft.com/office/drawing/2014/main" xmlns="" id="{4491C5BB-9D8D-434F-83E0-5E6FF94B1EFF}"/>
              </a:ext>
            </a:extLst>
          </p:cNvPr>
          <p:cNvSpPr>
            <a:spLocks noGrp="1"/>
          </p:cNvSpPr>
          <p:nvPr>
            <p:ph type="ftr" sz="quarter" idx="11"/>
          </p:nvPr>
        </p:nvSpPr>
        <p:spPr/>
        <p:txBody>
          <a:bodyPr/>
          <a:lstStyle/>
          <a:p>
            <a:r>
              <a:rPr lang="en-SG" smtClean="0"/>
              <a:t>RESTRICTED</a:t>
            </a:r>
            <a:endParaRPr lang="en-SG"/>
          </a:p>
        </p:txBody>
      </p:sp>
      <p:sp>
        <p:nvSpPr>
          <p:cNvPr id="6" name="Slide Number Placeholder 5">
            <a:extLst>
              <a:ext uri="{FF2B5EF4-FFF2-40B4-BE49-F238E27FC236}">
                <a16:creationId xmlns:a16="http://schemas.microsoft.com/office/drawing/2014/main" xmlns="" id="{6EC01A0D-4C0C-4019-8873-27601A37EDEF}"/>
              </a:ext>
            </a:extLst>
          </p:cNvPr>
          <p:cNvSpPr>
            <a:spLocks noGrp="1"/>
          </p:cNvSpPr>
          <p:nvPr>
            <p:ph type="sldNum" sz="quarter" idx="12"/>
          </p:nvPr>
        </p:nvSpPr>
        <p:spPr/>
        <p:txBody>
          <a:bodyPr/>
          <a:lstStyle/>
          <a:p>
            <a:fld id="{A9AF4687-47DB-495A-B9CD-5108C53719C6}" type="slidenum">
              <a:rPr lang="en-SG" smtClean="0"/>
              <a:t>‹#›</a:t>
            </a:fld>
            <a:endParaRPr lang="en-SG"/>
          </a:p>
        </p:txBody>
      </p:sp>
    </p:spTree>
    <p:extLst>
      <p:ext uri="{BB962C8B-B14F-4D97-AF65-F5344CB8AC3E}">
        <p14:creationId xmlns:p14="http://schemas.microsoft.com/office/powerpoint/2010/main" val="645306355"/>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3866B50-80E6-4D6E-B765-C70A4D4A6944}"/>
              </a:ext>
            </a:extLst>
          </p:cNvPr>
          <p:cNvSpPr>
            <a:spLocks noGrp="1"/>
          </p:cNvSpPr>
          <p:nvPr>
            <p:ph type="title"/>
          </p:nvPr>
        </p:nvSpPr>
        <p:spPr/>
        <p:txBody>
          <a:bodyPr/>
          <a:lstStyle/>
          <a:p>
            <a:r>
              <a:rPr lang="en-US"/>
              <a:t>Click to edit Master title style</a:t>
            </a:r>
            <a:endParaRPr lang="en-SG"/>
          </a:p>
        </p:txBody>
      </p:sp>
      <p:sp>
        <p:nvSpPr>
          <p:cNvPr id="3" name="Content Placeholder 2">
            <a:extLst>
              <a:ext uri="{FF2B5EF4-FFF2-40B4-BE49-F238E27FC236}">
                <a16:creationId xmlns:a16="http://schemas.microsoft.com/office/drawing/2014/main" xmlns="" id="{9E1ECABC-3567-4B43-9312-9A2AB2F2A7E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xmlns="" id="{3F5170CB-3E6B-4D32-B393-BD1E6B0B496A}"/>
              </a:ext>
            </a:extLst>
          </p:cNvPr>
          <p:cNvSpPr>
            <a:spLocks noGrp="1"/>
          </p:cNvSpPr>
          <p:nvPr>
            <p:ph type="dt" sz="half" idx="10"/>
          </p:nvPr>
        </p:nvSpPr>
        <p:spPr/>
        <p:txBody>
          <a:bodyPr/>
          <a:lstStyle/>
          <a:p>
            <a:endParaRPr lang="en-SG"/>
          </a:p>
        </p:txBody>
      </p:sp>
      <p:sp>
        <p:nvSpPr>
          <p:cNvPr id="5" name="Footer Placeholder 4">
            <a:extLst>
              <a:ext uri="{FF2B5EF4-FFF2-40B4-BE49-F238E27FC236}">
                <a16:creationId xmlns:a16="http://schemas.microsoft.com/office/drawing/2014/main" xmlns="" id="{00CB3269-AA69-4CBC-B6F4-AE9ED8F9BDC7}"/>
              </a:ext>
            </a:extLst>
          </p:cNvPr>
          <p:cNvSpPr>
            <a:spLocks noGrp="1"/>
          </p:cNvSpPr>
          <p:nvPr>
            <p:ph type="ftr" sz="quarter" idx="11"/>
          </p:nvPr>
        </p:nvSpPr>
        <p:spPr/>
        <p:txBody>
          <a:bodyPr/>
          <a:lstStyle/>
          <a:p>
            <a:r>
              <a:rPr lang="en-SG" smtClean="0"/>
              <a:t>RESTRICTED</a:t>
            </a:r>
            <a:endParaRPr lang="en-SG"/>
          </a:p>
        </p:txBody>
      </p:sp>
      <p:sp>
        <p:nvSpPr>
          <p:cNvPr id="6" name="Slide Number Placeholder 5">
            <a:extLst>
              <a:ext uri="{FF2B5EF4-FFF2-40B4-BE49-F238E27FC236}">
                <a16:creationId xmlns:a16="http://schemas.microsoft.com/office/drawing/2014/main" xmlns="" id="{14D75465-90CF-41EE-8F1F-9538595040D6}"/>
              </a:ext>
            </a:extLst>
          </p:cNvPr>
          <p:cNvSpPr>
            <a:spLocks noGrp="1"/>
          </p:cNvSpPr>
          <p:nvPr>
            <p:ph type="sldNum" sz="quarter" idx="12"/>
          </p:nvPr>
        </p:nvSpPr>
        <p:spPr/>
        <p:txBody>
          <a:bodyPr/>
          <a:lstStyle/>
          <a:p>
            <a:fld id="{A9AF4687-47DB-495A-B9CD-5108C53719C6}" type="slidenum">
              <a:rPr lang="en-SG" smtClean="0"/>
              <a:t>‹#›</a:t>
            </a:fld>
            <a:endParaRPr lang="en-SG"/>
          </a:p>
        </p:txBody>
      </p:sp>
    </p:spTree>
    <p:extLst>
      <p:ext uri="{BB962C8B-B14F-4D97-AF65-F5344CB8AC3E}">
        <p14:creationId xmlns:p14="http://schemas.microsoft.com/office/powerpoint/2010/main" val="2466432924"/>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A547CB2-3D9B-410A-A8CC-691EF5771F05}"/>
              </a:ext>
            </a:extLst>
          </p:cNvPr>
          <p:cNvSpPr>
            <a:spLocks noGrp="1"/>
          </p:cNvSpPr>
          <p:nvPr>
            <p:ph type="title"/>
          </p:nvPr>
        </p:nvSpPr>
        <p:spPr>
          <a:xfrm>
            <a:off x="623888" y="1282304"/>
            <a:ext cx="7886700" cy="2139553"/>
          </a:xfrm>
        </p:spPr>
        <p:txBody>
          <a:bodyPr anchor="b"/>
          <a:lstStyle>
            <a:lvl1pPr>
              <a:defRPr sz="4500"/>
            </a:lvl1pPr>
          </a:lstStyle>
          <a:p>
            <a:r>
              <a:rPr lang="en-US"/>
              <a:t>Click to edit Master title style</a:t>
            </a:r>
            <a:endParaRPr lang="en-SG"/>
          </a:p>
        </p:txBody>
      </p:sp>
      <p:sp>
        <p:nvSpPr>
          <p:cNvPr id="3" name="Text Placeholder 2">
            <a:extLst>
              <a:ext uri="{FF2B5EF4-FFF2-40B4-BE49-F238E27FC236}">
                <a16:creationId xmlns:a16="http://schemas.microsoft.com/office/drawing/2014/main" xmlns="" id="{4B2F1B4D-279E-4AA6-85DB-C0460261C956}"/>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xmlns="" id="{002AEEA6-9718-4A2E-BC9B-0479BD0D50D5}"/>
              </a:ext>
            </a:extLst>
          </p:cNvPr>
          <p:cNvSpPr>
            <a:spLocks noGrp="1"/>
          </p:cNvSpPr>
          <p:nvPr>
            <p:ph type="dt" sz="half" idx="10"/>
          </p:nvPr>
        </p:nvSpPr>
        <p:spPr/>
        <p:txBody>
          <a:bodyPr/>
          <a:lstStyle/>
          <a:p>
            <a:endParaRPr lang="en-SG"/>
          </a:p>
        </p:txBody>
      </p:sp>
      <p:sp>
        <p:nvSpPr>
          <p:cNvPr id="5" name="Footer Placeholder 4">
            <a:extLst>
              <a:ext uri="{FF2B5EF4-FFF2-40B4-BE49-F238E27FC236}">
                <a16:creationId xmlns:a16="http://schemas.microsoft.com/office/drawing/2014/main" xmlns="" id="{250E1B1D-02CD-491F-BE49-5161B69C6083}"/>
              </a:ext>
            </a:extLst>
          </p:cNvPr>
          <p:cNvSpPr>
            <a:spLocks noGrp="1"/>
          </p:cNvSpPr>
          <p:nvPr>
            <p:ph type="ftr" sz="quarter" idx="11"/>
          </p:nvPr>
        </p:nvSpPr>
        <p:spPr/>
        <p:txBody>
          <a:bodyPr/>
          <a:lstStyle/>
          <a:p>
            <a:r>
              <a:rPr lang="en-SG" smtClean="0"/>
              <a:t>RESTRICTED</a:t>
            </a:r>
            <a:endParaRPr lang="en-SG"/>
          </a:p>
        </p:txBody>
      </p:sp>
      <p:sp>
        <p:nvSpPr>
          <p:cNvPr id="6" name="Slide Number Placeholder 5">
            <a:extLst>
              <a:ext uri="{FF2B5EF4-FFF2-40B4-BE49-F238E27FC236}">
                <a16:creationId xmlns:a16="http://schemas.microsoft.com/office/drawing/2014/main" xmlns="" id="{368D76C4-25D2-465C-A0FC-7DF507030E1E}"/>
              </a:ext>
            </a:extLst>
          </p:cNvPr>
          <p:cNvSpPr>
            <a:spLocks noGrp="1"/>
          </p:cNvSpPr>
          <p:nvPr>
            <p:ph type="sldNum" sz="quarter" idx="12"/>
          </p:nvPr>
        </p:nvSpPr>
        <p:spPr/>
        <p:txBody>
          <a:bodyPr/>
          <a:lstStyle/>
          <a:p>
            <a:fld id="{A9AF4687-47DB-495A-B9CD-5108C53719C6}" type="slidenum">
              <a:rPr lang="en-SG" smtClean="0"/>
              <a:t>‹#›</a:t>
            </a:fld>
            <a:endParaRPr lang="en-SG"/>
          </a:p>
        </p:txBody>
      </p:sp>
    </p:spTree>
    <p:extLst>
      <p:ext uri="{BB962C8B-B14F-4D97-AF65-F5344CB8AC3E}">
        <p14:creationId xmlns:p14="http://schemas.microsoft.com/office/powerpoint/2010/main" val="383343537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6300F16-1676-4135-9CF1-435156057C91}"/>
              </a:ext>
            </a:extLst>
          </p:cNvPr>
          <p:cNvSpPr>
            <a:spLocks noGrp="1"/>
          </p:cNvSpPr>
          <p:nvPr>
            <p:ph type="title"/>
          </p:nvPr>
        </p:nvSpPr>
        <p:spPr/>
        <p:txBody>
          <a:bodyPr/>
          <a:lstStyle/>
          <a:p>
            <a:r>
              <a:rPr lang="en-US"/>
              <a:t>Click to edit Master title style</a:t>
            </a:r>
            <a:endParaRPr lang="en-SG"/>
          </a:p>
        </p:txBody>
      </p:sp>
      <p:sp>
        <p:nvSpPr>
          <p:cNvPr id="3" name="Content Placeholder 2">
            <a:extLst>
              <a:ext uri="{FF2B5EF4-FFF2-40B4-BE49-F238E27FC236}">
                <a16:creationId xmlns:a16="http://schemas.microsoft.com/office/drawing/2014/main" xmlns="" id="{F3E08A23-6F02-41DB-9794-42E41F99C425}"/>
              </a:ext>
            </a:extLst>
          </p:cNvPr>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Content Placeholder 3">
            <a:extLst>
              <a:ext uri="{FF2B5EF4-FFF2-40B4-BE49-F238E27FC236}">
                <a16:creationId xmlns:a16="http://schemas.microsoft.com/office/drawing/2014/main" xmlns="" id="{0B277DBF-033E-4B34-AAB4-934A08DFA77A}"/>
              </a:ext>
            </a:extLst>
          </p:cNvPr>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Date Placeholder 4">
            <a:extLst>
              <a:ext uri="{FF2B5EF4-FFF2-40B4-BE49-F238E27FC236}">
                <a16:creationId xmlns:a16="http://schemas.microsoft.com/office/drawing/2014/main" xmlns="" id="{4422F790-76AC-49D0-A666-04BB5F28580D}"/>
              </a:ext>
            </a:extLst>
          </p:cNvPr>
          <p:cNvSpPr>
            <a:spLocks noGrp="1"/>
          </p:cNvSpPr>
          <p:nvPr>
            <p:ph type="dt" sz="half" idx="10"/>
          </p:nvPr>
        </p:nvSpPr>
        <p:spPr/>
        <p:txBody>
          <a:bodyPr/>
          <a:lstStyle/>
          <a:p>
            <a:endParaRPr lang="en-SG"/>
          </a:p>
        </p:txBody>
      </p:sp>
      <p:sp>
        <p:nvSpPr>
          <p:cNvPr id="6" name="Footer Placeholder 5">
            <a:extLst>
              <a:ext uri="{FF2B5EF4-FFF2-40B4-BE49-F238E27FC236}">
                <a16:creationId xmlns:a16="http://schemas.microsoft.com/office/drawing/2014/main" xmlns="" id="{2B8F81B1-5B36-4A91-B1DD-CA545CDDE876}"/>
              </a:ext>
            </a:extLst>
          </p:cNvPr>
          <p:cNvSpPr>
            <a:spLocks noGrp="1"/>
          </p:cNvSpPr>
          <p:nvPr>
            <p:ph type="ftr" sz="quarter" idx="11"/>
          </p:nvPr>
        </p:nvSpPr>
        <p:spPr/>
        <p:txBody>
          <a:bodyPr/>
          <a:lstStyle/>
          <a:p>
            <a:r>
              <a:rPr lang="en-SG" smtClean="0"/>
              <a:t>RESTRICTED</a:t>
            </a:r>
            <a:endParaRPr lang="en-SG"/>
          </a:p>
        </p:txBody>
      </p:sp>
      <p:sp>
        <p:nvSpPr>
          <p:cNvPr id="7" name="Slide Number Placeholder 6">
            <a:extLst>
              <a:ext uri="{FF2B5EF4-FFF2-40B4-BE49-F238E27FC236}">
                <a16:creationId xmlns:a16="http://schemas.microsoft.com/office/drawing/2014/main" xmlns="" id="{97BC9659-1080-47DD-B0C1-99B78713AEBE}"/>
              </a:ext>
            </a:extLst>
          </p:cNvPr>
          <p:cNvSpPr>
            <a:spLocks noGrp="1"/>
          </p:cNvSpPr>
          <p:nvPr>
            <p:ph type="sldNum" sz="quarter" idx="12"/>
          </p:nvPr>
        </p:nvSpPr>
        <p:spPr/>
        <p:txBody>
          <a:bodyPr/>
          <a:lstStyle/>
          <a:p>
            <a:fld id="{A9AF4687-47DB-495A-B9CD-5108C53719C6}" type="slidenum">
              <a:rPr lang="en-SG" smtClean="0"/>
              <a:t>‹#›</a:t>
            </a:fld>
            <a:endParaRPr lang="en-SG"/>
          </a:p>
        </p:txBody>
      </p:sp>
    </p:spTree>
    <p:extLst>
      <p:ext uri="{BB962C8B-B14F-4D97-AF65-F5344CB8AC3E}">
        <p14:creationId xmlns:p14="http://schemas.microsoft.com/office/powerpoint/2010/main" val="183165802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6276FC4-6A31-41A4-A1CE-0DC10337F867}"/>
              </a:ext>
            </a:extLst>
          </p:cNvPr>
          <p:cNvSpPr>
            <a:spLocks noGrp="1"/>
          </p:cNvSpPr>
          <p:nvPr>
            <p:ph type="title"/>
          </p:nvPr>
        </p:nvSpPr>
        <p:spPr>
          <a:xfrm>
            <a:off x="629841" y="273844"/>
            <a:ext cx="7886700" cy="994172"/>
          </a:xfrm>
        </p:spPr>
        <p:txBody>
          <a:bodyPr/>
          <a:lstStyle/>
          <a:p>
            <a:r>
              <a:rPr lang="en-US"/>
              <a:t>Click to edit Master title style</a:t>
            </a:r>
            <a:endParaRPr lang="en-SG"/>
          </a:p>
        </p:txBody>
      </p:sp>
      <p:sp>
        <p:nvSpPr>
          <p:cNvPr id="3" name="Text Placeholder 2">
            <a:extLst>
              <a:ext uri="{FF2B5EF4-FFF2-40B4-BE49-F238E27FC236}">
                <a16:creationId xmlns:a16="http://schemas.microsoft.com/office/drawing/2014/main" xmlns="" id="{C59D3368-E7C6-42E4-BBB2-CD519B0C714C}"/>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xmlns="" id="{65B704BE-14D4-4CCC-952E-C0BD3E15CF34}"/>
              </a:ext>
            </a:extLst>
          </p:cNvPr>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Text Placeholder 4">
            <a:extLst>
              <a:ext uri="{FF2B5EF4-FFF2-40B4-BE49-F238E27FC236}">
                <a16:creationId xmlns:a16="http://schemas.microsoft.com/office/drawing/2014/main" xmlns="" id="{DC3F7EE4-D9EC-46CF-85B7-A982D1683EAA}"/>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xmlns="" id="{296B3FAC-0C26-49C4-B062-9D80902227C4}"/>
              </a:ext>
            </a:extLst>
          </p:cNvPr>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7" name="Date Placeholder 6">
            <a:extLst>
              <a:ext uri="{FF2B5EF4-FFF2-40B4-BE49-F238E27FC236}">
                <a16:creationId xmlns:a16="http://schemas.microsoft.com/office/drawing/2014/main" xmlns="" id="{4CF843C9-B734-43CB-9F0B-29F87A9354ED}"/>
              </a:ext>
            </a:extLst>
          </p:cNvPr>
          <p:cNvSpPr>
            <a:spLocks noGrp="1"/>
          </p:cNvSpPr>
          <p:nvPr>
            <p:ph type="dt" sz="half" idx="10"/>
          </p:nvPr>
        </p:nvSpPr>
        <p:spPr/>
        <p:txBody>
          <a:bodyPr/>
          <a:lstStyle/>
          <a:p>
            <a:endParaRPr lang="en-SG"/>
          </a:p>
        </p:txBody>
      </p:sp>
      <p:sp>
        <p:nvSpPr>
          <p:cNvPr id="8" name="Footer Placeholder 7">
            <a:extLst>
              <a:ext uri="{FF2B5EF4-FFF2-40B4-BE49-F238E27FC236}">
                <a16:creationId xmlns:a16="http://schemas.microsoft.com/office/drawing/2014/main" xmlns="" id="{51461DBC-6332-4376-9146-D70F890576B5}"/>
              </a:ext>
            </a:extLst>
          </p:cNvPr>
          <p:cNvSpPr>
            <a:spLocks noGrp="1"/>
          </p:cNvSpPr>
          <p:nvPr>
            <p:ph type="ftr" sz="quarter" idx="11"/>
          </p:nvPr>
        </p:nvSpPr>
        <p:spPr/>
        <p:txBody>
          <a:bodyPr/>
          <a:lstStyle/>
          <a:p>
            <a:r>
              <a:rPr lang="en-SG" smtClean="0"/>
              <a:t>RESTRICTED</a:t>
            </a:r>
            <a:endParaRPr lang="en-SG"/>
          </a:p>
        </p:txBody>
      </p:sp>
      <p:sp>
        <p:nvSpPr>
          <p:cNvPr id="9" name="Slide Number Placeholder 8">
            <a:extLst>
              <a:ext uri="{FF2B5EF4-FFF2-40B4-BE49-F238E27FC236}">
                <a16:creationId xmlns:a16="http://schemas.microsoft.com/office/drawing/2014/main" xmlns="" id="{5BAE2E3D-3B39-400E-A6AC-6C515743DFB6}"/>
              </a:ext>
            </a:extLst>
          </p:cNvPr>
          <p:cNvSpPr>
            <a:spLocks noGrp="1"/>
          </p:cNvSpPr>
          <p:nvPr>
            <p:ph type="sldNum" sz="quarter" idx="12"/>
          </p:nvPr>
        </p:nvSpPr>
        <p:spPr/>
        <p:txBody>
          <a:bodyPr/>
          <a:lstStyle/>
          <a:p>
            <a:fld id="{A9AF4687-47DB-495A-B9CD-5108C53719C6}" type="slidenum">
              <a:rPr lang="en-SG" smtClean="0"/>
              <a:t>‹#›</a:t>
            </a:fld>
            <a:endParaRPr lang="en-SG"/>
          </a:p>
        </p:txBody>
      </p:sp>
    </p:spTree>
    <p:extLst>
      <p:ext uri="{BB962C8B-B14F-4D97-AF65-F5344CB8AC3E}">
        <p14:creationId xmlns:p14="http://schemas.microsoft.com/office/powerpoint/2010/main" val="2524085369"/>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E283A57-B1B1-4B50-AFB0-2F5C7688D97C}"/>
              </a:ext>
            </a:extLst>
          </p:cNvPr>
          <p:cNvSpPr>
            <a:spLocks noGrp="1"/>
          </p:cNvSpPr>
          <p:nvPr>
            <p:ph type="title"/>
          </p:nvPr>
        </p:nvSpPr>
        <p:spPr/>
        <p:txBody>
          <a:bodyPr/>
          <a:lstStyle/>
          <a:p>
            <a:r>
              <a:rPr lang="en-US"/>
              <a:t>Click to edit Master title style</a:t>
            </a:r>
            <a:endParaRPr lang="en-SG"/>
          </a:p>
        </p:txBody>
      </p:sp>
      <p:sp>
        <p:nvSpPr>
          <p:cNvPr id="3" name="Date Placeholder 2">
            <a:extLst>
              <a:ext uri="{FF2B5EF4-FFF2-40B4-BE49-F238E27FC236}">
                <a16:creationId xmlns:a16="http://schemas.microsoft.com/office/drawing/2014/main" xmlns="" id="{F62BFC95-89D3-46EE-8BD1-EC47A94E76AD}"/>
              </a:ext>
            </a:extLst>
          </p:cNvPr>
          <p:cNvSpPr>
            <a:spLocks noGrp="1"/>
          </p:cNvSpPr>
          <p:nvPr>
            <p:ph type="dt" sz="half" idx="10"/>
          </p:nvPr>
        </p:nvSpPr>
        <p:spPr/>
        <p:txBody>
          <a:bodyPr/>
          <a:lstStyle/>
          <a:p>
            <a:endParaRPr lang="en-SG"/>
          </a:p>
        </p:txBody>
      </p:sp>
      <p:sp>
        <p:nvSpPr>
          <p:cNvPr id="4" name="Footer Placeholder 3">
            <a:extLst>
              <a:ext uri="{FF2B5EF4-FFF2-40B4-BE49-F238E27FC236}">
                <a16:creationId xmlns:a16="http://schemas.microsoft.com/office/drawing/2014/main" xmlns="" id="{162ED719-51FD-4FBC-B20E-0D96C41AD2C0}"/>
              </a:ext>
            </a:extLst>
          </p:cNvPr>
          <p:cNvSpPr>
            <a:spLocks noGrp="1"/>
          </p:cNvSpPr>
          <p:nvPr>
            <p:ph type="ftr" sz="quarter" idx="11"/>
          </p:nvPr>
        </p:nvSpPr>
        <p:spPr/>
        <p:txBody>
          <a:bodyPr/>
          <a:lstStyle/>
          <a:p>
            <a:r>
              <a:rPr lang="en-SG" smtClean="0"/>
              <a:t>RESTRICTED</a:t>
            </a:r>
            <a:endParaRPr lang="en-SG"/>
          </a:p>
        </p:txBody>
      </p:sp>
      <p:sp>
        <p:nvSpPr>
          <p:cNvPr id="5" name="Slide Number Placeholder 4">
            <a:extLst>
              <a:ext uri="{FF2B5EF4-FFF2-40B4-BE49-F238E27FC236}">
                <a16:creationId xmlns:a16="http://schemas.microsoft.com/office/drawing/2014/main" xmlns="" id="{97F757D5-3053-4EC2-813E-8D8C760C54E0}"/>
              </a:ext>
            </a:extLst>
          </p:cNvPr>
          <p:cNvSpPr>
            <a:spLocks noGrp="1"/>
          </p:cNvSpPr>
          <p:nvPr>
            <p:ph type="sldNum" sz="quarter" idx="12"/>
          </p:nvPr>
        </p:nvSpPr>
        <p:spPr/>
        <p:txBody>
          <a:bodyPr/>
          <a:lstStyle/>
          <a:p>
            <a:fld id="{A9AF4687-47DB-495A-B9CD-5108C53719C6}" type="slidenum">
              <a:rPr lang="en-SG" smtClean="0"/>
              <a:t>‹#›</a:t>
            </a:fld>
            <a:endParaRPr lang="en-SG"/>
          </a:p>
        </p:txBody>
      </p:sp>
    </p:spTree>
    <p:extLst>
      <p:ext uri="{BB962C8B-B14F-4D97-AF65-F5344CB8AC3E}">
        <p14:creationId xmlns:p14="http://schemas.microsoft.com/office/powerpoint/2010/main" val="320767191"/>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39E34DBA-64A9-428E-B987-63BB0426D44A}"/>
              </a:ext>
            </a:extLst>
          </p:cNvPr>
          <p:cNvSpPr>
            <a:spLocks noGrp="1"/>
          </p:cNvSpPr>
          <p:nvPr>
            <p:ph type="dt" sz="half" idx="10"/>
          </p:nvPr>
        </p:nvSpPr>
        <p:spPr/>
        <p:txBody>
          <a:bodyPr/>
          <a:lstStyle/>
          <a:p>
            <a:endParaRPr lang="en-SG"/>
          </a:p>
        </p:txBody>
      </p:sp>
      <p:sp>
        <p:nvSpPr>
          <p:cNvPr id="3" name="Footer Placeholder 2">
            <a:extLst>
              <a:ext uri="{FF2B5EF4-FFF2-40B4-BE49-F238E27FC236}">
                <a16:creationId xmlns:a16="http://schemas.microsoft.com/office/drawing/2014/main" xmlns="" id="{5E651DD7-4DB3-439B-8168-95522A9CB2F6}"/>
              </a:ext>
            </a:extLst>
          </p:cNvPr>
          <p:cNvSpPr>
            <a:spLocks noGrp="1"/>
          </p:cNvSpPr>
          <p:nvPr>
            <p:ph type="ftr" sz="quarter" idx="11"/>
          </p:nvPr>
        </p:nvSpPr>
        <p:spPr/>
        <p:txBody>
          <a:bodyPr/>
          <a:lstStyle/>
          <a:p>
            <a:r>
              <a:rPr lang="en-SG" smtClean="0"/>
              <a:t>RESTRICTED</a:t>
            </a:r>
            <a:endParaRPr lang="en-SG"/>
          </a:p>
        </p:txBody>
      </p:sp>
      <p:sp>
        <p:nvSpPr>
          <p:cNvPr id="4" name="Slide Number Placeholder 3">
            <a:extLst>
              <a:ext uri="{FF2B5EF4-FFF2-40B4-BE49-F238E27FC236}">
                <a16:creationId xmlns:a16="http://schemas.microsoft.com/office/drawing/2014/main" xmlns="" id="{7330B2C8-4210-405D-8FDD-589EDC67E5EE}"/>
              </a:ext>
            </a:extLst>
          </p:cNvPr>
          <p:cNvSpPr>
            <a:spLocks noGrp="1"/>
          </p:cNvSpPr>
          <p:nvPr>
            <p:ph type="sldNum" sz="quarter" idx="12"/>
          </p:nvPr>
        </p:nvSpPr>
        <p:spPr/>
        <p:txBody>
          <a:bodyPr/>
          <a:lstStyle/>
          <a:p>
            <a:fld id="{A9AF4687-47DB-495A-B9CD-5108C53719C6}" type="slidenum">
              <a:rPr lang="en-SG" smtClean="0"/>
              <a:t>‹#›</a:t>
            </a:fld>
            <a:endParaRPr lang="en-SG"/>
          </a:p>
        </p:txBody>
      </p:sp>
    </p:spTree>
    <p:extLst>
      <p:ext uri="{BB962C8B-B14F-4D97-AF65-F5344CB8AC3E}">
        <p14:creationId xmlns:p14="http://schemas.microsoft.com/office/powerpoint/2010/main" val="1633749973"/>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886F99B-8547-4EBB-9745-8D372B3CFB05}"/>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SG"/>
          </a:p>
        </p:txBody>
      </p:sp>
      <p:sp>
        <p:nvSpPr>
          <p:cNvPr id="3" name="Content Placeholder 2">
            <a:extLst>
              <a:ext uri="{FF2B5EF4-FFF2-40B4-BE49-F238E27FC236}">
                <a16:creationId xmlns:a16="http://schemas.microsoft.com/office/drawing/2014/main" xmlns="" id="{94D46673-6E34-4EA3-9AF1-11A010107F2A}"/>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Text Placeholder 3">
            <a:extLst>
              <a:ext uri="{FF2B5EF4-FFF2-40B4-BE49-F238E27FC236}">
                <a16:creationId xmlns:a16="http://schemas.microsoft.com/office/drawing/2014/main" xmlns="" id="{AE2E3F04-FA87-4D32-97CE-32B10D783409}"/>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xmlns="" id="{09618CE4-F255-4588-829A-F4F5DD8DBA55}"/>
              </a:ext>
            </a:extLst>
          </p:cNvPr>
          <p:cNvSpPr>
            <a:spLocks noGrp="1"/>
          </p:cNvSpPr>
          <p:nvPr>
            <p:ph type="dt" sz="half" idx="10"/>
          </p:nvPr>
        </p:nvSpPr>
        <p:spPr/>
        <p:txBody>
          <a:bodyPr/>
          <a:lstStyle/>
          <a:p>
            <a:endParaRPr lang="en-SG"/>
          </a:p>
        </p:txBody>
      </p:sp>
      <p:sp>
        <p:nvSpPr>
          <p:cNvPr id="6" name="Footer Placeholder 5">
            <a:extLst>
              <a:ext uri="{FF2B5EF4-FFF2-40B4-BE49-F238E27FC236}">
                <a16:creationId xmlns:a16="http://schemas.microsoft.com/office/drawing/2014/main" xmlns="" id="{579FA649-08C9-4486-BE86-A79B1A45BB64}"/>
              </a:ext>
            </a:extLst>
          </p:cNvPr>
          <p:cNvSpPr>
            <a:spLocks noGrp="1"/>
          </p:cNvSpPr>
          <p:nvPr>
            <p:ph type="ftr" sz="quarter" idx="11"/>
          </p:nvPr>
        </p:nvSpPr>
        <p:spPr/>
        <p:txBody>
          <a:bodyPr/>
          <a:lstStyle/>
          <a:p>
            <a:r>
              <a:rPr lang="en-SG" smtClean="0"/>
              <a:t>RESTRICTED</a:t>
            </a:r>
            <a:endParaRPr lang="en-SG"/>
          </a:p>
        </p:txBody>
      </p:sp>
      <p:sp>
        <p:nvSpPr>
          <p:cNvPr id="7" name="Slide Number Placeholder 6">
            <a:extLst>
              <a:ext uri="{FF2B5EF4-FFF2-40B4-BE49-F238E27FC236}">
                <a16:creationId xmlns:a16="http://schemas.microsoft.com/office/drawing/2014/main" xmlns="" id="{51C0C5BD-9CD5-4330-9167-FB3B64384662}"/>
              </a:ext>
            </a:extLst>
          </p:cNvPr>
          <p:cNvSpPr>
            <a:spLocks noGrp="1"/>
          </p:cNvSpPr>
          <p:nvPr>
            <p:ph type="sldNum" sz="quarter" idx="12"/>
          </p:nvPr>
        </p:nvSpPr>
        <p:spPr/>
        <p:txBody>
          <a:bodyPr/>
          <a:lstStyle/>
          <a:p>
            <a:fld id="{A9AF4687-47DB-495A-B9CD-5108C53719C6}" type="slidenum">
              <a:rPr lang="en-SG" smtClean="0"/>
              <a:t>‹#›</a:t>
            </a:fld>
            <a:endParaRPr lang="en-SG"/>
          </a:p>
        </p:txBody>
      </p:sp>
    </p:spTree>
    <p:extLst>
      <p:ext uri="{BB962C8B-B14F-4D97-AF65-F5344CB8AC3E}">
        <p14:creationId xmlns:p14="http://schemas.microsoft.com/office/powerpoint/2010/main" val="35195589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End Page">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12" name="Background Image"/>
          <p:cNvSpPr/>
          <p:nvPr userDrawn="1"/>
        </p:nvSpPr>
        <p:spPr>
          <a:xfrm>
            <a:off x="0" y="0"/>
            <a:ext cx="9144000" cy="51435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8" name="Black Filter"/>
          <p:cNvSpPr/>
          <p:nvPr userDrawn="1"/>
        </p:nvSpPr>
        <p:spPr>
          <a:xfrm>
            <a:off x="0" y="1"/>
            <a:ext cx="9143999" cy="5143499"/>
          </a:xfrm>
          <a:prstGeom prst="rect">
            <a:avLst/>
          </a:prstGeom>
          <a:solidFill>
            <a:schemeClr val="tx1">
              <a:alpha val="61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Segoe UI" panose="020B0502040204020203" pitchFamily="34" charset="0"/>
              <a:ea typeface="Segoe UI" panose="020B0502040204020203" pitchFamily="34" charset="0"/>
              <a:cs typeface="Segoe UI" panose="020B0502040204020203" pitchFamily="34" charset="0"/>
            </a:endParaRPr>
          </a:p>
        </p:txBody>
      </p:sp>
      <p:pic>
        <p:nvPicPr>
          <p:cNvPr id="17" name="Logo">
            <a:extLst>
              <a:ext uri="{FF2B5EF4-FFF2-40B4-BE49-F238E27FC236}">
                <a16:creationId xmlns:a16="http://schemas.microsoft.com/office/drawing/2014/main" xmlns="" id="{D37E2459-7365-E64A-B0C6-953CADA49DD3}"/>
              </a:ext>
            </a:extLst>
          </p:cNvPr>
          <p:cNvPicPr>
            <a:picLocks noChangeAspect="1"/>
          </p:cNvPicPr>
          <p:nvPr userDrawn="1"/>
        </p:nvPicPr>
        <p:blipFill>
          <a:blip r:embed="rId3"/>
          <a:stretch>
            <a:fillRect/>
          </a:stretch>
        </p:blipFill>
        <p:spPr>
          <a:xfrm>
            <a:off x="4188560" y="4171288"/>
            <a:ext cx="766881" cy="223269"/>
          </a:xfrm>
          <a:prstGeom prst="rect">
            <a:avLst/>
          </a:prstGeom>
        </p:spPr>
      </p:pic>
      <p:sp>
        <p:nvSpPr>
          <p:cNvPr id="14" name="Logo Watermark"/>
          <p:cNvSpPr/>
          <p:nvPr userDrawn="1"/>
        </p:nvSpPr>
        <p:spPr>
          <a:xfrm>
            <a:off x="3730269" y="1721155"/>
            <a:ext cx="1683464" cy="1701190"/>
          </a:xfrm>
          <a:prstGeom prst="rect">
            <a:avLst/>
          </a:prstGeom>
          <a:blipFill dpi="0" rotWithShape="1">
            <a:blip r:embed="rId4">
              <a:alphaModFix amt="18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15" name="Subtitle Placeholder"/>
          <p:cNvSpPr>
            <a:spLocks noGrp="1"/>
          </p:cNvSpPr>
          <p:nvPr>
            <p:ph type="body" sz="quarter" idx="18" hasCustomPrompt="1"/>
          </p:nvPr>
        </p:nvSpPr>
        <p:spPr>
          <a:xfrm>
            <a:off x="503765" y="2903153"/>
            <a:ext cx="8092967" cy="390355"/>
          </a:xfrm>
          <a:prstGeom prst="rect">
            <a:avLst/>
          </a:prstGeom>
        </p:spPr>
        <p:txBody>
          <a:bodyPr wrap="square" lIns="57397" tIns="28698" rIns="57397" bIns="28698" anchor="t">
            <a:spAutoFit/>
          </a:bodyPr>
          <a:lstStyle>
            <a:lvl1pPr marL="0" indent="0" algn="ctr">
              <a:lnSpc>
                <a:spcPct val="120000"/>
              </a:lnSpc>
              <a:spcBef>
                <a:spcPts val="0"/>
              </a:spcBef>
              <a:buSzTx/>
              <a:buFont typeface="Wingdings" panose="05000000000000000000" pitchFamily="2" charset="2"/>
              <a:buNone/>
              <a:defRPr sz="1800" baseline="0">
                <a:solidFill>
                  <a:srgbClr val="00C0F3"/>
                </a:solidFill>
                <a:latin typeface="Segoe UI" panose="020B0502040204020203" pitchFamily="34" charset="0"/>
                <a:ea typeface="Segoe UI" panose="020B0502040204020203" pitchFamily="34" charset="0"/>
                <a:cs typeface="Segoe UI" panose="020B0502040204020203" pitchFamily="34" charset="0"/>
                <a:sym typeface="Lucida Sans"/>
              </a:defRPr>
            </a:lvl1pPr>
            <a:lvl2pPr marL="685800" indent="-228600" algn="ctr">
              <a:buFont typeface="Wingdings" panose="05000000000000000000" pitchFamily="2" charset="2"/>
              <a:buChar char="§"/>
              <a:defRPr sz="1800">
                <a:solidFill>
                  <a:schemeClr val="accent3"/>
                </a:solidFill>
              </a:defRPr>
            </a:lvl2pPr>
            <a:lvl3pPr marL="1143000" indent="-228600" algn="ctr">
              <a:buFont typeface="Wingdings" panose="05000000000000000000" pitchFamily="2" charset="2"/>
              <a:buChar char="§"/>
              <a:defRPr sz="1800">
                <a:solidFill>
                  <a:schemeClr val="accent3"/>
                </a:solidFill>
              </a:defRPr>
            </a:lvl3pPr>
            <a:lvl4pPr marL="1600200" indent="-228600" algn="ctr">
              <a:buFont typeface="Wingdings" panose="05000000000000000000" pitchFamily="2" charset="2"/>
              <a:buChar char="§"/>
              <a:defRPr sz="1600">
                <a:solidFill>
                  <a:schemeClr val="accent3"/>
                </a:solidFill>
              </a:defRPr>
            </a:lvl4pPr>
            <a:lvl5pPr marL="2057400" indent="-228600" algn="ctr">
              <a:buFont typeface="Wingdings" panose="05000000000000000000" pitchFamily="2" charset="2"/>
              <a:buChar char="§"/>
              <a:defRPr sz="1400">
                <a:solidFill>
                  <a:schemeClr val="accent3"/>
                </a:solidFill>
              </a:defRPr>
            </a:lvl5pPr>
          </a:lstStyle>
          <a:p>
            <a:r>
              <a:rPr lang="en-GB" dirty="0"/>
              <a:t>[Segoe UI 18pt Cyan]</a:t>
            </a:r>
          </a:p>
        </p:txBody>
      </p:sp>
      <p:sp>
        <p:nvSpPr>
          <p:cNvPr id="16" name="Title Placeholder"/>
          <p:cNvSpPr>
            <a:spLocks noGrp="1"/>
          </p:cNvSpPr>
          <p:nvPr>
            <p:ph type="body" sz="quarter" idx="19" hasCustomPrompt="1"/>
          </p:nvPr>
        </p:nvSpPr>
        <p:spPr>
          <a:xfrm>
            <a:off x="508690" y="2158393"/>
            <a:ext cx="8083116" cy="735065"/>
          </a:xfrm>
          <a:prstGeom prst="rect">
            <a:avLst/>
          </a:prstGeom>
        </p:spPr>
        <p:txBody>
          <a:bodyPr wrap="square" lIns="57397" tIns="28698" rIns="57397" bIns="28698" anchor="ctr">
            <a:spAutoFit/>
          </a:bodyPr>
          <a:lstStyle>
            <a:lvl1pPr marL="0" indent="0" algn="ctr">
              <a:lnSpc>
                <a:spcPct val="100000"/>
              </a:lnSpc>
              <a:spcBef>
                <a:spcPts val="0"/>
              </a:spcBef>
              <a:buSzTx/>
              <a:buFont typeface="Wingdings" panose="05000000000000000000" pitchFamily="2" charset="2"/>
              <a:buNone/>
              <a:defRPr sz="4400" b="1" baseline="0">
                <a:solidFill>
                  <a:srgbClr val="FFFFFF"/>
                </a:solidFill>
                <a:latin typeface="Segoe UI" panose="020B0502040204020203" pitchFamily="34" charset="0"/>
                <a:ea typeface="Segoe UI" panose="020B0502040204020203" pitchFamily="34" charset="0"/>
                <a:cs typeface="Segoe UI" panose="020B0502040204020203" pitchFamily="34" charset="0"/>
                <a:sym typeface="Lucida Sans"/>
              </a:defRPr>
            </a:lvl1pPr>
            <a:lvl2pPr marL="685800" indent="-228600" algn="ctr">
              <a:buFont typeface="Wingdings" panose="05000000000000000000" pitchFamily="2" charset="2"/>
              <a:buChar char="§"/>
              <a:defRPr>
                <a:solidFill>
                  <a:schemeClr val="bg1"/>
                </a:solidFill>
              </a:defRPr>
            </a:lvl2pPr>
            <a:lvl3pPr marL="1143000" indent="-228600" algn="ctr">
              <a:buFont typeface="Wingdings" panose="05000000000000000000" pitchFamily="2" charset="2"/>
              <a:buChar char="§"/>
              <a:defRPr>
                <a:solidFill>
                  <a:schemeClr val="bg1"/>
                </a:solidFill>
              </a:defRPr>
            </a:lvl3pPr>
            <a:lvl4pPr marL="1600200" indent="-228600" algn="ctr">
              <a:buFont typeface="Wingdings" panose="05000000000000000000" pitchFamily="2" charset="2"/>
              <a:buChar char="§"/>
              <a:defRPr>
                <a:solidFill>
                  <a:schemeClr val="bg1"/>
                </a:solidFill>
              </a:defRPr>
            </a:lvl4pPr>
            <a:lvl5pPr marL="2057400" indent="-228600" algn="ctr">
              <a:buFont typeface="Wingdings" panose="05000000000000000000" pitchFamily="2" charset="2"/>
              <a:buChar char="§"/>
              <a:defRPr>
                <a:solidFill>
                  <a:schemeClr val="bg1"/>
                </a:solidFill>
              </a:defRPr>
            </a:lvl5pPr>
            <a:lvl6pPr marL="2514600" indent="-228600" algn="ctr">
              <a:buFont typeface="Wingdings" panose="05000000000000000000" pitchFamily="2" charset="2"/>
              <a:buChar char="§"/>
              <a:defRPr>
                <a:solidFill>
                  <a:schemeClr val="bg1"/>
                </a:solidFill>
              </a:defRPr>
            </a:lvl6pPr>
          </a:lstStyle>
          <a:p>
            <a:r>
              <a:rPr lang="en-SG" dirty="0"/>
              <a:t>[Segoe UI 44pt White Bold]</a:t>
            </a:r>
            <a:endParaRPr lang="en-US" dirty="0"/>
          </a:p>
        </p:txBody>
      </p:sp>
      <p:sp>
        <p:nvSpPr>
          <p:cNvPr id="9" name="Footer Placeholder 4"/>
          <p:cNvSpPr>
            <a:spLocks noGrp="1"/>
          </p:cNvSpPr>
          <p:nvPr>
            <p:ph type="ftr" sz="quarter" idx="3"/>
          </p:nvPr>
        </p:nvSpPr>
        <p:spPr>
          <a:xfrm>
            <a:off x="3906531" y="4749529"/>
            <a:ext cx="1330939" cy="165102"/>
          </a:xfrm>
          <a:prstGeom prst="rect">
            <a:avLst/>
          </a:prstGeom>
        </p:spPr>
        <p:txBody>
          <a:bodyPr vert="horz" lIns="91440" tIns="45720" rIns="91440" bIns="45720" rtlCol="0" anchor="ctr"/>
          <a:lstStyle>
            <a:lvl1pPr algn="l">
              <a:defRPr sz="700" b="0">
                <a:solidFill>
                  <a:schemeClr val="tx1">
                    <a:lumMod val="65000"/>
                    <a:lumOff val="35000"/>
                  </a:schemeClr>
                </a:solidFill>
                <a:latin typeface="Segoe UI" panose="020B0502040204020203" pitchFamily="34" charset="0"/>
                <a:cs typeface="Segoe UI" panose="020B0502040204020203" pitchFamily="34" charset="0"/>
              </a:defRPr>
            </a:lvl1pPr>
          </a:lstStyle>
          <a:p>
            <a:pPr algn="ctr"/>
            <a:r>
              <a:rPr lang="en-SG"/>
              <a:t>RESTRICTED</a:t>
            </a:r>
            <a:endParaRPr lang="en-SG" dirty="0"/>
          </a:p>
        </p:txBody>
      </p:sp>
    </p:spTree>
    <p:extLst>
      <p:ext uri="{BB962C8B-B14F-4D97-AF65-F5344CB8AC3E}">
        <p14:creationId xmlns:p14="http://schemas.microsoft.com/office/powerpoint/2010/main" val="3282635744"/>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33BC8D8-AA23-46E1-B8FF-D39CC6D5FBDC}"/>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SG"/>
          </a:p>
        </p:txBody>
      </p:sp>
      <p:sp>
        <p:nvSpPr>
          <p:cNvPr id="3" name="Picture Placeholder 2">
            <a:extLst>
              <a:ext uri="{FF2B5EF4-FFF2-40B4-BE49-F238E27FC236}">
                <a16:creationId xmlns:a16="http://schemas.microsoft.com/office/drawing/2014/main" xmlns="" id="{8510E4ED-E159-4613-90CC-1CFE5620360B}"/>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SG"/>
          </a:p>
        </p:txBody>
      </p:sp>
      <p:sp>
        <p:nvSpPr>
          <p:cNvPr id="4" name="Text Placeholder 3">
            <a:extLst>
              <a:ext uri="{FF2B5EF4-FFF2-40B4-BE49-F238E27FC236}">
                <a16:creationId xmlns:a16="http://schemas.microsoft.com/office/drawing/2014/main" xmlns="" id="{220C0DD2-936C-4BDC-86E6-7D1944BA6E37}"/>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xmlns="" id="{93892264-700E-4B3D-8538-6895CD8DF21C}"/>
              </a:ext>
            </a:extLst>
          </p:cNvPr>
          <p:cNvSpPr>
            <a:spLocks noGrp="1"/>
          </p:cNvSpPr>
          <p:nvPr>
            <p:ph type="dt" sz="half" idx="10"/>
          </p:nvPr>
        </p:nvSpPr>
        <p:spPr/>
        <p:txBody>
          <a:bodyPr/>
          <a:lstStyle/>
          <a:p>
            <a:endParaRPr lang="en-SG"/>
          </a:p>
        </p:txBody>
      </p:sp>
      <p:sp>
        <p:nvSpPr>
          <p:cNvPr id="6" name="Footer Placeholder 5">
            <a:extLst>
              <a:ext uri="{FF2B5EF4-FFF2-40B4-BE49-F238E27FC236}">
                <a16:creationId xmlns:a16="http://schemas.microsoft.com/office/drawing/2014/main" xmlns="" id="{21873F3E-8854-4537-8008-1392D0579AD9}"/>
              </a:ext>
            </a:extLst>
          </p:cNvPr>
          <p:cNvSpPr>
            <a:spLocks noGrp="1"/>
          </p:cNvSpPr>
          <p:nvPr>
            <p:ph type="ftr" sz="quarter" idx="11"/>
          </p:nvPr>
        </p:nvSpPr>
        <p:spPr/>
        <p:txBody>
          <a:bodyPr/>
          <a:lstStyle/>
          <a:p>
            <a:r>
              <a:rPr lang="en-SG" smtClean="0"/>
              <a:t>RESTRICTED</a:t>
            </a:r>
            <a:endParaRPr lang="en-SG"/>
          </a:p>
        </p:txBody>
      </p:sp>
      <p:sp>
        <p:nvSpPr>
          <p:cNvPr id="7" name="Slide Number Placeholder 6">
            <a:extLst>
              <a:ext uri="{FF2B5EF4-FFF2-40B4-BE49-F238E27FC236}">
                <a16:creationId xmlns:a16="http://schemas.microsoft.com/office/drawing/2014/main" xmlns="" id="{BFF5EB06-28CE-49DE-82CE-5B12D48A5FC8}"/>
              </a:ext>
            </a:extLst>
          </p:cNvPr>
          <p:cNvSpPr>
            <a:spLocks noGrp="1"/>
          </p:cNvSpPr>
          <p:nvPr>
            <p:ph type="sldNum" sz="quarter" idx="12"/>
          </p:nvPr>
        </p:nvSpPr>
        <p:spPr/>
        <p:txBody>
          <a:bodyPr/>
          <a:lstStyle/>
          <a:p>
            <a:fld id="{A9AF4687-47DB-495A-B9CD-5108C53719C6}" type="slidenum">
              <a:rPr lang="en-SG" smtClean="0"/>
              <a:t>‹#›</a:t>
            </a:fld>
            <a:endParaRPr lang="en-SG"/>
          </a:p>
        </p:txBody>
      </p:sp>
    </p:spTree>
    <p:extLst>
      <p:ext uri="{BB962C8B-B14F-4D97-AF65-F5344CB8AC3E}">
        <p14:creationId xmlns:p14="http://schemas.microsoft.com/office/powerpoint/2010/main" val="2515938979"/>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3CD4CDB-F21B-4654-AE21-451F4AE30FE0}"/>
              </a:ext>
            </a:extLst>
          </p:cNvPr>
          <p:cNvSpPr>
            <a:spLocks noGrp="1"/>
          </p:cNvSpPr>
          <p:nvPr>
            <p:ph type="title"/>
          </p:nvPr>
        </p:nvSpPr>
        <p:spPr/>
        <p:txBody>
          <a:bodyPr/>
          <a:lstStyle/>
          <a:p>
            <a:r>
              <a:rPr lang="en-US"/>
              <a:t>Click to edit Master title style</a:t>
            </a:r>
            <a:endParaRPr lang="en-SG"/>
          </a:p>
        </p:txBody>
      </p:sp>
      <p:sp>
        <p:nvSpPr>
          <p:cNvPr id="3" name="Vertical Text Placeholder 2">
            <a:extLst>
              <a:ext uri="{FF2B5EF4-FFF2-40B4-BE49-F238E27FC236}">
                <a16:creationId xmlns:a16="http://schemas.microsoft.com/office/drawing/2014/main" xmlns="" id="{4072D3DD-685E-43E7-B6CC-E8FE40A9445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xmlns="" id="{0F1A40CF-4587-4D9A-8BDE-370056B4D04F}"/>
              </a:ext>
            </a:extLst>
          </p:cNvPr>
          <p:cNvSpPr>
            <a:spLocks noGrp="1"/>
          </p:cNvSpPr>
          <p:nvPr>
            <p:ph type="dt" sz="half" idx="10"/>
          </p:nvPr>
        </p:nvSpPr>
        <p:spPr/>
        <p:txBody>
          <a:bodyPr/>
          <a:lstStyle/>
          <a:p>
            <a:endParaRPr lang="en-SG"/>
          </a:p>
        </p:txBody>
      </p:sp>
      <p:sp>
        <p:nvSpPr>
          <p:cNvPr id="5" name="Footer Placeholder 4">
            <a:extLst>
              <a:ext uri="{FF2B5EF4-FFF2-40B4-BE49-F238E27FC236}">
                <a16:creationId xmlns:a16="http://schemas.microsoft.com/office/drawing/2014/main" xmlns="" id="{8289F566-8E7A-4ED4-92BC-930ED47E446E}"/>
              </a:ext>
            </a:extLst>
          </p:cNvPr>
          <p:cNvSpPr>
            <a:spLocks noGrp="1"/>
          </p:cNvSpPr>
          <p:nvPr>
            <p:ph type="ftr" sz="quarter" idx="11"/>
          </p:nvPr>
        </p:nvSpPr>
        <p:spPr/>
        <p:txBody>
          <a:bodyPr/>
          <a:lstStyle/>
          <a:p>
            <a:r>
              <a:rPr lang="en-SG" smtClean="0"/>
              <a:t>RESTRICTED</a:t>
            </a:r>
            <a:endParaRPr lang="en-SG"/>
          </a:p>
        </p:txBody>
      </p:sp>
      <p:sp>
        <p:nvSpPr>
          <p:cNvPr id="6" name="Slide Number Placeholder 5">
            <a:extLst>
              <a:ext uri="{FF2B5EF4-FFF2-40B4-BE49-F238E27FC236}">
                <a16:creationId xmlns:a16="http://schemas.microsoft.com/office/drawing/2014/main" xmlns="" id="{5612D3F3-6503-450A-AA9E-2B81A60DC2E6}"/>
              </a:ext>
            </a:extLst>
          </p:cNvPr>
          <p:cNvSpPr>
            <a:spLocks noGrp="1"/>
          </p:cNvSpPr>
          <p:nvPr>
            <p:ph type="sldNum" sz="quarter" idx="12"/>
          </p:nvPr>
        </p:nvSpPr>
        <p:spPr/>
        <p:txBody>
          <a:bodyPr/>
          <a:lstStyle/>
          <a:p>
            <a:fld id="{A9AF4687-47DB-495A-B9CD-5108C53719C6}" type="slidenum">
              <a:rPr lang="en-SG" smtClean="0"/>
              <a:t>‹#›</a:t>
            </a:fld>
            <a:endParaRPr lang="en-SG"/>
          </a:p>
        </p:txBody>
      </p:sp>
    </p:spTree>
    <p:extLst>
      <p:ext uri="{BB962C8B-B14F-4D97-AF65-F5344CB8AC3E}">
        <p14:creationId xmlns:p14="http://schemas.microsoft.com/office/powerpoint/2010/main" val="4139791716"/>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C3E73E33-777B-4C18-98A8-A0EA85E2A213}"/>
              </a:ext>
            </a:extLst>
          </p:cNvPr>
          <p:cNvSpPr>
            <a:spLocks noGrp="1"/>
          </p:cNvSpPr>
          <p:nvPr>
            <p:ph type="title" orient="vert"/>
          </p:nvPr>
        </p:nvSpPr>
        <p:spPr>
          <a:xfrm>
            <a:off x="6543675" y="273844"/>
            <a:ext cx="1971675" cy="4358879"/>
          </a:xfrm>
        </p:spPr>
        <p:txBody>
          <a:bodyPr vert="eaVert"/>
          <a:lstStyle/>
          <a:p>
            <a:r>
              <a:rPr lang="en-US"/>
              <a:t>Click to edit Master title style</a:t>
            </a:r>
            <a:endParaRPr lang="en-SG"/>
          </a:p>
        </p:txBody>
      </p:sp>
      <p:sp>
        <p:nvSpPr>
          <p:cNvPr id="3" name="Vertical Text Placeholder 2">
            <a:extLst>
              <a:ext uri="{FF2B5EF4-FFF2-40B4-BE49-F238E27FC236}">
                <a16:creationId xmlns:a16="http://schemas.microsoft.com/office/drawing/2014/main" xmlns="" id="{CB8E875D-D090-48DC-92EA-6B3324BE1269}"/>
              </a:ext>
            </a:extLst>
          </p:cNvPr>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xmlns="" id="{8B68AFB5-F9A8-4BD4-AA52-95D3E5839813}"/>
              </a:ext>
            </a:extLst>
          </p:cNvPr>
          <p:cNvSpPr>
            <a:spLocks noGrp="1"/>
          </p:cNvSpPr>
          <p:nvPr>
            <p:ph type="dt" sz="half" idx="10"/>
          </p:nvPr>
        </p:nvSpPr>
        <p:spPr/>
        <p:txBody>
          <a:bodyPr/>
          <a:lstStyle/>
          <a:p>
            <a:endParaRPr lang="en-SG"/>
          </a:p>
        </p:txBody>
      </p:sp>
      <p:sp>
        <p:nvSpPr>
          <p:cNvPr id="5" name="Footer Placeholder 4">
            <a:extLst>
              <a:ext uri="{FF2B5EF4-FFF2-40B4-BE49-F238E27FC236}">
                <a16:creationId xmlns:a16="http://schemas.microsoft.com/office/drawing/2014/main" xmlns="" id="{9D83ECD7-D7C5-42FC-84CF-E9A556121F82}"/>
              </a:ext>
            </a:extLst>
          </p:cNvPr>
          <p:cNvSpPr>
            <a:spLocks noGrp="1"/>
          </p:cNvSpPr>
          <p:nvPr>
            <p:ph type="ftr" sz="quarter" idx="11"/>
          </p:nvPr>
        </p:nvSpPr>
        <p:spPr/>
        <p:txBody>
          <a:bodyPr/>
          <a:lstStyle/>
          <a:p>
            <a:r>
              <a:rPr lang="en-SG" smtClean="0"/>
              <a:t>RESTRICTED</a:t>
            </a:r>
            <a:endParaRPr lang="en-SG"/>
          </a:p>
        </p:txBody>
      </p:sp>
      <p:sp>
        <p:nvSpPr>
          <p:cNvPr id="6" name="Slide Number Placeholder 5">
            <a:extLst>
              <a:ext uri="{FF2B5EF4-FFF2-40B4-BE49-F238E27FC236}">
                <a16:creationId xmlns:a16="http://schemas.microsoft.com/office/drawing/2014/main" xmlns="" id="{06A54566-1031-4BE7-8665-9DE4A1941A11}"/>
              </a:ext>
            </a:extLst>
          </p:cNvPr>
          <p:cNvSpPr>
            <a:spLocks noGrp="1"/>
          </p:cNvSpPr>
          <p:nvPr>
            <p:ph type="sldNum" sz="quarter" idx="12"/>
          </p:nvPr>
        </p:nvSpPr>
        <p:spPr/>
        <p:txBody>
          <a:bodyPr/>
          <a:lstStyle/>
          <a:p>
            <a:fld id="{A9AF4687-47DB-495A-B9CD-5108C53719C6}" type="slidenum">
              <a:rPr lang="en-SG" smtClean="0"/>
              <a:t>‹#›</a:t>
            </a:fld>
            <a:endParaRPr lang="en-SG"/>
          </a:p>
        </p:txBody>
      </p:sp>
    </p:spTree>
    <p:extLst>
      <p:ext uri="{BB962C8B-B14F-4D97-AF65-F5344CB8AC3E}">
        <p14:creationId xmlns:p14="http://schemas.microsoft.com/office/powerpoint/2010/main" val="405315645"/>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Cover Page + Animated Logo &amp; BG">
    <p:bg>
      <p:bgPr>
        <a:solidFill>
          <a:srgbClr val="262626"/>
        </a:solidFill>
        <a:effectLst/>
      </p:bgPr>
    </p:bg>
    <p:spTree>
      <p:nvGrpSpPr>
        <p:cNvPr id="1" name="Shape 101"/>
        <p:cNvGrpSpPr/>
        <p:nvPr/>
      </p:nvGrpSpPr>
      <p:grpSpPr>
        <a:xfrm>
          <a:off x="0" y="0"/>
          <a:ext cx="0" cy="0"/>
          <a:chOff x="0" y="0"/>
          <a:chExt cx="0" cy="0"/>
        </a:xfrm>
      </p:grpSpPr>
      <p:sp>
        <p:nvSpPr>
          <p:cNvPr id="11" name="Background Image"/>
          <p:cNvSpPr/>
          <p:nvPr userDrawn="1"/>
        </p:nvSpPr>
        <p:spPr>
          <a:xfrm>
            <a:off x="0" y="-1196"/>
            <a:ext cx="9144000" cy="51435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800"/>
          </a:p>
        </p:txBody>
      </p:sp>
      <p:sp>
        <p:nvSpPr>
          <p:cNvPr id="10" name="Blue Filter">
            <a:extLst>
              <a:ext uri="{FF2B5EF4-FFF2-40B4-BE49-F238E27FC236}">
                <a16:creationId xmlns:a16="http://schemas.microsoft.com/office/drawing/2014/main" xmlns="" id="{E665EBF3-73DF-6140-8C30-627FB114BC05}"/>
              </a:ext>
            </a:extLst>
          </p:cNvPr>
          <p:cNvSpPr/>
          <p:nvPr userDrawn="1"/>
        </p:nvSpPr>
        <p:spPr>
          <a:xfrm>
            <a:off x="0" y="0"/>
            <a:ext cx="9144000" cy="5143500"/>
          </a:xfrm>
          <a:prstGeom prst="rect">
            <a:avLst/>
          </a:prstGeom>
          <a:gradFill>
            <a:gsLst>
              <a:gs pos="3000">
                <a:srgbClr val="3D3792">
                  <a:alpha val="93000"/>
                </a:srgbClr>
              </a:gs>
              <a:gs pos="100000">
                <a:srgbClr val="3D3792">
                  <a:alpha val="51000"/>
                </a:srgb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rgbClr val="3D3792"/>
              </a:solidFill>
            </a:endParaRPr>
          </a:p>
        </p:txBody>
      </p:sp>
      <p:sp>
        <p:nvSpPr>
          <p:cNvPr id="12" name="Left_Shape_02">
            <a:extLst>
              <a:ext uri="{FF2B5EF4-FFF2-40B4-BE49-F238E27FC236}">
                <a16:creationId xmlns:a16="http://schemas.microsoft.com/office/drawing/2014/main" xmlns="" id="{9547D362-8746-904A-BA49-73D3B6A3B0DC}"/>
              </a:ext>
            </a:extLst>
          </p:cNvPr>
          <p:cNvSpPr/>
          <p:nvPr userDrawn="1"/>
        </p:nvSpPr>
        <p:spPr>
          <a:xfrm rot="21343726">
            <a:off x="-16933" y="-114194"/>
            <a:ext cx="3357646" cy="5312883"/>
          </a:xfrm>
          <a:custGeom>
            <a:avLst/>
            <a:gdLst>
              <a:gd name="connsiteX0" fmla="*/ 3357646 w 3357646"/>
              <a:gd name="connsiteY0" fmla="*/ 211478 h 5312883"/>
              <a:gd name="connsiteX1" fmla="*/ 2320772 w 3357646"/>
              <a:gd name="connsiteY1" fmla="*/ 5312883 h 5312883"/>
              <a:gd name="connsiteX2" fmla="*/ 0 w 3357646"/>
              <a:gd name="connsiteY2" fmla="*/ 5139555 h 5312883"/>
              <a:gd name="connsiteX3" fmla="*/ 0 w 3357646"/>
              <a:gd name="connsiteY3" fmla="*/ 2821194 h 5312883"/>
              <a:gd name="connsiteX4" fmla="*/ 210702 w 3357646"/>
              <a:gd name="connsiteY4" fmla="*/ 0 h 5312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57646" h="5312883">
                <a:moveTo>
                  <a:pt x="3357646" y="211478"/>
                </a:moveTo>
                <a:lnTo>
                  <a:pt x="2320772" y="5312883"/>
                </a:lnTo>
                <a:lnTo>
                  <a:pt x="0" y="5139555"/>
                </a:lnTo>
                <a:lnTo>
                  <a:pt x="0" y="2821194"/>
                </a:lnTo>
                <a:lnTo>
                  <a:pt x="210702" y="0"/>
                </a:lnTo>
                <a:close/>
              </a:path>
            </a:pathLst>
          </a:custGeom>
          <a:solidFill>
            <a:schemeClr val="bg1">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800"/>
              <a:t>Left_Shape_01</a:t>
            </a:r>
          </a:p>
        </p:txBody>
      </p:sp>
      <p:sp>
        <p:nvSpPr>
          <p:cNvPr id="7" name="Left_Shape_01">
            <a:extLst>
              <a:ext uri="{FF2B5EF4-FFF2-40B4-BE49-F238E27FC236}">
                <a16:creationId xmlns:a16="http://schemas.microsoft.com/office/drawing/2014/main" xmlns="" id="{6F422B53-EF7A-0D48-95F6-0B654978D329}"/>
              </a:ext>
            </a:extLst>
          </p:cNvPr>
          <p:cNvSpPr/>
          <p:nvPr userDrawn="1"/>
        </p:nvSpPr>
        <p:spPr>
          <a:xfrm>
            <a:off x="-54708" y="0"/>
            <a:ext cx="3208328" cy="5171090"/>
          </a:xfrm>
          <a:custGeom>
            <a:avLst/>
            <a:gdLst>
              <a:gd name="connsiteX0" fmla="*/ 0 w 3839592"/>
              <a:gd name="connsiteY0" fmla="*/ 0 h 6956154"/>
              <a:gd name="connsiteX1" fmla="*/ 3839592 w 3839592"/>
              <a:gd name="connsiteY1" fmla="*/ 0 h 6956154"/>
              <a:gd name="connsiteX2" fmla="*/ 2611396 w 3839592"/>
              <a:gd name="connsiteY2" fmla="*/ 6956154 h 6956154"/>
              <a:gd name="connsiteX3" fmla="*/ 0 w 3839592"/>
              <a:gd name="connsiteY3" fmla="*/ 6956154 h 6956154"/>
            </a:gdLst>
            <a:ahLst/>
            <a:cxnLst>
              <a:cxn ang="0">
                <a:pos x="connsiteX0" y="connsiteY0"/>
              </a:cxn>
              <a:cxn ang="0">
                <a:pos x="connsiteX1" y="connsiteY1"/>
              </a:cxn>
              <a:cxn ang="0">
                <a:pos x="connsiteX2" y="connsiteY2"/>
              </a:cxn>
              <a:cxn ang="0">
                <a:pos x="connsiteX3" y="connsiteY3"/>
              </a:cxn>
            </a:cxnLst>
            <a:rect l="l" t="t" r="r" b="b"/>
            <a:pathLst>
              <a:path w="3839592" h="6956154">
                <a:moveTo>
                  <a:pt x="0" y="0"/>
                </a:moveTo>
                <a:lnTo>
                  <a:pt x="3839592" y="0"/>
                </a:lnTo>
                <a:lnTo>
                  <a:pt x="2611396" y="6956154"/>
                </a:lnTo>
                <a:lnTo>
                  <a:pt x="0" y="695615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3" name="Subtext Placeholder"/>
          <p:cNvSpPr txBox="1">
            <a:spLocks noGrp="1"/>
          </p:cNvSpPr>
          <p:nvPr>
            <p:ph type="body" idx="1" hasCustomPrompt="1"/>
          </p:nvPr>
        </p:nvSpPr>
        <p:spPr>
          <a:xfrm>
            <a:off x="3485834" y="2751454"/>
            <a:ext cx="4885038" cy="997200"/>
          </a:xfrm>
          <a:prstGeom prst="rect">
            <a:avLst/>
          </a:prstGeom>
          <a:noFill/>
          <a:ln>
            <a:noFill/>
          </a:ln>
        </p:spPr>
        <p:txBody>
          <a:bodyPr lIns="91425" tIns="91425" rIns="91425" bIns="91425" anchor="t" anchorCtr="0"/>
          <a:lstStyle>
            <a:lvl1pPr marL="0" marR="0" lvl="0" indent="0" algn="l" rtl="0">
              <a:lnSpc>
                <a:spcPct val="120000"/>
              </a:lnSpc>
              <a:spcBef>
                <a:spcPts val="0"/>
              </a:spcBef>
              <a:buClr>
                <a:schemeClr val="lt1"/>
              </a:buClr>
              <a:buSzPct val="100000"/>
              <a:buFont typeface="Wingdings" panose="05000000000000000000" pitchFamily="2" charset="2"/>
              <a:buNone/>
              <a:defRPr sz="1200" b="0" i="0" u="none" strike="noStrike" cap="none">
                <a:solidFill>
                  <a:schemeClr val="lt1"/>
                </a:solidFill>
                <a:latin typeface="Segoe UI" panose="020B0502040204020203" pitchFamily="34" charset="0"/>
                <a:ea typeface="Segoe UI" panose="020B0502040204020203" pitchFamily="34" charset="0"/>
                <a:cs typeface="Segoe UI" panose="020B0502040204020203" pitchFamily="34" charset="0"/>
                <a:sym typeface="Segoe UI"/>
              </a:defRPr>
            </a:lvl1pPr>
            <a:lvl2pPr marL="552429" marR="0" lvl="1" indent="-285743" algn="l" rtl="0">
              <a:lnSpc>
                <a:spcPct val="90000"/>
              </a:lnSpc>
              <a:spcBef>
                <a:spcPts val="0"/>
              </a:spcBef>
              <a:buClr>
                <a:schemeClr val="bg1"/>
              </a:buClr>
              <a:buSzPct val="100000"/>
              <a:buFont typeface="Wingdings" panose="05000000000000000000" pitchFamily="2" charset="2"/>
              <a:buChar char="§"/>
              <a:defRPr sz="1200" b="0" i="0" u="none" strike="noStrike" cap="none">
                <a:solidFill>
                  <a:schemeClr val="bg1"/>
                </a:solidFill>
                <a:latin typeface="Segoe UI"/>
                <a:ea typeface="Segoe UI"/>
                <a:cs typeface="Segoe UI"/>
                <a:sym typeface="Segoe UI"/>
              </a:defRPr>
            </a:lvl2pPr>
            <a:lvl3pPr marL="831815" marR="0" lvl="2" indent="-285743" algn="l" rtl="0">
              <a:lnSpc>
                <a:spcPct val="90000"/>
              </a:lnSpc>
              <a:spcBef>
                <a:spcPts val="0"/>
              </a:spcBef>
              <a:buClr>
                <a:schemeClr val="bg1"/>
              </a:buClr>
              <a:buSzPct val="100000"/>
              <a:buFont typeface="Wingdings" panose="05000000000000000000" pitchFamily="2" charset="2"/>
              <a:buChar char="§"/>
              <a:defRPr sz="1200" b="0" i="0" u="none" strike="noStrike" cap="none">
                <a:solidFill>
                  <a:schemeClr val="bg1"/>
                </a:solidFill>
                <a:latin typeface="Segoe UI"/>
                <a:ea typeface="Segoe UI"/>
                <a:cs typeface="Segoe UI"/>
                <a:sym typeface="Segoe UI"/>
              </a:defRPr>
            </a:lvl3pPr>
            <a:lvl4pPr marL="1111202" marR="0" lvl="3" indent="-285743" algn="l" rtl="0">
              <a:lnSpc>
                <a:spcPct val="90000"/>
              </a:lnSpc>
              <a:spcBef>
                <a:spcPts val="0"/>
              </a:spcBef>
              <a:buClr>
                <a:schemeClr val="bg1"/>
              </a:buClr>
              <a:buSzPct val="100000"/>
              <a:buFont typeface="Wingdings" panose="05000000000000000000" pitchFamily="2" charset="2"/>
              <a:buChar char="§"/>
              <a:defRPr sz="1200" b="0" i="0" u="none" strike="noStrike" cap="none">
                <a:solidFill>
                  <a:schemeClr val="bg1"/>
                </a:solidFill>
                <a:latin typeface="Segoe UI"/>
                <a:ea typeface="Segoe UI"/>
                <a:cs typeface="Segoe UI"/>
                <a:sym typeface="Segoe UI"/>
              </a:defRPr>
            </a:lvl4pPr>
            <a:lvl5pPr marL="1390587" marR="0" lvl="4" indent="-285743" algn="l" rtl="0">
              <a:lnSpc>
                <a:spcPct val="90000"/>
              </a:lnSpc>
              <a:spcBef>
                <a:spcPts val="0"/>
              </a:spcBef>
              <a:buClr>
                <a:schemeClr val="bg1"/>
              </a:buClr>
              <a:buSzPct val="100000"/>
              <a:buFont typeface="Wingdings" panose="05000000000000000000" pitchFamily="2" charset="2"/>
              <a:buChar char="§"/>
              <a:defRPr sz="1200" b="0" i="0" u="none" strike="noStrike" cap="none">
                <a:solidFill>
                  <a:schemeClr val="bg1"/>
                </a:solidFill>
                <a:latin typeface="Segoe UI"/>
                <a:ea typeface="Segoe UI"/>
                <a:cs typeface="Segoe UI"/>
                <a:sym typeface="Segoe UI"/>
              </a:defRPr>
            </a:lvl5pPr>
            <a:lvl6pPr marL="2400180" marR="0" lvl="5" indent="0" algn="l" rtl="0">
              <a:lnSpc>
                <a:spcPct val="90000"/>
              </a:lnSpc>
              <a:spcBef>
                <a:spcPts val="500"/>
              </a:spcBef>
              <a:buClr>
                <a:schemeClr val="dk1"/>
              </a:buClr>
              <a:buSzPct val="100000"/>
              <a:buFont typeface="Wingdings" panose="05000000000000000000" pitchFamily="2" charset="2"/>
              <a:buNone/>
              <a:defRPr sz="1000" b="0" i="0" u="none" strike="noStrike" cap="none">
                <a:solidFill>
                  <a:schemeClr val="bg1"/>
                </a:solidFill>
                <a:latin typeface="Segoe UI"/>
                <a:ea typeface="Segoe UI"/>
                <a:cs typeface="Segoe UI"/>
                <a:sym typeface="Segoe UI"/>
              </a:defRPr>
            </a:lvl6pPr>
            <a:lvl7pPr marL="2971652" marR="0" lvl="6" indent="-114294" algn="l" rtl="0">
              <a:lnSpc>
                <a:spcPct val="90000"/>
              </a:lnSpc>
              <a:spcBef>
                <a:spcPts val="500"/>
              </a:spcBef>
              <a:buClr>
                <a:schemeClr val="dk1"/>
              </a:buClr>
              <a:buSzPct val="100000"/>
              <a:buFont typeface="Segoe UI"/>
              <a:buChar char="•"/>
              <a:defRPr sz="1800" b="0" i="0" u="none" strike="noStrike" cap="none">
                <a:solidFill>
                  <a:schemeClr val="dk1"/>
                </a:solidFill>
                <a:latin typeface="Segoe UI"/>
                <a:ea typeface="Segoe UI"/>
                <a:cs typeface="Segoe UI"/>
                <a:sym typeface="Segoe UI"/>
              </a:defRPr>
            </a:lvl7pPr>
            <a:lvl8pPr marL="3428829" marR="0" lvl="7" indent="-114294" algn="l" rtl="0">
              <a:lnSpc>
                <a:spcPct val="90000"/>
              </a:lnSpc>
              <a:spcBef>
                <a:spcPts val="500"/>
              </a:spcBef>
              <a:buClr>
                <a:schemeClr val="dk1"/>
              </a:buClr>
              <a:buSzPct val="100000"/>
              <a:buFont typeface="Segoe UI"/>
              <a:buChar char="•"/>
              <a:defRPr sz="1800" b="0" i="0" u="none" strike="noStrike" cap="none">
                <a:solidFill>
                  <a:schemeClr val="dk1"/>
                </a:solidFill>
                <a:latin typeface="Segoe UI"/>
                <a:ea typeface="Segoe UI"/>
                <a:cs typeface="Segoe UI"/>
                <a:sym typeface="Segoe UI"/>
              </a:defRPr>
            </a:lvl8pPr>
            <a:lvl9pPr marL="3886006" marR="0" lvl="8" indent="-114294" algn="l" rtl="0">
              <a:lnSpc>
                <a:spcPct val="90000"/>
              </a:lnSpc>
              <a:spcBef>
                <a:spcPts val="500"/>
              </a:spcBef>
              <a:buClr>
                <a:schemeClr val="dk1"/>
              </a:buClr>
              <a:buSzPct val="100000"/>
              <a:buFont typeface="Segoe UI"/>
              <a:buChar char="•"/>
              <a:defRPr sz="1800" b="0" i="0" u="none" strike="noStrike" cap="none">
                <a:solidFill>
                  <a:schemeClr val="dk1"/>
                </a:solidFill>
                <a:latin typeface="Segoe UI"/>
                <a:ea typeface="Segoe UI"/>
                <a:cs typeface="Segoe UI"/>
                <a:sym typeface="Segoe UI"/>
              </a:defRPr>
            </a:lvl9pPr>
          </a:lstStyle>
          <a:p>
            <a:r>
              <a:rPr lang="en-SG" dirty="0"/>
              <a:t>[Segoe UI 12pt White Top-Align]</a:t>
            </a:r>
          </a:p>
        </p:txBody>
      </p:sp>
      <p:sp>
        <p:nvSpPr>
          <p:cNvPr id="102" name="Title Placeholder"/>
          <p:cNvSpPr txBox="1">
            <a:spLocks noGrp="1"/>
          </p:cNvSpPr>
          <p:nvPr>
            <p:ph type="title" hasCustomPrompt="1"/>
          </p:nvPr>
        </p:nvSpPr>
        <p:spPr>
          <a:xfrm>
            <a:off x="3486378" y="1215516"/>
            <a:ext cx="4884676" cy="1384066"/>
          </a:xfrm>
          <a:prstGeom prst="rect">
            <a:avLst/>
          </a:prstGeom>
          <a:noFill/>
          <a:ln>
            <a:noFill/>
          </a:ln>
        </p:spPr>
        <p:txBody>
          <a:bodyPr lIns="91425" tIns="91425" rIns="91425" bIns="91425" anchor="t" anchorCtr="0"/>
          <a:lstStyle>
            <a:lvl1pPr marL="0" marR="0" lvl="0" indent="0" algn="l" rtl="0">
              <a:lnSpc>
                <a:spcPct val="100000"/>
              </a:lnSpc>
              <a:spcBef>
                <a:spcPts val="0"/>
              </a:spcBef>
              <a:buClr>
                <a:schemeClr val="bg1"/>
              </a:buClr>
              <a:buSzPct val="100000"/>
              <a:buFont typeface="Wingdings" panose="05000000000000000000" pitchFamily="2" charset="2"/>
              <a:buNone/>
              <a:defRPr sz="2800" b="1" i="0" u="none" strike="noStrike" cap="none" baseline="0">
                <a:solidFill>
                  <a:schemeClr val="lt1"/>
                </a:solidFill>
                <a:latin typeface="Segoe UI" panose="020B0502040204020203" pitchFamily="34" charset="0"/>
                <a:ea typeface="Segoe UI" panose="020B0502040204020203" pitchFamily="34" charset="0"/>
                <a:cs typeface="Segoe UI" panose="020B0502040204020203" pitchFamily="34" charset="0"/>
                <a:sym typeface="Segoe UI"/>
              </a:defRPr>
            </a:lvl1pPr>
            <a:lvl2pPr lvl="1" indent="0" rtl="0">
              <a:spcBef>
                <a:spcPts val="0"/>
              </a:spcBef>
              <a:buSzPct val="77777"/>
              <a:buNone/>
              <a:defRPr sz="1800"/>
            </a:lvl2pPr>
            <a:lvl3pPr lvl="2" indent="0" rtl="0">
              <a:spcBef>
                <a:spcPts val="0"/>
              </a:spcBef>
              <a:buSzPct val="77777"/>
              <a:buNone/>
              <a:defRPr sz="1800"/>
            </a:lvl3pPr>
            <a:lvl4pPr lvl="3" indent="0" rtl="0">
              <a:spcBef>
                <a:spcPts val="0"/>
              </a:spcBef>
              <a:buSzPct val="77777"/>
              <a:buNone/>
              <a:defRPr sz="1800"/>
            </a:lvl4pPr>
            <a:lvl5pPr lvl="4" indent="0" rtl="0">
              <a:spcBef>
                <a:spcPts val="0"/>
              </a:spcBef>
              <a:buSzPct val="77777"/>
              <a:buNone/>
              <a:defRPr sz="1800"/>
            </a:lvl5pPr>
            <a:lvl6pPr lvl="5" indent="0" rtl="0">
              <a:spcBef>
                <a:spcPts val="0"/>
              </a:spcBef>
              <a:buSzPct val="77777"/>
              <a:buNone/>
              <a:defRPr sz="1800"/>
            </a:lvl6pPr>
            <a:lvl7pPr lvl="6" indent="0" rtl="0">
              <a:spcBef>
                <a:spcPts val="0"/>
              </a:spcBef>
              <a:buSzPct val="77777"/>
              <a:buNone/>
              <a:defRPr sz="1800"/>
            </a:lvl7pPr>
            <a:lvl8pPr lvl="7" indent="0" rtl="0">
              <a:spcBef>
                <a:spcPts val="0"/>
              </a:spcBef>
              <a:buSzPct val="77777"/>
              <a:buNone/>
              <a:defRPr sz="1800"/>
            </a:lvl8pPr>
            <a:lvl9pPr lvl="8" indent="0" rtl="0">
              <a:spcBef>
                <a:spcPts val="0"/>
              </a:spcBef>
              <a:buSzPct val="77777"/>
              <a:buNone/>
              <a:defRPr sz="1800"/>
            </a:lvl9pPr>
          </a:lstStyle>
          <a:p>
            <a:r>
              <a:rPr lang="en-SG" dirty="0"/>
              <a:t>[Segoe UI 28pt White Bold Top-Align]</a:t>
            </a:r>
            <a:endParaRPr dirty="0"/>
          </a:p>
        </p:txBody>
      </p:sp>
      <p:pic>
        <p:nvPicPr>
          <p:cNvPr id="5" name="Animated Logo">
            <a:extLst>
              <a:ext uri="{FF2B5EF4-FFF2-40B4-BE49-F238E27FC236}">
                <a16:creationId xmlns:a16="http://schemas.microsoft.com/office/drawing/2014/main" xmlns="" id="{E6E1D7E0-330B-644F-B56A-897AAAA9D14E}"/>
              </a:ext>
            </a:extLst>
          </p:cNvPr>
          <p:cNvPicPr>
            <a:picLocks noChangeAspect="1"/>
          </p:cNvPicPr>
          <p:nvPr userDrawn="1"/>
        </p:nvPicPr>
        <p:blipFill>
          <a:blip r:embed="rId3"/>
          <a:stretch>
            <a:fillRect/>
          </a:stretch>
        </p:blipFill>
        <p:spPr>
          <a:xfrm>
            <a:off x="322213" y="1463233"/>
            <a:ext cx="2014959" cy="2014959"/>
          </a:xfrm>
          <a:prstGeom prst="rect">
            <a:avLst/>
          </a:prstGeom>
        </p:spPr>
      </p:pic>
      <p:sp>
        <p:nvSpPr>
          <p:cNvPr id="9" name="Footer Placeholder 4"/>
          <p:cNvSpPr>
            <a:spLocks noGrp="1"/>
          </p:cNvSpPr>
          <p:nvPr>
            <p:ph type="ftr" sz="quarter" idx="3"/>
          </p:nvPr>
        </p:nvSpPr>
        <p:spPr>
          <a:xfrm>
            <a:off x="5262884" y="4749529"/>
            <a:ext cx="1330939" cy="165102"/>
          </a:xfrm>
          <a:prstGeom prst="rect">
            <a:avLst/>
          </a:prstGeom>
        </p:spPr>
        <p:txBody>
          <a:bodyPr vert="horz" lIns="91440" tIns="45720" rIns="91440" bIns="45720" rtlCol="0" anchor="ctr"/>
          <a:lstStyle>
            <a:lvl1pPr algn="l">
              <a:defRPr sz="700" b="0">
                <a:solidFill>
                  <a:schemeClr val="accent4">
                    <a:lumMod val="60000"/>
                    <a:lumOff val="40000"/>
                  </a:schemeClr>
                </a:solidFill>
                <a:latin typeface="Segoe UI" panose="020B0502040204020203" pitchFamily="34" charset="0"/>
                <a:cs typeface="Segoe UI" panose="020B0502040204020203" pitchFamily="34" charset="0"/>
              </a:defRPr>
            </a:lvl1pPr>
          </a:lstStyle>
          <a:p>
            <a:pPr algn="ctr"/>
            <a:r>
              <a:rPr lang="en-SG"/>
              <a:t>RESTRICTED</a:t>
            </a:r>
            <a:endParaRPr lang="en-SG" dirty="0"/>
          </a:p>
        </p:txBody>
      </p:sp>
    </p:spTree>
    <p:extLst>
      <p:ext uri="{BB962C8B-B14F-4D97-AF65-F5344CB8AC3E}">
        <p14:creationId xmlns:p14="http://schemas.microsoft.com/office/powerpoint/2010/main" val="1342151748"/>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Objective Page">
    <p:bg>
      <p:bgPr>
        <a:solidFill>
          <a:srgbClr val="2F2883"/>
        </a:solidFill>
        <a:effectLst/>
      </p:bgPr>
    </p:bg>
    <p:spTree>
      <p:nvGrpSpPr>
        <p:cNvPr id="1" name=""/>
        <p:cNvGrpSpPr/>
        <p:nvPr/>
      </p:nvGrpSpPr>
      <p:grpSpPr>
        <a:xfrm>
          <a:off x="0" y="0"/>
          <a:ext cx="0" cy="0"/>
          <a:chOff x="0" y="0"/>
          <a:chExt cx="0" cy="0"/>
        </a:xfrm>
      </p:grpSpPr>
      <p:sp>
        <p:nvSpPr>
          <p:cNvPr id="8" name="Background Image"/>
          <p:cNvSpPr/>
          <p:nvPr userDrawn="1"/>
        </p:nvSpPr>
        <p:spPr>
          <a:xfrm>
            <a:off x="0" y="0"/>
            <a:ext cx="9144000" cy="51435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800"/>
          </a:p>
        </p:txBody>
      </p:sp>
      <p:sp>
        <p:nvSpPr>
          <p:cNvPr id="9" name="Blue Filter"/>
          <p:cNvSpPr/>
          <p:nvPr userDrawn="1"/>
        </p:nvSpPr>
        <p:spPr>
          <a:xfrm>
            <a:off x="0" y="9693"/>
            <a:ext cx="9144000" cy="5143500"/>
          </a:xfrm>
          <a:prstGeom prst="rect">
            <a:avLst/>
          </a:prstGeom>
          <a:solidFill>
            <a:srgbClr val="2F2883">
              <a:alpha val="7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800"/>
          </a:p>
        </p:txBody>
      </p:sp>
      <p:sp>
        <p:nvSpPr>
          <p:cNvPr id="10" name="Title Placeholder"/>
          <p:cNvSpPr>
            <a:spLocks noGrp="1"/>
          </p:cNvSpPr>
          <p:nvPr>
            <p:ph type="body" sz="quarter" idx="10" hasCustomPrompt="1"/>
          </p:nvPr>
        </p:nvSpPr>
        <p:spPr>
          <a:xfrm>
            <a:off x="3211826" y="604434"/>
            <a:ext cx="5542065" cy="3890074"/>
          </a:xfrm>
          <a:prstGeom prst="rect">
            <a:avLst/>
          </a:prstGeom>
        </p:spPr>
        <p:txBody>
          <a:bodyPr anchor="ctr"/>
          <a:lstStyle>
            <a:lvl1pPr marL="0" marR="0" indent="0" algn="l" defTabSz="914378" rtl="0" eaLnBrk="1" fontAlgn="auto" latinLnBrk="0" hangingPunct="1">
              <a:lnSpc>
                <a:spcPct val="90000"/>
              </a:lnSpc>
              <a:spcBef>
                <a:spcPts val="1000"/>
              </a:spcBef>
              <a:spcAft>
                <a:spcPts val="0"/>
              </a:spcAft>
              <a:buClrTx/>
              <a:buSzTx/>
              <a:buFont typeface="Wingdings" panose="05000000000000000000" pitchFamily="2" charset="2"/>
              <a:buNone/>
              <a:tabLst/>
              <a:defRPr sz="3200" b="1" baseline="0">
                <a:solidFill>
                  <a:schemeClr val="bg1"/>
                </a:solidFill>
                <a:latin typeface="Segoe UI" panose="020B0502040204020203" pitchFamily="34" charset="0"/>
                <a:ea typeface="Segoe UI" panose="020B0502040204020203" pitchFamily="34" charset="0"/>
                <a:cs typeface="Segoe UI" panose="020B0502040204020203" pitchFamily="34" charset="0"/>
              </a:defRPr>
            </a:lvl1pPr>
            <a:lvl2pPr marL="629870" indent="-342892">
              <a:buFont typeface="Wingdings" panose="05000000000000000000" pitchFamily="2" charset="2"/>
              <a:buChar char="§"/>
              <a:defRPr>
                <a:solidFill>
                  <a:schemeClr val="bg1"/>
                </a:solidFill>
              </a:defRPr>
            </a:lvl2pPr>
            <a:lvl3pPr marL="916846" indent="-342892">
              <a:buFont typeface="Wingdings" panose="05000000000000000000" pitchFamily="2" charset="2"/>
              <a:buChar char="§"/>
              <a:defRPr>
                <a:solidFill>
                  <a:schemeClr val="bg1"/>
                </a:solidFill>
              </a:defRPr>
            </a:lvl3pPr>
            <a:lvl4pPr marL="1146675" indent="-285743">
              <a:buFont typeface="Wingdings" panose="05000000000000000000" pitchFamily="2" charset="2"/>
              <a:buChar char="§"/>
              <a:defRPr>
                <a:solidFill>
                  <a:schemeClr val="bg1"/>
                </a:solidFill>
              </a:defRPr>
            </a:lvl4pPr>
            <a:lvl5pPr marL="1147910" indent="0">
              <a:buFont typeface="Wingdings" panose="05000000000000000000" pitchFamily="2" charset="2"/>
              <a:buNone/>
              <a:defRPr>
                <a:solidFill>
                  <a:schemeClr val="bg1"/>
                </a:solidFill>
              </a:defRPr>
            </a:lvl5pPr>
          </a:lstStyle>
          <a:p>
            <a:pPr lvl="0"/>
            <a:r>
              <a:rPr lang="en-US" dirty="0"/>
              <a:t>[Segoe UI 32pt White Bold Middle-Align]</a:t>
            </a:r>
          </a:p>
          <a:p>
            <a:pPr lvl="0"/>
            <a:r>
              <a:rPr lang="en-US" dirty="0"/>
              <a:t>Use 28pt square white bullet regular for pointers</a:t>
            </a:r>
          </a:p>
        </p:txBody>
      </p:sp>
      <p:sp>
        <p:nvSpPr>
          <p:cNvPr id="13" name="Left_Shape_02">
            <a:extLst>
              <a:ext uri="{FF2B5EF4-FFF2-40B4-BE49-F238E27FC236}">
                <a16:creationId xmlns:a16="http://schemas.microsoft.com/office/drawing/2014/main" xmlns="" id="{9547D362-8746-904A-BA49-73D3B6A3B0DC}"/>
              </a:ext>
            </a:extLst>
          </p:cNvPr>
          <p:cNvSpPr/>
          <p:nvPr userDrawn="1"/>
        </p:nvSpPr>
        <p:spPr>
          <a:xfrm rot="21343726">
            <a:off x="-16933" y="-114194"/>
            <a:ext cx="3357646" cy="5312883"/>
          </a:xfrm>
          <a:custGeom>
            <a:avLst/>
            <a:gdLst>
              <a:gd name="connsiteX0" fmla="*/ 3357646 w 3357646"/>
              <a:gd name="connsiteY0" fmla="*/ 211478 h 5312883"/>
              <a:gd name="connsiteX1" fmla="*/ 2320772 w 3357646"/>
              <a:gd name="connsiteY1" fmla="*/ 5312883 h 5312883"/>
              <a:gd name="connsiteX2" fmla="*/ 0 w 3357646"/>
              <a:gd name="connsiteY2" fmla="*/ 5139555 h 5312883"/>
              <a:gd name="connsiteX3" fmla="*/ 0 w 3357646"/>
              <a:gd name="connsiteY3" fmla="*/ 2821194 h 5312883"/>
              <a:gd name="connsiteX4" fmla="*/ 210702 w 3357646"/>
              <a:gd name="connsiteY4" fmla="*/ 0 h 5312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57646" h="5312883">
                <a:moveTo>
                  <a:pt x="3357646" y="211478"/>
                </a:moveTo>
                <a:lnTo>
                  <a:pt x="2320772" y="5312883"/>
                </a:lnTo>
                <a:lnTo>
                  <a:pt x="0" y="5139555"/>
                </a:lnTo>
                <a:lnTo>
                  <a:pt x="0" y="2821194"/>
                </a:lnTo>
                <a:lnTo>
                  <a:pt x="210702" y="0"/>
                </a:lnTo>
                <a:close/>
              </a:path>
            </a:pathLst>
          </a:custGeom>
          <a:solidFill>
            <a:schemeClr val="bg1">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800"/>
              <a:t>Left_Shape_01</a:t>
            </a:r>
          </a:p>
        </p:txBody>
      </p:sp>
      <p:sp>
        <p:nvSpPr>
          <p:cNvPr id="14" name="Left_Shape_01">
            <a:extLst>
              <a:ext uri="{FF2B5EF4-FFF2-40B4-BE49-F238E27FC236}">
                <a16:creationId xmlns:a16="http://schemas.microsoft.com/office/drawing/2014/main" xmlns="" id="{6F422B53-EF7A-0D48-95F6-0B654978D329}"/>
              </a:ext>
            </a:extLst>
          </p:cNvPr>
          <p:cNvSpPr/>
          <p:nvPr userDrawn="1"/>
        </p:nvSpPr>
        <p:spPr>
          <a:xfrm>
            <a:off x="-54708" y="1"/>
            <a:ext cx="3208328" cy="5178096"/>
          </a:xfrm>
          <a:custGeom>
            <a:avLst/>
            <a:gdLst>
              <a:gd name="connsiteX0" fmla="*/ 0 w 3839592"/>
              <a:gd name="connsiteY0" fmla="*/ 0 h 6956154"/>
              <a:gd name="connsiteX1" fmla="*/ 3839592 w 3839592"/>
              <a:gd name="connsiteY1" fmla="*/ 0 h 6956154"/>
              <a:gd name="connsiteX2" fmla="*/ 2611396 w 3839592"/>
              <a:gd name="connsiteY2" fmla="*/ 6956154 h 6956154"/>
              <a:gd name="connsiteX3" fmla="*/ 0 w 3839592"/>
              <a:gd name="connsiteY3" fmla="*/ 6956154 h 6956154"/>
            </a:gdLst>
            <a:ahLst/>
            <a:cxnLst>
              <a:cxn ang="0">
                <a:pos x="connsiteX0" y="connsiteY0"/>
              </a:cxn>
              <a:cxn ang="0">
                <a:pos x="connsiteX1" y="connsiteY1"/>
              </a:cxn>
              <a:cxn ang="0">
                <a:pos x="connsiteX2" y="connsiteY2"/>
              </a:cxn>
              <a:cxn ang="0">
                <a:pos x="connsiteX3" y="connsiteY3"/>
              </a:cxn>
            </a:cxnLst>
            <a:rect l="l" t="t" r="r" b="b"/>
            <a:pathLst>
              <a:path w="3839592" h="6956154">
                <a:moveTo>
                  <a:pt x="0" y="0"/>
                </a:moveTo>
                <a:lnTo>
                  <a:pt x="3839592" y="0"/>
                </a:lnTo>
                <a:lnTo>
                  <a:pt x="2611396" y="6956154"/>
                </a:lnTo>
                <a:lnTo>
                  <a:pt x="0" y="695615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2" name="Logo"/>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44252" y="1881759"/>
            <a:ext cx="1420487" cy="1377304"/>
          </a:xfrm>
          <a:prstGeom prst="rect">
            <a:avLst/>
          </a:prstGeom>
        </p:spPr>
      </p:pic>
      <p:sp>
        <p:nvSpPr>
          <p:cNvPr id="12" name="Footer Placeholder 4"/>
          <p:cNvSpPr>
            <a:spLocks noGrp="1"/>
          </p:cNvSpPr>
          <p:nvPr>
            <p:ph type="ftr" sz="quarter" idx="3"/>
          </p:nvPr>
        </p:nvSpPr>
        <p:spPr>
          <a:xfrm>
            <a:off x="5262884" y="4749529"/>
            <a:ext cx="1330939" cy="165102"/>
          </a:xfrm>
          <a:prstGeom prst="rect">
            <a:avLst/>
          </a:prstGeom>
        </p:spPr>
        <p:txBody>
          <a:bodyPr vert="horz" lIns="91440" tIns="45720" rIns="91440" bIns="45720" rtlCol="0" anchor="ctr"/>
          <a:lstStyle>
            <a:lvl1pPr algn="l">
              <a:defRPr sz="700" b="0">
                <a:solidFill>
                  <a:schemeClr val="accent4">
                    <a:lumMod val="60000"/>
                    <a:lumOff val="40000"/>
                  </a:schemeClr>
                </a:solidFill>
                <a:latin typeface="Segoe UI" panose="020B0502040204020203" pitchFamily="34" charset="0"/>
                <a:cs typeface="Segoe UI" panose="020B0502040204020203" pitchFamily="34" charset="0"/>
              </a:defRPr>
            </a:lvl1pPr>
          </a:lstStyle>
          <a:p>
            <a:pPr algn="ctr"/>
            <a:r>
              <a:rPr lang="en-SG"/>
              <a:t>RESTRICTED</a:t>
            </a:r>
            <a:endParaRPr lang="en-SG" dirty="0"/>
          </a:p>
        </p:txBody>
      </p:sp>
    </p:spTree>
    <p:extLst>
      <p:ext uri="{BB962C8B-B14F-4D97-AF65-F5344CB8AC3E}">
        <p14:creationId xmlns:p14="http://schemas.microsoft.com/office/powerpoint/2010/main" val="2168635479"/>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Section Divider">
    <p:bg>
      <p:bgPr>
        <a:solidFill>
          <a:srgbClr val="2F2883"/>
        </a:solidFill>
        <a:effectLst/>
      </p:bgPr>
    </p:bg>
    <p:spTree>
      <p:nvGrpSpPr>
        <p:cNvPr id="1" name=""/>
        <p:cNvGrpSpPr/>
        <p:nvPr/>
      </p:nvGrpSpPr>
      <p:grpSpPr>
        <a:xfrm>
          <a:off x="0" y="0"/>
          <a:ext cx="0" cy="0"/>
          <a:chOff x="0" y="0"/>
          <a:chExt cx="0" cy="0"/>
        </a:xfrm>
      </p:grpSpPr>
      <p:sp>
        <p:nvSpPr>
          <p:cNvPr id="2" name="Background Image"/>
          <p:cNvSpPr/>
          <p:nvPr userDrawn="1"/>
        </p:nvSpPr>
        <p:spPr>
          <a:xfrm>
            <a:off x="0" y="0"/>
            <a:ext cx="9144000" cy="51435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800"/>
          </a:p>
        </p:txBody>
      </p:sp>
      <p:sp>
        <p:nvSpPr>
          <p:cNvPr id="8" name="Blue Filter"/>
          <p:cNvSpPr/>
          <p:nvPr userDrawn="1"/>
        </p:nvSpPr>
        <p:spPr>
          <a:xfrm>
            <a:off x="0" y="9693"/>
            <a:ext cx="9144000" cy="5143500"/>
          </a:xfrm>
          <a:prstGeom prst="rect">
            <a:avLst/>
          </a:prstGeom>
          <a:solidFill>
            <a:srgbClr val="2F2883">
              <a:alpha val="7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800"/>
          </a:p>
        </p:txBody>
      </p:sp>
      <p:sp>
        <p:nvSpPr>
          <p:cNvPr id="7" name="Logo Watermark"/>
          <p:cNvSpPr/>
          <p:nvPr userDrawn="1"/>
        </p:nvSpPr>
        <p:spPr>
          <a:xfrm>
            <a:off x="3730270" y="1721156"/>
            <a:ext cx="1683464" cy="1701190"/>
          </a:xfrm>
          <a:prstGeom prst="rect">
            <a:avLst/>
          </a:prstGeom>
          <a:blipFill dpi="0" rotWithShape="1">
            <a:blip r:embed="rId3">
              <a:alphaModFix amt="1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800" dirty="0"/>
          </a:p>
        </p:txBody>
      </p:sp>
      <p:sp>
        <p:nvSpPr>
          <p:cNvPr id="5" name="Subtext Placeholder"/>
          <p:cNvSpPr>
            <a:spLocks noGrp="1"/>
          </p:cNvSpPr>
          <p:nvPr>
            <p:ph type="body" sz="quarter" idx="16" hasCustomPrompt="1"/>
          </p:nvPr>
        </p:nvSpPr>
        <p:spPr>
          <a:xfrm>
            <a:off x="503766" y="3232015"/>
            <a:ext cx="8092967" cy="359514"/>
          </a:xfrm>
          <a:prstGeom prst="rect">
            <a:avLst/>
          </a:prstGeom>
        </p:spPr>
        <p:txBody>
          <a:bodyPr wrap="square" lIns="57397" tIns="28698" rIns="57397" bIns="28698" anchor="t">
            <a:spAutoFit/>
          </a:bodyPr>
          <a:lstStyle>
            <a:lvl1pPr marL="0" indent="0" algn="ctr">
              <a:lnSpc>
                <a:spcPct val="120000"/>
              </a:lnSpc>
              <a:spcBef>
                <a:spcPts val="0"/>
              </a:spcBef>
              <a:buSzTx/>
              <a:buFont typeface="Wingdings" panose="05000000000000000000" pitchFamily="2" charset="2"/>
              <a:buNone/>
              <a:defRPr sz="1800" baseline="0">
                <a:solidFill>
                  <a:srgbClr val="00C0F3"/>
                </a:solidFill>
                <a:latin typeface="Segoe UI" panose="020B0502040204020203" pitchFamily="34" charset="0"/>
                <a:ea typeface="Segoe UI" panose="020B0502040204020203" pitchFamily="34" charset="0"/>
                <a:cs typeface="Segoe UI" panose="020B0502040204020203" pitchFamily="34" charset="0"/>
                <a:sym typeface="Lucida Sans"/>
              </a:defRPr>
            </a:lvl1pPr>
            <a:lvl2pPr marL="685783" indent="-228594" algn="ctr">
              <a:buFont typeface="Wingdings" panose="05000000000000000000" pitchFamily="2" charset="2"/>
              <a:buChar char="§"/>
              <a:defRPr sz="1600">
                <a:solidFill>
                  <a:schemeClr val="accent3"/>
                </a:solidFill>
              </a:defRPr>
            </a:lvl2pPr>
            <a:lvl3pPr marL="1142972" indent="-228594" algn="ctr">
              <a:buFont typeface="Wingdings" panose="05000000000000000000" pitchFamily="2" charset="2"/>
              <a:buChar char="§"/>
              <a:defRPr sz="1400">
                <a:solidFill>
                  <a:schemeClr val="accent3"/>
                </a:solidFill>
              </a:defRPr>
            </a:lvl3pPr>
            <a:lvl4pPr marL="1371566" indent="0" algn="ctr">
              <a:buFont typeface="Wingdings" panose="05000000000000000000" pitchFamily="2" charset="2"/>
              <a:buNone/>
              <a:defRPr sz="1200">
                <a:solidFill>
                  <a:schemeClr val="accent3"/>
                </a:solidFill>
              </a:defRPr>
            </a:lvl4pPr>
          </a:lstStyle>
          <a:p>
            <a:r>
              <a:rPr lang="en-GB" dirty="0"/>
              <a:t>[Segoe UI 18pt Cyan]</a:t>
            </a:r>
          </a:p>
        </p:txBody>
      </p:sp>
      <p:sp>
        <p:nvSpPr>
          <p:cNvPr id="6" name="Title Placeholder"/>
          <p:cNvSpPr>
            <a:spLocks noGrp="1"/>
          </p:cNvSpPr>
          <p:nvPr>
            <p:ph type="body" sz="quarter" idx="17" hasCustomPrompt="1"/>
          </p:nvPr>
        </p:nvSpPr>
        <p:spPr>
          <a:xfrm>
            <a:off x="508690" y="1819842"/>
            <a:ext cx="8083116" cy="1412173"/>
          </a:xfrm>
          <a:prstGeom prst="rect">
            <a:avLst/>
          </a:prstGeom>
        </p:spPr>
        <p:txBody>
          <a:bodyPr wrap="square" lIns="57397" tIns="28698" rIns="57397" bIns="28698" anchor="ctr">
            <a:spAutoFit/>
          </a:bodyPr>
          <a:lstStyle>
            <a:lvl1pPr marL="0" indent="0" algn="ctr">
              <a:lnSpc>
                <a:spcPct val="100000"/>
              </a:lnSpc>
              <a:spcBef>
                <a:spcPts val="0"/>
              </a:spcBef>
              <a:buSzTx/>
              <a:buFont typeface="Wingdings" panose="05000000000000000000" pitchFamily="2" charset="2"/>
              <a:buNone/>
              <a:defRPr sz="4400" b="1" baseline="0">
                <a:solidFill>
                  <a:srgbClr val="FFFFFF"/>
                </a:solidFill>
                <a:latin typeface="Segoe UI" panose="020B0502040204020203" pitchFamily="34" charset="0"/>
                <a:ea typeface="Segoe UI" panose="020B0502040204020203" pitchFamily="34" charset="0"/>
                <a:cs typeface="Segoe UI" panose="020B0502040204020203" pitchFamily="34" charset="0"/>
                <a:sym typeface="Lucida Sans"/>
              </a:defRPr>
            </a:lvl1pPr>
            <a:lvl2pPr marL="685783" indent="-228594">
              <a:buFont typeface="Wingdings" panose="05000000000000000000" pitchFamily="2" charset="2"/>
              <a:buChar char="§"/>
              <a:defRPr>
                <a:solidFill>
                  <a:schemeClr val="bg1"/>
                </a:solidFill>
              </a:defRPr>
            </a:lvl2pPr>
            <a:lvl3pPr marL="1142972" indent="-228594">
              <a:buFont typeface="Wingdings" panose="05000000000000000000" pitchFamily="2" charset="2"/>
              <a:buChar char="§"/>
              <a:defRPr>
                <a:solidFill>
                  <a:schemeClr val="bg1"/>
                </a:solidFill>
              </a:defRPr>
            </a:lvl3pPr>
            <a:lvl4pPr marL="1600160" indent="-228594">
              <a:buFont typeface="Wingdings" panose="05000000000000000000" pitchFamily="2" charset="2"/>
              <a:buChar char="§"/>
              <a:defRPr>
                <a:solidFill>
                  <a:schemeClr val="bg1"/>
                </a:solidFill>
              </a:defRPr>
            </a:lvl4pPr>
            <a:lvl5pPr marL="1828754" indent="0">
              <a:buFont typeface="Wingdings" panose="05000000000000000000" pitchFamily="2" charset="2"/>
              <a:buNone/>
              <a:defRPr>
                <a:solidFill>
                  <a:schemeClr val="bg1"/>
                </a:solidFill>
              </a:defRPr>
            </a:lvl5pPr>
          </a:lstStyle>
          <a:p>
            <a:r>
              <a:rPr lang="en-SG" dirty="0"/>
              <a:t>[Segoe UI 44pt White Bold Middle-Align]</a:t>
            </a:r>
          </a:p>
        </p:txBody>
      </p:sp>
      <p:sp>
        <p:nvSpPr>
          <p:cNvPr id="13" name="Footer Placeholder 4"/>
          <p:cNvSpPr>
            <a:spLocks noGrp="1"/>
          </p:cNvSpPr>
          <p:nvPr>
            <p:ph type="ftr" sz="quarter" idx="3"/>
          </p:nvPr>
        </p:nvSpPr>
        <p:spPr>
          <a:xfrm>
            <a:off x="3906532" y="4749529"/>
            <a:ext cx="1330939" cy="165102"/>
          </a:xfrm>
          <a:prstGeom prst="rect">
            <a:avLst/>
          </a:prstGeom>
        </p:spPr>
        <p:txBody>
          <a:bodyPr vert="horz" lIns="91440" tIns="45720" rIns="91440" bIns="45720" rtlCol="0" anchor="ctr"/>
          <a:lstStyle>
            <a:lvl1pPr algn="l">
              <a:defRPr sz="700" b="0">
                <a:solidFill>
                  <a:schemeClr val="accent4">
                    <a:lumMod val="60000"/>
                    <a:lumOff val="40000"/>
                  </a:schemeClr>
                </a:solidFill>
                <a:latin typeface="Segoe UI" panose="020B0502040204020203" pitchFamily="34" charset="0"/>
                <a:cs typeface="Segoe UI" panose="020B0502040204020203" pitchFamily="34" charset="0"/>
              </a:defRPr>
            </a:lvl1pPr>
          </a:lstStyle>
          <a:p>
            <a:pPr algn="ctr"/>
            <a:r>
              <a:rPr lang="en-SG"/>
              <a:t>RESTRICTED</a:t>
            </a:r>
            <a:endParaRPr lang="en-SG" dirty="0"/>
          </a:p>
        </p:txBody>
      </p:sp>
    </p:spTree>
    <p:extLst>
      <p:ext uri="{BB962C8B-B14F-4D97-AF65-F5344CB8AC3E}">
        <p14:creationId xmlns:p14="http://schemas.microsoft.com/office/powerpoint/2010/main" val="2032482669"/>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Shoutout">
    <p:bg>
      <p:bgPr>
        <a:solidFill>
          <a:srgbClr val="2F2883"/>
        </a:solidFill>
        <a:effectLst/>
      </p:bgPr>
    </p:bg>
    <p:spTree>
      <p:nvGrpSpPr>
        <p:cNvPr id="1" name=""/>
        <p:cNvGrpSpPr/>
        <p:nvPr/>
      </p:nvGrpSpPr>
      <p:grpSpPr>
        <a:xfrm>
          <a:off x="0" y="0"/>
          <a:ext cx="0" cy="0"/>
          <a:chOff x="0" y="0"/>
          <a:chExt cx="0" cy="0"/>
        </a:xfrm>
      </p:grpSpPr>
      <p:sp>
        <p:nvSpPr>
          <p:cNvPr id="2" name="Background Image"/>
          <p:cNvSpPr/>
          <p:nvPr userDrawn="1"/>
        </p:nvSpPr>
        <p:spPr>
          <a:xfrm>
            <a:off x="0" y="0"/>
            <a:ext cx="9144000" cy="51435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800"/>
          </a:p>
        </p:txBody>
      </p:sp>
      <p:sp>
        <p:nvSpPr>
          <p:cNvPr id="8" name="Blue Filter"/>
          <p:cNvSpPr/>
          <p:nvPr userDrawn="1"/>
        </p:nvSpPr>
        <p:spPr>
          <a:xfrm>
            <a:off x="0" y="1"/>
            <a:ext cx="9144000" cy="5143500"/>
          </a:xfrm>
          <a:prstGeom prst="rect">
            <a:avLst/>
          </a:prstGeom>
          <a:solidFill>
            <a:srgbClr val="2F2883">
              <a:alpha val="7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800"/>
          </a:p>
        </p:txBody>
      </p:sp>
      <p:sp>
        <p:nvSpPr>
          <p:cNvPr id="9" name="Rectangle 8"/>
          <p:cNvSpPr/>
          <p:nvPr userDrawn="1"/>
        </p:nvSpPr>
        <p:spPr>
          <a:xfrm>
            <a:off x="1" y="2"/>
            <a:ext cx="9143999" cy="5143499"/>
          </a:xfrm>
          <a:prstGeom prst="rect">
            <a:avLst/>
          </a:prstGeom>
          <a:solidFill>
            <a:schemeClr val="tx1">
              <a:alpha val="43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latin typeface="Segoe UI" panose="020B0502040204020203" pitchFamily="34" charset="0"/>
              <a:ea typeface="Segoe UI" panose="020B0502040204020203" pitchFamily="34" charset="0"/>
              <a:cs typeface="Segoe UI" panose="020B0502040204020203" pitchFamily="34" charset="0"/>
            </a:endParaRPr>
          </a:p>
        </p:txBody>
      </p:sp>
      <p:sp>
        <p:nvSpPr>
          <p:cNvPr id="7" name="Logo Watermark"/>
          <p:cNvSpPr/>
          <p:nvPr userDrawn="1"/>
        </p:nvSpPr>
        <p:spPr>
          <a:xfrm>
            <a:off x="3730270" y="1721156"/>
            <a:ext cx="1683464" cy="1701190"/>
          </a:xfrm>
          <a:prstGeom prst="rect">
            <a:avLst/>
          </a:prstGeom>
          <a:blipFill dpi="0" rotWithShape="1">
            <a:blip r:embed="rId3">
              <a:alphaModFix amt="18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800" dirty="0"/>
          </a:p>
        </p:txBody>
      </p:sp>
      <p:sp>
        <p:nvSpPr>
          <p:cNvPr id="16" name="Quotation Mark"/>
          <p:cNvSpPr/>
          <p:nvPr userDrawn="1"/>
        </p:nvSpPr>
        <p:spPr>
          <a:xfrm rot="10800000">
            <a:off x="4212334" y="4119398"/>
            <a:ext cx="692655" cy="549687"/>
          </a:xfrm>
          <a:custGeom>
            <a:avLst/>
            <a:gdLst/>
            <a:ahLst/>
            <a:cxnLst/>
            <a:rect l="l" t="t" r="r" b="b"/>
            <a:pathLst>
              <a:path w="692655" h="549687">
                <a:moveTo>
                  <a:pt x="548455" y="0"/>
                </a:moveTo>
                <a:lnTo>
                  <a:pt x="692655" y="0"/>
                </a:lnTo>
                <a:lnTo>
                  <a:pt x="555850" y="549687"/>
                </a:lnTo>
                <a:lnTo>
                  <a:pt x="374675" y="549687"/>
                </a:lnTo>
                <a:close/>
                <a:moveTo>
                  <a:pt x="172547" y="0"/>
                </a:moveTo>
                <a:lnTo>
                  <a:pt x="317980" y="0"/>
                </a:lnTo>
                <a:lnTo>
                  <a:pt x="184872" y="549687"/>
                </a:lnTo>
                <a:lnTo>
                  <a:pt x="0" y="549687"/>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800"/>
          </a:p>
        </p:txBody>
      </p:sp>
      <p:sp>
        <p:nvSpPr>
          <p:cNvPr id="15" name="Quotation Mark"/>
          <p:cNvSpPr/>
          <p:nvPr userDrawn="1"/>
        </p:nvSpPr>
        <p:spPr>
          <a:xfrm>
            <a:off x="4212334" y="504560"/>
            <a:ext cx="692655" cy="549687"/>
          </a:xfrm>
          <a:custGeom>
            <a:avLst/>
            <a:gdLst/>
            <a:ahLst/>
            <a:cxnLst/>
            <a:rect l="l" t="t" r="r" b="b"/>
            <a:pathLst>
              <a:path w="692655" h="549687">
                <a:moveTo>
                  <a:pt x="548455" y="0"/>
                </a:moveTo>
                <a:lnTo>
                  <a:pt x="692655" y="0"/>
                </a:lnTo>
                <a:lnTo>
                  <a:pt x="555850" y="549687"/>
                </a:lnTo>
                <a:lnTo>
                  <a:pt x="374675" y="549687"/>
                </a:lnTo>
                <a:close/>
                <a:moveTo>
                  <a:pt x="172547" y="0"/>
                </a:moveTo>
                <a:lnTo>
                  <a:pt x="317980" y="0"/>
                </a:lnTo>
                <a:lnTo>
                  <a:pt x="184872" y="549687"/>
                </a:lnTo>
                <a:lnTo>
                  <a:pt x="0" y="549687"/>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800"/>
          </a:p>
        </p:txBody>
      </p:sp>
      <p:sp>
        <p:nvSpPr>
          <p:cNvPr id="6" name="Title Placeholder"/>
          <p:cNvSpPr>
            <a:spLocks noGrp="1"/>
          </p:cNvSpPr>
          <p:nvPr>
            <p:ph type="body" sz="quarter" idx="17" hasCustomPrompt="1"/>
          </p:nvPr>
        </p:nvSpPr>
        <p:spPr>
          <a:xfrm>
            <a:off x="508690" y="1819842"/>
            <a:ext cx="8083116" cy="1412173"/>
          </a:xfrm>
          <a:prstGeom prst="rect">
            <a:avLst/>
          </a:prstGeom>
        </p:spPr>
        <p:txBody>
          <a:bodyPr wrap="square" lIns="57397" tIns="28698" rIns="57397" bIns="28698" anchor="ctr">
            <a:spAutoFit/>
          </a:bodyPr>
          <a:lstStyle>
            <a:lvl1pPr marL="0" indent="0" algn="ctr">
              <a:lnSpc>
                <a:spcPct val="100000"/>
              </a:lnSpc>
              <a:spcBef>
                <a:spcPts val="0"/>
              </a:spcBef>
              <a:buSzTx/>
              <a:buFont typeface="Wingdings" panose="05000000000000000000" pitchFamily="2" charset="2"/>
              <a:buNone/>
              <a:defRPr sz="4400" b="1" baseline="0">
                <a:solidFill>
                  <a:srgbClr val="FFFFFF"/>
                </a:solidFill>
                <a:latin typeface="Segoe UI" panose="020B0502040204020203" pitchFamily="34" charset="0"/>
                <a:ea typeface="Segoe UI" panose="020B0502040204020203" pitchFamily="34" charset="0"/>
                <a:cs typeface="Segoe UI" panose="020B0502040204020203" pitchFamily="34" charset="0"/>
                <a:sym typeface="Lucida Sans"/>
              </a:defRPr>
            </a:lvl1pPr>
            <a:lvl2pPr marL="685783" indent="-228594">
              <a:buFont typeface="Wingdings" panose="05000000000000000000" pitchFamily="2" charset="2"/>
              <a:buChar char="§"/>
              <a:defRPr>
                <a:solidFill>
                  <a:schemeClr val="bg1"/>
                </a:solidFill>
              </a:defRPr>
            </a:lvl2pPr>
            <a:lvl3pPr marL="1142972" indent="-228594">
              <a:buFont typeface="Wingdings" panose="05000000000000000000" pitchFamily="2" charset="2"/>
              <a:buChar char="§"/>
              <a:defRPr>
                <a:solidFill>
                  <a:schemeClr val="bg1"/>
                </a:solidFill>
              </a:defRPr>
            </a:lvl3pPr>
            <a:lvl4pPr marL="1600160" indent="-228594">
              <a:buFont typeface="Wingdings" panose="05000000000000000000" pitchFamily="2" charset="2"/>
              <a:buChar char="§"/>
              <a:defRPr>
                <a:solidFill>
                  <a:schemeClr val="bg1"/>
                </a:solidFill>
              </a:defRPr>
            </a:lvl4pPr>
            <a:lvl5pPr marL="2057348" indent="-228594">
              <a:buFont typeface="Wingdings" panose="05000000000000000000" pitchFamily="2" charset="2"/>
              <a:buChar char="§"/>
              <a:defRPr>
                <a:solidFill>
                  <a:schemeClr val="bg1"/>
                </a:solidFill>
              </a:defRPr>
            </a:lvl5pPr>
            <a:lvl6pPr marL="2514537" indent="-228594">
              <a:buFont typeface="Wingdings" panose="05000000000000000000" pitchFamily="2" charset="2"/>
              <a:buChar char="§"/>
              <a:defRPr>
                <a:solidFill>
                  <a:schemeClr val="bg1"/>
                </a:solidFill>
              </a:defRPr>
            </a:lvl6pPr>
          </a:lstStyle>
          <a:p>
            <a:r>
              <a:rPr lang="en-SG" dirty="0"/>
              <a:t>[Segoe UI 44pt White Bold Middle-Align]</a:t>
            </a:r>
            <a:endParaRPr lang="en-US" dirty="0"/>
          </a:p>
        </p:txBody>
      </p:sp>
      <p:sp>
        <p:nvSpPr>
          <p:cNvPr id="11" name="Footer Placeholder 4"/>
          <p:cNvSpPr>
            <a:spLocks noGrp="1"/>
          </p:cNvSpPr>
          <p:nvPr>
            <p:ph type="ftr" sz="quarter" idx="3"/>
          </p:nvPr>
        </p:nvSpPr>
        <p:spPr>
          <a:xfrm>
            <a:off x="3906532" y="4749529"/>
            <a:ext cx="1330939" cy="165102"/>
          </a:xfrm>
          <a:prstGeom prst="rect">
            <a:avLst/>
          </a:prstGeom>
        </p:spPr>
        <p:txBody>
          <a:bodyPr vert="horz" lIns="91440" tIns="45720" rIns="91440" bIns="45720" rtlCol="0" anchor="ctr"/>
          <a:lstStyle>
            <a:lvl1pPr algn="l">
              <a:defRPr sz="700" b="0">
                <a:solidFill>
                  <a:schemeClr val="accent4">
                    <a:lumMod val="60000"/>
                    <a:lumOff val="40000"/>
                  </a:schemeClr>
                </a:solidFill>
                <a:latin typeface="Segoe UI" panose="020B0502040204020203" pitchFamily="34" charset="0"/>
                <a:cs typeface="Segoe UI" panose="020B0502040204020203" pitchFamily="34" charset="0"/>
              </a:defRPr>
            </a:lvl1pPr>
          </a:lstStyle>
          <a:p>
            <a:pPr algn="ctr"/>
            <a:r>
              <a:rPr lang="en-SG"/>
              <a:t>RESTRICTED</a:t>
            </a:r>
            <a:endParaRPr lang="en-SG" dirty="0"/>
          </a:p>
        </p:txBody>
      </p:sp>
    </p:spTree>
    <p:extLst>
      <p:ext uri="{BB962C8B-B14F-4D97-AF65-F5344CB8AC3E}">
        <p14:creationId xmlns:p14="http://schemas.microsoft.com/office/powerpoint/2010/main" val="4036496883"/>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Section Divider(L) and Image(R)">
    <p:bg>
      <p:bgPr>
        <a:solidFill>
          <a:schemeClr val="bg1"/>
        </a:solidFill>
        <a:effectLst/>
      </p:bgPr>
    </p:bg>
    <p:spTree>
      <p:nvGrpSpPr>
        <p:cNvPr id="1" name=""/>
        <p:cNvGrpSpPr/>
        <p:nvPr/>
      </p:nvGrpSpPr>
      <p:grpSpPr>
        <a:xfrm>
          <a:off x="0" y="0"/>
          <a:ext cx="0" cy="0"/>
          <a:chOff x="0" y="0"/>
          <a:chExt cx="0" cy="0"/>
        </a:xfrm>
      </p:grpSpPr>
      <p:sp>
        <p:nvSpPr>
          <p:cNvPr id="17" name="Background Image"/>
          <p:cNvSpPr/>
          <p:nvPr userDrawn="1"/>
        </p:nvSpPr>
        <p:spPr>
          <a:xfrm>
            <a:off x="0" y="0"/>
            <a:ext cx="9144000" cy="51435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800"/>
          </a:p>
        </p:txBody>
      </p:sp>
      <p:sp>
        <p:nvSpPr>
          <p:cNvPr id="18" name="Blue Filter"/>
          <p:cNvSpPr/>
          <p:nvPr userDrawn="1"/>
        </p:nvSpPr>
        <p:spPr>
          <a:xfrm>
            <a:off x="0" y="9693"/>
            <a:ext cx="9144000" cy="5143500"/>
          </a:xfrm>
          <a:prstGeom prst="rect">
            <a:avLst/>
          </a:prstGeom>
          <a:solidFill>
            <a:srgbClr val="2F2883">
              <a:alpha val="7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800"/>
          </a:p>
        </p:txBody>
      </p:sp>
      <p:sp>
        <p:nvSpPr>
          <p:cNvPr id="2" name="Picture Placeholder WhiteBG"/>
          <p:cNvSpPr/>
          <p:nvPr userDrawn="1"/>
        </p:nvSpPr>
        <p:spPr>
          <a:xfrm>
            <a:off x="6296327" y="0"/>
            <a:ext cx="2847976"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800"/>
          </a:p>
        </p:txBody>
      </p:sp>
      <p:sp>
        <p:nvSpPr>
          <p:cNvPr id="4" name="Picture Placeholder"/>
          <p:cNvSpPr>
            <a:spLocks noGrp="1"/>
          </p:cNvSpPr>
          <p:nvPr>
            <p:ph type="pic" sz="quarter" idx="18"/>
          </p:nvPr>
        </p:nvSpPr>
        <p:spPr>
          <a:xfrm>
            <a:off x="6296327" y="0"/>
            <a:ext cx="2847975" cy="5143500"/>
          </a:xfrm>
          <a:prstGeom prst="rect">
            <a:avLst/>
          </a:prstGeom>
        </p:spPr>
        <p:txBody>
          <a:bodyPr/>
          <a:lstStyle>
            <a:lvl1pPr>
              <a:defRPr>
                <a:latin typeface="Segoe UI" panose="020B0502040204020203" pitchFamily="34" charset="0"/>
                <a:ea typeface="Segoe UI" panose="020B0502040204020203" pitchFamily="34" charset="0"/>
                <a:cs typeface="Segoe UI" panose="020B0502040204020203" pitchFamily="34" charset="0"/>
              </a:defRPr>
            </a:lvl1pPr>
          </a:lstStyle>
          <a:p>
            <a:endParaRPr lang="en-US" dirty="0"/>
          </a:p>
        </p:txBody>
      </p:sp>
      <p:sp>
        <p:nvSpPr>
          <p:cNvPr id="11" name="Subtext Placeholder"/>
          <p:cNvSpPr>
            <a:spLocks noGrp="1"/>
          </p:cNvSpPr>
          <p:nvPr>
            <p:ph type="body" sz="quarter" idx="16" hasCustomPrompt="1"/>
          </p:nvPr>
        </p:nvSpPr>
        <p:spPr>
          <a:xfrm>
            <a:off x="523644" y="3003415"/>
            <a:ext cx="5162898" cy="359514"/>
          </a:xfrm>
          <a:prstGeom prst="rect">
            <a:avLst/>
          </a:prstGeom>
        </p:spPr>
        <p:txBody>
          <a:bodyPr wrap="square" lIns="57397" tIns="28698" rIns="57397" bIns="28698" anchor="t">
            <a:spAutoFit/>
          </a:bodyPr>
          <a:lstStyle>
            <a:lvl1pPr marL="0" marR="0" indent="0" algn="ctr" defTabSz="914378" rtl="0" eaLnBrk="1" fontAlgn="auto" latinLnBrk="0" hangingPunct="1">
              <a:lnSpc>
                <a:spcPct val="120000"/>
              </a:lnSpc>
              <a:spcBef>
                <a:spcPts val="0"/>
              </a:spcBef>
              <a:spcAft>
                <a:spcPts val="0"/>
              </a:spcAft>
              <a:buClrTx/>
              <a:buSzTx/>
              <a:buFont typeface="Wingdings" panose="05000000000000000000" pitchFamily="2" charset="2"/>
              <a:buNone/>
              <a:tabLst/>
              <a:defRPr sz="1800" baseline="0">
                <a:solidFill>
                  <a:srgbClr val="00C0F3"/>
                </a:solidFill>
                <a:latin typeface="Segoe UI" panose="020B0502040204020203" pitchFamily="34" charset="0"/>
                <a:ea typeface="Segoe UI" panose="020B0502040204020203" pitchFamily="34" charset="0"/>
                <a:cs typeface="Segoe UI" panose="020B0502040204020203" pitchFamily="34" charset="0"/>
                <a:sym typeface="Lucida Sans"/>
              </a:defRPr>
            </a:lvl1pPr>
            <a:lvl2pPr marL="685783" indent="-228594" algn="ctr">
              <a:buFont typeface="Wingdings" panose="05000000000000000000" pitchFamily="2" charset="2"/>
              <a:buChar char="§"/>
              <a:defRPr sz="1800">
                <a:solidFill>
                  <a:schemeClr val="accent3"/>
                </a:solidFill>
              </a:defRPr>
            </a:lvl2pPr>
            <a:lvl3pPr marL="1142972" indent="-228594">
              <a:buFont typeface="Wingdings" panose="05000000000000000000" pitchFamily="2" charset="2"/>
              <a:buChar char="§"/>
              <a:defRPr sz="1800">
                <a:solidFill>
                  <a:schemeClr val="accent3"/>
                </a:solidFill>
              </a:defRPr>
            </a:lvl3pPr>
            <a:lvl4pPr marL="1600160" indent="-228594">
              <a:buFont typeface="Wingdings" panose="05000000000000000000" pitchFamily="2" charset="2"/>
              <a:buChar char="§"/>
              <a:defRPr sz="1600">
                <a:solidFill>
                  <a:schemeClr val="accent3"/>
                </a:solidFill>
              </a:defRPr>
            </a:lvl4pPr>
            <a:lvl5pPr>
              <a:buFont typeface="Wingdings" panose="05000000000000000000" pitchFamily="2" charset="2"/>
              <a:buChar char="§"/>
              <a:defRPr sz="1200">
                <a:solidFill>
                  <a:schemeClr val="accent3"/>
                </a:solidFill>
              </a:defRPr>
            </a:lvl5pPr>
          </a:lstStyle>
          <a:p>
            <a:r>
              <a:rPr lang="en-GB" dirty="0"/>
              <a:t>[Segoe UI 18pt Cyan]</a:t>
            </a:r>
          </a:p>
        </p:txBody>
      </p:sp>
      <p:sp>
        <p:nvSpPr>
          <p:cNvPr id="12" name="Title Placeholder"/>
          <p:cNvSpPr>
            <a:spLocks noGrp="1"/>
          </p:cNvSpPr>
          <p:nvPr>
            <p:ph type="body" sz="quarter" idx="17" hasCustomPrompt="1"/>
          </p:nvPr>
        </p:nvSpPr>
        <p:spPr>
          <a:xfrm>
            <a:off x="528569" y="1591239"/>
            <a:ext cx="5156614" cy="1412173"/>
          </a:xfrm>
          <a:prstGeom prst="rect">
            <a:avLst/>
          </a:prstGeom>
        </p:spPr>
        <p:txBody>
          <a:bodyPr wrap="square" lIns="57397" tIns="28698" rIns="57397" bIns="28698" anchor="ctr">
            <a:spAutoFit/>
          </a:bodyPr>
          <a:lstStyle>
            <a:lvl1pPr marL="0" indent="0" algn="ctr">
              <a:lnSpc>
                <a:spcPct val="100000"/>
              </a:lnSpc>
              <a:spcBef>
                <a:spcPts val="0"/>
              </a:spcBef>
              <a:buSzTx/>
              <a:buFont typeface="Wingdings" panose="05000000000000000000" pitchFamily="2" charset="2"/>
              <a:buNone/>
              <a:defRPr sz="4400" b="1" baseline="0">
                <a:solidFill>
                  <a:srgbClr val="FFFFFF"/>
                </a:solidFill>
                <a:latin typeface="Segoe UI" panose="020B0502040204020203" pitchFamily="34" charset="0"/>
                <a:ea typeface="Segoe UI" panose="020B0502040204020203" pitchFamily="34" charset="0"/>
                <a:cs typeface="Segoe UI" panose="020B0502040204020203" pitchFamily="34" charset="0"/>
                <a:sym typeface="Lucida Sans"/>
              </a:defRPr>
            </a:lvl1pPr>
            <a:lvl2pPr marL="685783" indent="-228594" algn="ctr">
              <a:buFont typeface="Wingdings" panose="05000000000000000000" pitchFamily="2" charset="2"/>
              <a:buChar char="§"/>
              <a:defRPr>
                <a:solidFill>
                  <a:schemeClr val="bg1"/>
                </a:solidFill>
              </a:defRPr>
            </a:lvl2pPr>
            <a:lvl3pPr marL="1257269" indent="-342892" algn="ctr">
              <a:buFont typeface="Wingdings" panose="05000000000000000000" pitchFamily="2" charset="2"/>
              <a:buChar char="§"/>
              <a:defRPr>
                <a:solidFill>
                  <a:schemeClr val="bg1"/>
                </a:solidFill>
              </a:defRPr>
            </a:lvl3pPr>
            <a:lvl4pPr marL="1600160" indent="-228594" algn="ctr">
              <a:buFont typeface="Wingdings" panose="05000000000000000000" pitchFamily="2" charset="2"/>
              <a:buChar char="§"/>
              <a:defRPr>
                <a:solidFill>
                  <a:schemeClr val="bg1"/>
                </a:solidFill>
              </a:defRPr>
            </a:lvl4pPr>
            <a:lvl5pPr marL="1828754" indent="0" algn="ctr">
              <a:buFont typeface="Wingdings" panose="05000000000000000000" pitchFamily="2" charset="2"/>
              <a:buNone/>
              <a:defRPr>
                <a:solidFill>
                  <a:schemeClr val="bg1"/>
                </a:solidFill>
              </a:defRPr>
            </a:lvl5pPr>
          </a:lstStyle>
          <a:p>
            <a:r>
              <a:rPr lang="en-SG" dirty="0"/>
              <a:t>[Segoe UI 44pt Bold Middle-Align]</a:t>
            </a:r>
          </a:p>
        </p:txBody>
      </p:sp>
      <p:sp>
        <p:nvSpPr>
          <p:cNvPr id="10" name="Footer Placeholder 4"/>
          <p:cNvSpPr>
            <a:spLocks noGrp="1"/>
          </p:cNvSpPr>
          <p:nvPr>
            <p:ph type="ftr" sz="quarter" idx="3"/>
          </p:nvPr>
        </p:nvSpPr>
        <p:spPr>
          <a:xfrm>
            <a:off x="2451483" y="4749529"/>
            <a:ext cx="1330939" cy="165102"/>
          </a:xfrm>
          <a:prstGeom prst="rect">
            <a:avLst/>
          </a:prstGeom>
        </p:spPr>
        <p:txBody>
          <a:bodyPr vert="horz" lIns="91440" tIns="45720" rIns="91440" bIns="45720" rtlCol="0" anchor="ctr"/>
          <a:lstStyle>
            <a:lvl1pPr algn="l">
              <a:defRPr sz="700" b="0">
                <a:solidFill>
                  <a:schemeClr val="accent4">
                    <a:lumMod val="60000"/>
                    <a:lumOff val="40000"/>
                  </a:schemeClr>
                </a:solidFill>
                <a:latin typeface="Segoe UI" panose="020B0502040204020203" pitchFamily="34" charset="0"/>
                <a:cs typeface="Segoe UI" panose="020B0502040204020203" pitchFamily="34" charset="0"/>
              </a:defRPr>
            </a:lvl1pPr>
          </a:lstStyle>
          <a:p>
            <a:pPr algn="ctr"/>
            <a:r>
              <a:rPr lang="en-SG"/>
              <a:t>RESTRICTED</a:t>
            </a:r>
            <a:endParaRPr lang="en-SG" dirty="0"/>
          </a:p>
        </p:txBody>
      </p:sp>
    </p:spTree>
    <p:extLst>
      <p:ext uri="{BB962C8B-B14F-4D97-AF65-F5344CB8AC3E}">
        <p14:creationId xmlns:p14="http://schemas.microsoft.com/office/powerpoint/2010/main" val="1875747301"/>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Section Divider(R) and Image(L)">
    <p:bg>
      <p:bgPr>
        <a:solidFill>
          <a:schemeClr val="bg1"/>
        </a:solidFill>
        <a:effectLst/>
      </p:bgPr>
    </p:bg>
    <p:spTree>
      <p:nvGrpSpPr>
        <p:cNvPr id="1" name=""/>
        <p:cNvGrpSpPr/>
        <p:nvPr/>
      </p:nvGrpSpPr>
      <p:grpSpPr>
        <a:xfrm>
          <a:off x="0" y="0"/>
          <a:ext cx="0" cy="0"/>
          <a:chOff x="0" y="0"/>
          <a:chExt cx="0" cy="0"/>
        </a:xfrm>
      </p:grpSpPr>
      <p:sp>
        <p:nvSpPr>
          <p:cNvPr id="8" name="Background Image"/>
          <p:cNvSpPr/>
          <p:nvPr userDrawn="1"/>
        </p:nvSpPr>
        <p:spPr>
          <a:xfrm>
            <a:off x="0" y="0"/>
            <a:ext cx="9144000" cy="51435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800"/>
          </a:p>
        </p:txBody>
      </p:sp>
      <p:sp>
        <p:nvSpPr>
          <p:cNvPr id="9" name="Blue Filter"/>
          <p:cNvSpPr/>
          <p:nvPr userDrawn="1"/>
        </p:nvSpPr>
        <p:spPr>
          <a:xfrm>
            <a:off x="0" y="9693"/>
            <a:ext cx="9144000" cy="5143500"/>
          </a:xfrm>
          <a:prstGeom prst="rect">
            <a:avLst/>
          </a:prstGeom>
          <a:solidFill>
            <a:srgbClr val="2F2883">
              <a:alpha val="7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800"/>
          </a:p>
        </p:txBody>
      </p:sp>
      <p:sp>
        <p:nvSpPr>
          <p:cNvPr id="2" name="Picture Placeholder WhiteBG"/>
          <p:cNvSpPr/>
          <p:nvPr userDrawn="1"/>
        </p:nvSpPr>
        <p:spPr>
          <a:xfrm>
            <a:off x="0" y="0"/>
            <a:ext cx="2847976"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800"/>
          </a:p>
        </p:txBody>
      </p:sp>
      <p:sp>
        <p:nvSpPr>
          <p:cNvPr id="4" name="Picture Placeholder"/>
          <p:cNvSpPr>
            <a:spLocks noGrp="1"/>
          </p:cNvSpPr>
          <p:nvPr>
            <p:ph type="pic" sz="quarter" idx="18"/>
          </p:nvPr>
        </p:nvSpPr>
        <p:spPr>
          <a:xfrm>
            <a:off x="2" y="0"/>
            <a:ext cx="2847975" cy="5143500"/>
          </a:xfrm>
          <a:prstGeom prst="rect">
            <a:avLst/>
          </a:prstGeom>
        </p:spPr>
        <p:txBody>
          <a:bodyPr/>
          <a:lstStyle>
            <a:lvl1pPr>
              <a:defRPr>
                <a:latin typeface="Segoe UI" panose="020B0502040204020203" pitchFamily="34" charset="0"/>
                <a:ea typeface="Segoe UI" panose="020B0502040204020203" pitchFamily="34" charset="0"/>
                <a:cs typeface="Segoe UI" panose="020B0502040204020203" pitchFamily="34" charset="0"/>
              </a:defRPr>
            </a:lvl1pPr>
          </a:lstStyle>
          <a:p>
            <a:endParaRPr lang="en-US" dirty="0"/>
          </a:p>
        </p:txBody>
      </p:sp>
      <p:sp>
        <p:nvSpPr>
          <p:cNvPr id="11" name="Subtext Placeholder"/>
          <p:cNvSpPr>
            <a:spLocks noGrp="1"/>
          </p:cNvSpPr>
          <p:nvPr>
            <p:ph type="body" sz="quarter" idx="16" hasCustomPrompt="1"/>
          </p:nvPr>
        </p:nvSpPr>
        <p:spPr>
          <a:xfrm>
            <a:off x="3386113" y="3003415"/>
            <a:ext cx="5162898" cy="359514"/>
          </a:xfrm>
          <a:prstGeom prst="rect">
            <a:avLst/>
          </a:prstGeom>
        </p:spPr>
        <p:txBody>
          <a:bodyPr wrap="square" lIns="57397" tIns="28698" rIns="57397" bIns="28698" anchor="t">
            <a:spAutoFit/>
          </a:bodyPr>
          <a:lstStyle>
            <a:lvl1pPr marL="0" marR="0" indent="0" algn="ctr" defTabSz="914378" rtl="0" eaLnBrk="1" fontAlgn="auto" latinLnBrk="0" hangingPunct="1">
              <a:lnSpc>
                <a:spcPct val="120000"/>
              </a:lnSpc>
              <a:spcBef>
                <a:spcPts val="0"/>
              </a:spcBef>
              <a:spcAft>
                <a:spcPts val="0"/>
              </a:spcAft>
              <a:buClrTx/>
              <a:buSzTx/>
              <a:buFont typeface="Wingdings" panose="05000000000000000000" pitchFamily="2" charset="2"/>
              <a:buNone/>
              <a:tabLst/>
              <a:defRPr sz="1800" baseline="0">
                <a:solidFill>
                  <a:srgbClr val="00C0F3"/>
                </a:solidFill>
                <a:latin typeface="Segoe UI" panose="020B0502040204020203" pitchFamily="34" charset="0"/>
                <a:ea typeface="Segoe UI" panose="020B0502040204020203" pitchFamily="34" charset="0"/>
                <a:cs typeface="Segoe UI" panose="020B0502040204020203" pitchFamily="34" charset="0"/>
                <a:sym typeface="Lucida Sans"/>
              </a:defRPr>
            </a:lvl1pPr>
            <a:lvl2pPr marL="685783" indent="-228594" algn="ctr">
              <a:buFont typeface="Wingdings" panose="05000000000000000000" pitchFamily="2" charset="2"/>
              <a:buChar char="§"/>
              <a:defRPr sz="1800">
                <a:solidFill>
                  <a:schemeClr val="accent3"/>
                </a:solidFill>
              </a:defRPr>
            </a:lvl2pPr>
            <a:lvl3pPr marL="1142972" indent="-228594" algn="ctr">
              <a:buFont typeface="Wingdings" panose="05000000000000000000" pitchFamily="2" charset="2"/>
              <a:buChar char="§"/>
              <a:defRPr sz="1800">
                <a:solidFill>
                  <a:schemeClr val="accent3"/>
                </a:solidFill>
              </a:defRPr>
            </a:lvl3pPr>
            <a:lvl4pPr marL="1600160" indent="-228594" algn="ctr">
              <a:buFont typeface="Wingdings" panose="05000000000000000000" pitchFamily="2" charset="2"/>
              <a:buChar char="§"/>
              <a:defRPr sz="1600">
                <a:solidFill>
                  <a:schemeClr val="accent3"/>
                </a:solidFill>
              </a:defRPr>
            </a:lvl4pPr>
            <a:lvl5pPr marL="2057348" indent="-228594" algn="ctr">
              <a:buFont typeface="Wingdings" panose="05000000000000000000" pitchFamily="2" charset="2"/>
              <a:buChar char="§"/>
              <a:defRPr sz="1400">
                <a:solidFill>
                  <a:schemeClr val="accent3"/>
                </a:solidFill>
              </a:defRPr>
            </a:lvl5pPr>
          </a:lstStyle>
          <a:p>
            <a:r>
              <a:rPr lang="en-GB" dirty="0"/>
              <a:t>[Segoe UI 18pt Cyan]</a:t>
            </a:r>
          </a:p>
        </p:txBody>
      </p:sp>
      <p:sp>
        <p:nvSpPr>
          <p:cNvPr id="12" name="Title Placeholder"/>
          <p:cNvSpPr>
            <a:spLocks noGrp="1"/>
          </p:cNvSpPr>
          <p:nvPr>
            <p:ph type="body" sz="quarter" idx="17" hasCustomPrompt="1"/>
          </p:nvPr>
        </p:nvSpPr>
        <p:spPr>
          <a:xfrm>
            <a:off x="3391038" y="1591240"/>
            <a:ext cx="5156614" cy="1412173"/>
          </a:xfrm>
          <a:prstGeom prst="rect">
            <a:avLst/>
          </a:prstGeom>
        </p:spPr>
        <p:txBody>
          <a:bodyPr wrap="square" lIns="57397" tIns="28698" rIns="57397" bIns="28698" anchor="ctr">
            <a:spAutoFit/>
          </a:bodyPr>
          <a:lstStyle>
            <a:lvl1pPr marL="0" indent="0" algn="ctr">
              <a:lnSpc>
                <a:spcPct val="100000"/>
              </a:lnSpc>
              <a:spcBef>
                <a:spcPts val="0"/>
              </a:spcBef>
              <a:buSzTx/>
              <a:buFont typeface="Wingdings" panose="05000000000000000000" pitchFamily="2" charset="2"/>
              <a:buNone/>
              <a:defRPr sz="4400" b="1" baseline="0">
                <a:solidFill>
                  <a:srgbClr val="FFFFFF"/>
                </a:solidFill>
                <a:latin typeface="Segoe UI" panose="020B0502040204020203" pitchFamily="34" charset="0"/>
                <a:ea typeface="Segoe UI" panose="020B0502040204020203" pitchFamily="34" charset="0"/>
                <a:cs typeface="Segoe UI" panose="020B0502040204020203" pitchFamily="34" charset="0"/>
                <a:sym typeface="Lucida Sans"/>
              </a:defRPr>
            </a:lvl1pPr>
            <a:lvl2pPr marL="685783" indent="-228594" algn="ctr">
              <a:buFont typeface="Wingdings" panose="05000000000000000000" pitchFamily="2" charset="2"/>
              <a:buChar char="§"/>
              <a:defRPr sz="2400">
                <a:solidFill>
                  <a:schemeClr val="bg1"/>
                </a:solidFill>
              </a:defRPr>
            </a:lvl2pPr>
            <a:lvl3pPr marL="1142972" indent="-228594" algn="ctr">
              <a:buFont typeface="Wingdings" panose="05000000000000000000" pitchFamily="2" charset="2"/>
              <a:buChar char="§"/>
              <a:defRPr>
                <a:solidFill>
                  <a:schemeClr val="bg1"/>
                </a:solidFill>
              </a:defRPr>
            </a:lvl3pPr>
            <a:lvl4pPr marL="1600160" indent="-228594" algn="ctr">
              <a:buFont typeface="Wingdings" panose="05000000000000000000" pitchFamily="2" charset="2"/>
              <a:buChar char="§"/>
              <a:defRPr>
                <a:solidFill>
                  <a:schemeClr val="bg1"/>
                </a:solidFill>
              </a:defRPr>
            </a:lvl4pPr>
            <a:lvl5pPr marL="2057348" indent="-228594" algn="ctr">
              <a:buFont typeface="Wingdings" panose="05000000000000000000" pitchFamily="2" charset="2"/>
              <a:buChar char="§"/>
              <a:defRPr>
                <a:solidFill>
                  <a:schemeClr val="bg1"/>
                </a:solidFill>
              </a:defRPr>
            </a:lvl5pPr>
            <a:lvl6pPr marL="2514537" indent="-228594" algn="ctr">
              <a:buFont typeface="Wingdings" panose="05000000000000000000" pitchFamily="2" charset="2"/>
              <a:buChar char="§"/>
              <a:defRPr>
                <a:solidFill>
                  <a:schemeClr val="bg1"/>
                </a:solidFill>
              </a:defRPr>
            </a:lvl6pPr>
          </a:lstStyle>
          <a:p>
            <a:r>
              <a:rPr lang="en-SG" dirty="0"/>
              <a:t>[Segoe UI 44pt Bold Middle-Align]</a:t>
            </a:r>
            <a:endParaRPr lang="en-US" dirty="0"/>
          </a:p>
        </p:txBody>
      </p:sp>
      <p:sp>
        <p:nvSpPr>
          <p:cNvPr id="13" name="Footer Placeholder 4"/>
          <p:cNvSpPr>
            <a:spLocks noGrp="1"/>
          </p:cNvSpPr>
          <p:nvPr>
            <p:ph type="ftr" sz="quarter" idx="3"/>
          </p:nvPr>
        </p:nvSpPr>
        <p:spPr>
          <a:xfrm>
            <a:off x="5262884" y="4749529"/>
            <a:ext cx="1330939" cy="165102"/>
          </a:xfrm>
          <a:prstGeom prst="rect">
            <a:avLst/>
          </a:prstGeom>
        </p:spPr>
        <p:txBody>
          <a:bodyPr vert="horz" lIns="91440" tIns="45720" rIns="91440" bIns="45720" rtlCol="0" anchor="ctr"/>
          <a:lstStyle>
            <a:lvl1pPr algn="l">
              <a:defRPr sz="700" b="0">
                <a:solidFill>
                  <a:schemeClr val="accent4">
                    <a:lumMod val="60000"/>
                    <a:lumOff val="40000"/>
                  </a:schemeClr>
                </a:solidFill>
                <a:latin typeface="Segoe UI" panose="020B0502040204020203" pitchFamily="34" charset="0"/>
                <a:cs typeface="Segoe UI" panose="020B0502040204020203" pitchFamily="34" charset="0"/>
              </a:defRPr>
            </a:lvl1pPr>
          </a:lstStyle>
          <a:p>
            <a:pPr algn="ctr"/>
            <a:r>
              <a:rPr lang="en-SG"/>
              <a:t>RESTRICTED</a:t>
            </a:r>
            <a:endParaRPr lang="en-SG" dirty="0"/>
          </a:p>
        </p:txBody>
      </p:sp>
    </p:spTree>
    <p:extLst>
      <p:ext uri="{BB962C8B-B14F-4D97-AF65-F5344CB8AC3E}">
        <p14:creationId xmlns:p14="http://schemas.microsoft.com/office/powerpoint/2010/main" val="1400321795"/>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Pagination"/>
          <p:cNvSpPr>
            <a:spLocks noGrp="1"/>
          </p:cNvSpPr>
          <p:nvPr>
            <p:ph type="sldNum" sz="quarter" idx="4"/>
          </p:nvPr>
        </p:nvSpPr>
        <p:spPr>
          <a:xfrm>
            <a:off x="8850007" y="4889009"/>
            <a:ext cx="294144" cy="158337"/>
          </a:xfrm>
          <a:prstGeom prst="rect">
            <a:avLst/>
          </a:prstGeom>
          <a:extLst>
            <a:ext uri="{C572A759-6A51-4108-AA02-DFA0A04FC94B}">
              <ma14:wrappingTextBoxFlag xmlns:ma14="http://schemas.microsoft.com/office/mac/drawingml/2011/main" val="1"/>
            </a:ext>
          </a:extLst>
        </p:spPr>
        <p:txBody>
          <a:bodyPr lIns="57397" tIns="28698" rIns="57397" bIns="28698" anchor="ctr"/>
          <a:lstStyle>
            <a:lvl1pPr algn="ctr">
              <a:defRPr sz="700">
                <a:solidFill>
                  <a:schemeClr val="bg1">
                    <a:lumMod val="65000"/>
                  </a:schemeClr>
                </a:solidFill>
                <a:latin typeface="Segoe UI" panose="020B0502040204020203" pitchFamily="34" charset="0"/>
                <a:ea typeface="Segoe UI" panose="020B0502040204020203" pitchFamily="34" charset="0"/>
                <a:cs typeface="Segoe UI" panose="020B0502040204020203" pitchFamily="34" charset="0"/>
                <a:sym typeface="Lucida Sans"/>
              </a:defRPr>
            </a:lvl1pPr>
          </a:lstStyle>
          <a:p>
            <a:fld id="{86CB4B4D-7CA3-9044-876B-883B54F8677D}" type="slidenum">
              <a:rPr lang="uk-UA" smtClean="0"/>
              <a:pPr/>
              <a:t>‹#›</a:t>
            </a:fld>
            <a:endParaRPr lang="uk-UA"/>
          </a:p>
        </p:txBody>
      </p:sp>
      <p:sp>
        <p:nvSpPr>
          <p:cNvPr id="5" name="Footer Placeholder 4"/>
          <p:cNvSpPr>
            <a:spLocks noGrp="1"/>
          </p:cNvSpPr>
          <p:nvPr>
            <p:ph type="ftr" sz="quarter" idx="3"/>
          </p:nvPr>
        </p:nvSpPr>
        <p:spPr>
          <a:xfrm rot="16200000">
            <a:off x="8331611" y="4119385"/>
            <a:ext cx="1330939" cy="165102"/>
          </a:xfrm>
          <a:prstGeom prst="rect">
            <a:avLst/>
          </a:prstGeom>
        </p:spPr>
        <p:txBody>
          <a:bodyPr vert="horz" lIns="91440" tIns="45720" rIns="91440" bIns="45720" rtlCol="0" anchor="ctr"/>
          <a:lstStyle>
            <a:lvl1pPr algn="l">
              <a:defRPr sz="700" b="0">
                <a:solidFill>
                  <a:schemeClr val="bg1">
                    <a:lumMod val="75000"/>
                  </a:schemeClr>
                </a:solidFill>
                <a:latin typeface="Segoe UI" panose="020B0502040204020203" pitchFamily="34" charset="0"/>
                <a:cs typeface="Segoe UI" panose="020B0502040204020203" pitchFamily="34" charset="0"/>
              </a:defRPr>
            </a:lvl1pPr>
          </a:lstStyle>
          <a:p>
            <a:r>
              <a:rPr lang="en-SG"/>
              <a:t>RESTRICTED</a:t>
            </a:r>
          </a:p>
        </p:txBody>
      </p:sp>
      <p:sp>
        <p:nvSpPr>
          <p:cNvPr id="6" name="Date Placeholder 3"/>
          <p:cNvSpPr>
            <a:spLocks noGrp="1"/>
          </p:cNvSpPr>
          <p:nvPr>
            <p:ph type="dt" sz="half" idx="2"/>
          </p:nvPr>
        </p:nvSpPr>
        <p:spPr>
          <a:xfrm rot="16200000">
            <a:off x="8615839" y="2976517"/>
            <a:ext cx="762488" cy="165104"/>
          </a:xfrm>
          <a:prstGeom prst="rect">
            <a:avLst/>
          </a:prstGeom>
        </p:spPr>
        <p:txBody>
          <a:bodyPr vert="horz" lIns="91440" tIns="45720" rIns="91440" bIns="45720" rtlCol="0" anchor="ctr"/>
          <a:lstStyle>
            <a:lvl1pPr algn="l">
              <a:defRPr sz="700">
                <a:solidFill>
                  <a:schemeClr val="bg1">
                    <a:lumMod val="75000"/>
                  </a:schemeClr>
                </a:solidFill>
                <a:latin typeface="Segoe UI" panose="020B0502040204020203" pitchFamily="34" charset="0"/>
                <a:cs typeface="Segoe UI" panose="020B0502040204020203" pitchFamily="34" charset="0"/>
              </a:defRPr>
            </a:lvl1pPr>
          </a:lstStyle>
          <a:p>
            <a:endParaRPr lang="en-SG"/>
          </a:p>
        </p:txBody>
      </p:sp>
    </p:spTree>
    <p:extLst>
      <p:ext uri="{BB962C8B-B14F-4D97-AF65-F5344CB8AC3E}">
        <p14:creationId xmlns:p14="http://schemas.microsoft.com/office/powerpoint/2010/main" val="42852993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1Col Text">
    <p:spTree>
      <p:nvGrpSpPr>
        <p:cNvPr id="1" name=""/>
        <p:cNvGrpSpPr/>
        <p:nvPr/>
      </p:nvGrpSpPr>
      <p:grpSpPr>
        <a:xfrm>
          <a:off x="0" y="0"/>
          <a:ext cx="0" cy="0"/>
          <a:chOff x="0" y="0"/>
          <a:chExt cx="0" cy="0"/>
        </a:xfrm>
      </p:grpSpPr>
      <p:sp>
        <p:nvSpPr>
          <p:cNvPr id="10" name="Pagination"/>
          <p:cNvSpPr>
            <a:spLocks noGrp="1"/>
          </p:cNvSpPr>
          <p:nvPr>
            <p:ph type="sldNum" sz="quarter" idx="4"/>
          </p:nvPr>
        </p:nvSpPr>
        <p:spPr>
          <a:xfrm>
            <a:off x="8850007" y="4889009"/>
            <a:ext cx="294144" cy="158337"/>
          </a:xfrm>
          <a:prstGeom prst="rect">
            <a:avLst/>
          </a:prstGeom>
          <a:extLst>
            <a:ext uri="{C572A759-6A51-4108-AA02-DFA0A04FC94B}">
              <ma14:wrappingTextBoxFlag xmlns:ma14="http://schemas.microsoft.com/office/mac/drawingml/2011/main" val="1"/>
            </a:ext>
          </a:extLst>
        </p:spPr>
        <p:txBody>
          <a:bodyPr lIns="57397" tIns="28698" rIns="57397" bIns="28698" anchor="ctr"/>
          <a:lstStyle>
            <a:lvl1pPr algn="ctr">
              <a:defRPr sz="700">
                <a:solidFill>
                  <a:schemeClr val="bg1">
                    <a:lumMod val="65000"/>
                  </a:schemeClr>
                </a:solidFill>
                <a:latin typeface="Segoe UI" panose="020B0502040204020203" pitchFamily="34" charset="0"/>
                <a:ea typeface="Segoe UI" panose="020B0502040204020203" pitchFamily="34" charset="0"/>
                <a:cs typeface="Segoe UI" panose="020B0502040204020203" pitchFamily="34" charset="0"/>
                <a:sym typeface="Lucida Sans"/>
              </a:defRPr>
            </a:lvl1pPr>
          </a:lstStyle>
          <a:p>
            <a:fld id="{86CB4B4D-7CA3-9044-876B-883B54F8677D}" type="slidenum">
              <a:rPr lang="uk-UA" smtClean="0"/>
              <a:pPr/>
              <a:t>‹#›</a:t>
            </a:fld>
            <a:endParaRPr lang="uk-UA" dirty="0"/>
          </a:p>
        </p:txBody>
      </p:sp>
      <p:sp>
        <p:nvSpPr>
          <p:cNvPr id="15" name="Footer Placeholder 4"/>
          <p:cNvSpPr>
            <a:spLocks noGrp="1"/>
          </p:cNvSpPr>
          <p:nvPr>
            <p:ph type="ftr" sz="quarter" idx="3"/>
          </p:nvPr>
        </p:nvSpPr>
        <p:spPr>
          <a:xfrm rot="16200000">
            <a:off x="8331610" y="4119385"/>
            <a:ext cx="1330939" cy="165102"/>
          </a:xfrm>
          <a:prstGeom prst="rect">
            <a:avLst/>
          </a:prstGeom>
        </p:spPr>
        <p:txBody>
          <a:bodyPr vert="horz" lIns="91440" tIns="45720" rIns="91440" bIns="45720" rtlCol="0" anchor="ctr"/>
          <a:lstStyle>
            <a:lvl1pPr algn="l">
              <a:defRPr sz="700" b="0">
                <a:solidFill>
                  <a:schemeClr val="bg1">
                    <a:lumMod val="75000"/>
                  </a:schemeClr>
                </a:solidFill>
                <a:latin typeface="Segoe UI" panose="020B0502040204020203" pitchFamily="34" charset="0"/>
                <a:cs typeface="Segoe UI" panose="020B0502040204020203" pitchFamily="34" charset="0"/>
              </a:defRPr>
            </a:lvl1pPr>
          </a:lstStyle>
          <a:p>
            <a:r>
              <a:rPr lang="en-SG"/>
              <a:t>RESTRICTED</a:t>
            </a:r>
            <a:endParaRPr lang="en-SG" dirty="0"/>
          </a:p>
        </p:txBody>
      </p:sp>
      <p:sp>
        <p:nvSpPr>
          <p:cNvPr id="11" name="Content Placeholder 2"/>
          <p:cNvSpPr>
            <a:spLocks noGrp="1"/>
          </p:cNvSpPr>
          <p:nvPr>
            <p:ph sz="quarter" idx="10" hasCustomPrompt="1"/>
          </p:nvPr>
        </p:nvSpPr>
        <p:spPr>
          <a:xfrm>
            <a:off x="452967" y="1325001"/>
            <a:ext cx="8192894" cy="3672000"/>
          </a:xfrm>
          <a:prstGeom prst="rect">
            <a:avLst/>
          </a:prstGeom>
        </p:spPr>
        <p:txBody>
          <a:bodyPr/>
          <a:lstStyle>
            <a:lvl1pPr marL="228600" indent="-228600">
              <a:lnSpc>
                <a:spcPct val="120000"/>
              </a:lnSpc>
              <a:spcBef>
                <a:spcPts val="0"/>
              </a:spcBef>
              <a:buClr>
                <a:srgbClr val="2F2883"/>
              </a:buClr>
              <a:buSzPct val="100000"/>
              <a:buFont typeface="Wingdings" panose="05000000000000000000" pitchFamily="2" charset="2"/>
              <a:buChar char="§"/>
              <a:defRPr sz="1600" b="0" i="0" baseline="0">
                <a:solidFill>
                  <a:schemeClr val="tx1">
                    <a:lumMod val="75000"/>
                    <a:lumOff val="25000"/>
                  </a:schemeClr>
                </a:solidFill>
                <a:latin typeface="Segoe UI" panose="020B0502040204020203" pitchFamily="34" charset="0"/>
                <a:ea typeface="Segoe UI" panose="020B0502040204020203" pitchFamily="34" charset="0"/>
                <a:cs typeface="Segoe UI" panose="020B0502040204020203" pitchFamily="34" charset="0"/>
              </a:defRPr>
            </a:lvl1pPr>
            <a:lvl2pPr marL="466350" indent="-179365">
              <a:lnSpc>
                <a:spcPct val="120000"/>
              </a:lnSpc>
              <a:spcBef>
                <a:spcPts val="0"/>
              </a:spcBef>
              <a:buClr>
                <a:srgbClr val="2F2883"/>
              </a:buClr>
              <a:buSzPct val="90000"/>
              <a:buFont typeface="Wingdings" panose="05000000000000000000" pitchFamily="2" charset="2"/>
              <a:buChar char="§"/>
              <a:defRPr sz="1400" b="0" i="0">
                <a:solidFill>
                  <a:schemeClr val="tx1">
                    <a:lumMod val="75000"/>
                    <a:lumOff val="25000"/>
                  </a:schemeClr>
                </a:solidFill>
                <a:latin typeface="Segoe UI" panose="020B0502040204020203" pitchFamily="34" charset="0"/>
                <a:ea typeface="Segoe UI" panose="020B0502040204020203" pitchFamily="34" charset="0"/>
                <a:cs typeface="Segoe UI" panose="020B0502040204020203" pitchFamily="34" charset="0"/>
              </a:defRPr>
            </a:lvl2pPr>
            <a:lvl3pPr marL="717461" indent="-143492">
              <a:lnSpc>
                <a:spcPct val="120000"/>
              </a:lnSpc>
              <a:spcBef>
                <a:spcPts val="0"/>
              </a:spcBef>
              <a:buClr>
                <a:srgbClr val="2F2883"/>
              </a:buClr>
              <a:buFont typeface="Wingdings" panose="05000000000000000000" pitchFamily="2" charset="2"/>
              <a:buChar char="§"/>
              <a:defRPr sz="1200" b="0" i="0">
                <a:solidFill>
                  <a:schemeClr val="tx1">
                    <a:lumMod val="75000"/>
                    <a:lumOff val="25000"/>
                  </a:schemeClr>
                </a:solidFill>
                <a:latin typeface="Segoe UI" panose="020B0502040204020203" pitchFamily="34" charset="0"/>
                <a:ea typeface="Segoe UI" panose="020B0502040204020203" pitchFamily="34" charset="0"/>
                <a:cs typeface="Segoe UI" panose="020B0502040204020203" pitchFamily="34" charset="0"/>
              </a:defRPr>
            </a:lvl3pPr>
            <a:lvl4pPr marL="1600200" indent="-228600">
              <a:lnSpc>
                <a:spcPct val="120000"/>
              </a:lnSpc>
              <a:spcBef>
                <a:spcPts val="0"/>
              </a:spcBef>
              <a:buClr>
                <a:srgbClr val="2F2883"/>
              </a:buClr>
              <a:buFont typeface="Wingdings" panose="05000000000000000000" pitchFamily="2" charset="2"/>
              <a:buChar char="§"/>
              <a:defRPr sz="1100" b="0" i="0">
                <a:solidFill>
                  <a:schemeClr val="tx1">
                    <a:lumMod val="75000"/>
                    <a:lumOff val="25000"/>
                  </a:schemeClr>
                </a:solidFill>
                <a:latin typeface="Segoe UI" panose="020B0502040204020203" pitchFamily="34" charset="0"/>
                <a:ea typeface="Segoe UI" panose="020B0502040204020203" pitchFamily="34" charset="0"/>
                <a:cs typeface="Segoe UI" panose="020B0502040204020203" pitchFamily="34" charset="0"/>
              </a:defRPr>
            </a:lvl4pPr>
            <a:lvl5pPr marL="2057400" indent="-228600">
              <a:lnSpc>
                <a:spcPct val="120000"/>
              </a:lnSpc>
              <a:spcBef>
                <a:spcPts val="0"/>
              </a:spcBef>
              <a:buClr>
                <a:srgbClr val="2F2883"/>
              </a:buClr>
              <a:buFont typeface="Wingdings" panose="05000000000000000000" pitchFamily="2" charset="2"/>
              <a:buChar char="§"/>
              <a:defRPr sz="1100" b="0" i="0">
                <a:solidFill>
                  <a:schemeClr val="tx1">
                    <a:lumMod val="75000"/>
                    <a:lumOff val="25000"/>
                  </a:schemeClr>
                </a:solidFill>
                <a:latin typeface="Segoe UI" panose="020B0502040204020203" pitchFamily="34" charset="0"/>
                <a:ea typeface="Segoe UI" panose="020B0502040204020203" pitchFamily="34" charset="0"/>
                <a:cs typeface="Segoe UI" panose="020B0502040204020203" pitchFamily="34" charset="0"/>
              </a:defRPr>
            </a:lvl5pPr>
          </a:lstStyle>
          <a:p>
            <a:pPr lvl="0"/>
            <a:r>
              <a:rPr lang="en-US" dirty="0"/>
              <a:t>Segoe UI 16pt Grey</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6"/>
          <p:cNvSpPr>
            <a:spLocks noGrp="1"/>
          </p:cNvSpPr>
          <p:nvPr>
            <p:ph type="title" hasCustomPrompt="1"/>
          </p:nvPr>
        </p:nvSpPr>
        <p:spPr>
          <a:xfrm>
            <a:off x="456579" y="236422"/>
            <a:ext cx="8189282" cy="713992"/>
          </a:xfrm>
          <a:prstGeom prst="rect">
            <a:avLst/>
          </a:prstGeom>
        </p:spPr>
        <p:txBody>
          <a:bodyPr anchor="ctr"/>
          <a:lstStyle>
            <a:lvl1pPr>
              <a:defRPr sz="2400" b="1">
                <a:solidFill>
                  <a:schemeClr val="bg1"/>
                </a:solidFill>
                <a:latin typeface="Segoe UI" panose="020B0502040204020203" pitchFamily="34" charset="0"/>
                <a:cs typeface="Segoe UI" panose="020B0502040204020203" pitchFamily="34" charset="0"/>
              </a:defRPr>
            </a:lvl1pPr>
          </a:lstStyle>
          <a:p>
            <a:r>
              <a:rPr lang="en-US" dirty="0"/>
              <a:t>[Segoe UI 24pt White Bold Middle-Align]</a:t>
            </a:r>
          </a:p>
        </p:txBody>
      </p:sp>
      <p:sp>
        <p:nvSpPr>
          <p:cNvPr id="18" name="Date Placeholder 3"/>
          <p:cNvSpPr>
            <a:spLocks noGrp="1"/>
          </p:cNvSpPr>
          <p:nvPr>
            <p:ph type="dt" sz="half" idx="2"/>
          </p:nvPr>
        </p:nvSpPr>
        <p:spPr>
          <a:xfrm rot="16200000">
            <a:off x="8615838" y="2976516"/>
            <a:ext cx="762488" cy="165104"/>
          </a:xfrm>
          <a:prstGeom prst="rect">
            <a:avLst/>
          </a:prstGeom>
        </p:spPr>
        <p:txBody>
          <a:bodyPr vert="horz" lIns="91440" tIns="45720" rIns="91440" bIns="45720" rtlCol="0" anchor="ctr"/>
          <a:lstStyle>
            <a:lvl1pPr algn="l">
              <a:defRPr sz="700">
                <a:solidFill>
                  <a:schemeClr val="bg1">
                    <a:lumMod val="75000"/>
                  </a:schemeClr>
                </a:solidFill>
                <a:latin typeface="Segoe UI" panose="020B0502040204020203" pitchFamily="34" charset="0"/>
                <a:cs typeface="Segoe UI" panose="020B0502040204020203" pitchFamily="34" charset="0"/>
              </a:defRPr>
            </a:lvl1pPr>
          </a:lstStyle>
          <a:p>
            <a:endParaRPr lang="en-SG" dirty="0"/>
          </a:p>
        </p:txBody>
      </p:sp>
    </p:spTree>
    <p:extLst>
      <p:ext uri="{BB962C8B-B14F-4D97-AF65-F5344CB8AC3E}">
        <p14:creationId xmlns:p14="http://schemas.microsoft.com/office/powerpoint/2010/main" val="821894755"/>
      </p:ext>
    </p:extLst>
  </p:cSld>
  <p:clrMapOvr>
    <a:masterClrMapping/>
  </p:clrMapOvr>
  <p:timing>
    <p:tnLst>
      <p:par>
        <p:cTn id="1" dur="indefinite" restart="never" nodeType="tmRoot"/>
      </p:par>
    </p:tn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End Page">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12" name="Background Image"/>
          <p:cNvSpPr/>
          <p:nvPr userDrawn="1"/>
        </p:nvSpPr>
        <p:spPr>
          <a:xfrm>
            <a:off x="0" y="0"/>
            <a:ext cx="9144000" cy="51435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800"/>
          </a:p>
        </p:txBody>
      </p:sp>
      <p:sp>
        <p:nvSpPr>
          <p:cNvPr id="8" name="Black Filter"/>
          <p:cNvSpPr/>
          <p:nvPr userDrawn="1"/>
        </p:nvSpPr>
        <p:spPr>
          <a:xfrm>
            <a:off x="1" y="2"/>
            <a:ext cx="9143999" cy="5143499"/>
          </a:xfrm>
          <a:prstGeom prst="rect">
            <a:avLst/>
          </a:prstGeom>
          <a:solidFill>
            <a:schemeClr val="tx1">
              <a:alpha val="61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latin typeface="Segoe UI" panose="020B0502040204020203" pitchFamily="34" charset="0"/>
              <a:ea typeface="Segoe UI" panose="020B0502040204020203" pitchFamily="34" charset="0"/>
              <a:cs typeface="Segoe UI" panose="020B0502040204020203" pitchFamily="34" charset="0"/>
            </a:endParaRPr>
          </a:p>
        </p:txBody>
      </p:sp>
      <p:pic>
        <p:nvPicPr>
          <p:cNvPr id="17" name="Logo">
            <a:extLst>
              <a:ext uri="{FF2B5EF4-FFF2-40B4-BE49-F238E27FC236}">
                <a16:creationId xmlns:a16="http://schemas.microsoft.com/office/drawing/2014/main" xmlns="" id="{D37E2459-7365-E64A-B0C6-953CADA49DD3}"/>
              </a:ext>
            </a:extLst>
          </p:cNvPr>
          <p:cNvPicPr>
            <a:picLocks noChangeAspect="1"/>
          </p:cNvPicPr>
          <p:nvPr userDrawn="1"/>
        </p:nvPicPr>
        <p:blipFill>
          <a:blip r:embed="rId3"/>
          <a:stretch>
            <a:fillRect/>
          </a:stretch>
        </p:blipFill>
        <p:spPr>
          <a:xfrm>
            <a:off x="4188560" y="4171289"/>
            <a:ext cx="766881" cy="223269"/>
          </a:xfrm>
          <a:prstGeom prst="rect">
            <a:avLst/>
          </a:prstGeom>
        </p:spPr>
      </p:pic>
      <p:sp>
        <p:nvSpPr>
          <p:cNvPr id="14" name="Logo Watermark"/>
          <p:cNvSpPr/>
          <p:nvPr userDrawn="1"/>
        </p:nvSpPr>
        <p:spPr>
          <a:xfrm>
            <a:off x="3730270" y="1721156"/>
            <a:ext cx="1683464" cy="1701190"/>
          </a:xfrm>
          <a:prstGeom prst="rect">
            <a:avLst/>
          </a:prstGeom>
          <a:blipFill dpi="0" rotWithShape="1">
            <a:blip r:embed="rId4">
              <a:alphaModFix amt="18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800" dirty="0"/>
          </a:p>
        </p:txBody>
      </p:sp>
      <p:sp>
        <p:nvSpPr>
          <p:cNvPr id="15" name="Subtitle Placeholder"/>
          <p:cNvSpPr>
            <a:spLocks noGrp="1"/>
          </p:cNvSpPr>
          <p:nvPr>
            <p:ph type="body" sz="quarter" idx="18" hasCustomPrompt="1"/>
          </p:nvPr>
        </p:nvSpPr>
        <p:spPr>
          <a:xfrm>
            <a:off x="503766" y="2903154"/>
            <a:ext cx="8092967" cy="359514"/>
          </a:xfrm>
          <a:prstGeom prst="rect">
            <a:avLst/>
          </a:prstGeom>
        </p:spPr>
        <p:txBody>
          <a:bodyPr wrap="square" lIns="57397" tIns="28698" rIns="57397" bIns="28698" anchor="t">
            <a:spAutoFit/>
          </a:bodyPr>
          <a:lstStyle>
            <a:lvl1pPr marL="0" indent="0" algn="ctr">
              <a:lnSpc>
                <a:spcPct val="120000"/>
              </a:lnSpc>
              <a:spcBef>
                <a:spcPts val="0"/>
              </a:spcBef>
              <a:buSzTx/>
              <a:buFont typeface="Wingdings" panose="05000000000000000000" pitchFamily="2" charset="2"/>
              <a:buNone/>
              <a:defRPr sz="1800" baseline="0">
                <a:solidFill>
                  <a:srgbClr val="00C0F3"/>
                </a:solidFill>
                <a:latin typeface="Segoe UI" panose="020B0502040204020203" pitchFamily="34" charset="0"/>
                <a:ea typeface="Segoe UI" panose="020B0502040204020203" pitchFamily="34" charset="0"/>
                <a:cs typeface="Segoe UI" panose="020B0502040204020203" pitchFamily="34" charset="0"/>
                <a:sym typeface="Lucida Sans"/>
              </a:defRPr>
            </a:lvl1pPr>
            <a:lvl2pPr marL="685783" indent="-228594" algn="ctr">
              <a:buFont typeface="Wingdings" panose="05000000000000000000" pitchFamily="2" charset="2"/>
              <a:buChar char="§"/>
              <a:defRPr sz="1800">
                <a:solidFill>
                  <a:schemeClr val="accent3"/>
                </a:solidFill>
              </a:defRPr>
            </a:lvl2pPr>
            <a:lvl3pPr marL="1142972" indent="-228594" algn="ctr">
              <a:buFont typeface="Wingdings" panose="05000000000000000000" pitchFamily="2" charset="2"/>
              <a:buChar char="§"/>
              <a:defRPr sz="1800">
                <a:solidFill>
                  <a:schemeClr val="accent3"/>
                </a:solidFill>
              </a:defRPr>
            </a:lvl3pPr>
            <a:lvl4pPr marL="1600160" indent="-228594" algn="ctr">
              <a:buFont typeface="Wingdings" panose="05000000000000000000" pitchFamily="2" charset="2"/>
              <a:buChar char="§"/>
              <a:defRPr sz="1600">
                <a:solidFill>
                  <a:schemeClr val="accent3"/>
                </a:solidFill>
              </a:defRPr>
            </a:lvl4pPr>
            <a:lvl5pPr marL="2057348" indent="-228594" algn="ctr">
              <a:buFont typeface="Wingdings" panose="05000000000000000000" pitchFamily="2" charset="2"/>
              <a:buChar char="§"/>
              <a:defRPr sz="1400">
                <a:solidFill>
                  <a:schemeClr val="accent3"/>
                </a:solidFill>
              </a:defRPr>
            </a:lvl5pPr>
          </a:lstStyle>
          <a:p>
            <a:r>
              <a:rPr lang="en-GB" dirty="0"/>
              <a:t>[Segoe UI 18pt Cyan]</a:t>
            </a:r>
          </a:p>
        </p:txBody>
      </p:sp>
      <p:sp>
        <p:nvSpPr>
          <p:cNvPr id="16" name="Title Placeholder"/>
          <p:cNvSpPr>
            <a:spLocks noGrp="1"/>
          </p:cNvSpPr>
          <p:nvPr>
            <p:ph type="body" sz="quarter" idx="19" hasCustomPrompt="1"/>
          </p:nvPr>
        </p:nvSpPr>
        <p:spPr>
          <a:xfrm>
            <a:off x="508690" y="2158394"/>
            <a:ext cx="8083116" cy="735065"/>
          </a:xfrm>
          <a:prstGeom prst="rect">
            <a:avLst/>
          </a:prstGeom>
        </p:spPr>
        <p:txBody>
          <a:bodyPr wrap="square" lIns="57397" tIns="28698" rIns="57397" bIns="28698" anchor="ctr">
            <a:spAutoFit/>
          </a:bodyPr>
          <a:lstStyle>
            <a:lvl1pPr marL="0" indent="0" algn="ctr">
              <a:lnSpc>
                <a:spcPct val="100000"/>
              </a:lnSpc>
              <a:spcBef>
                <a:spcPts val="0"/>
              </a:spcBef>
              <a:buSzTx/>
              <a:buFont typeface="Wingdings" panose="05000000000000000000" pitchFamily="2" charset="2"/>
              <a:buNone/>
              <a:defRPr sz="4400" b="1" baseline="0">
                <a:solidFill>
                  <a:srgbClr val="FFFFFF"/>
                </a:solidFill>
                <a:latin typeface="Segoe UI" panose="020B0502040204020203" pitchFamily="34" charset="0"/>
                <a:ea typeface="Segoe UI" panose="020B0502040204020203" pitchFamily="34" charset="0"/>
                <a:cs typeface="Segoe UI" panose="020B0502040204020203" pitchFamily="34" charset="0"/>
                <a:sym typeface="Lucida Sans"/>
              </a:defRPr>
            </a:lvl1pPr>
            <a:lvl2pPr marL="685783" indent="-228594" algn="ctr">
              <a:buFont typeface="Wingdings" panose="05000000000000000000" pitchFamily="2" charset="2"/>
              <a:buChar char="§"/>
              <a:defRPr>
                <a:solidFill>
                  <a:schemeClr val="bg1"/>
                </a:solidFill>
              </a:defRPr>
            </a:lvl2pPr>
            <a:lvl3pPr marL="1142972" indent="-228594" algn="ctr">
              <a:buFont typeface="Wingdings" panose="05000000000000000000" pitchFamily="2" charset="2"/>
              <a:buChar char="§"/>
              <a:defRPr>
                <a:solidFill>
                  <a:schemeClr val="bg1"/>
                </a:solidFill>
              </a:defRPr>
            </a:lvl3pPr>
            <a:lvl4pPr marL="1600160" indent="-228594" algn="ctr">
              <a:buFont typeface="Wingdings" panose="05000000000000000000" pitchFamily="2" charset="2"/>
              <a:buChar char="§"/>
              <a:defRPr>
                <a:solidFill>
                  <a:schemeClr val="bg1"/>
                </a:solidFill>
              </a:defRPr>
            </a:lvl4pPr>
            <a:lvl5pPr marL="2057348" indent="-228594" algn="ctr">
              <a:buFont typeface="Wingdings" panose="05000000000000000000" pitchFamily="2" charset="2"/>
              <a:buChar char="§"/>
              <a:defRPr>
                <a:solidFill>
                  <a:schemeClr val="bg1"/>
                </a:solidFill>
              </a:defRPr>
            </a:lvl5pPr>
            <a:lvl6pPr marL="2514537" indent="-228594" algn="ctr">
              <a:buFont typeface="Wingdings" panose="05000000000000000000" pitchFamily="2" charset="2"/>
              <a:buChar char="§"/>
              <a:defRPr>
                <a:solidFill>
                  <a:schemeClr val="bg1"/>
                </a:solidFill>
              </a:defRPr>
            </a:lvl6pPr>
          </a:lstStyle>
          <a:p>
            <a:r>
              <a:rPr lang="en-SG" dirty="0"/>
              <a:t>[Segoe UI 44pt White Bold]</a:t>
            </a:r>
            <a:endParaRPr lang="en-US" dirty="0"/>
          </a:p>
        </p:txBody>
      </p:sp>
      <p:sp>
        <p:nvSpPr>
          <p:cNvPr id="9" name="Footer Placeholder 4"/>
          <p:cNvSpPr>
            <a:spLocks noGrp="1"/>
          </p:cNvSpPr>
          <p:nvPr>
            <p:ph type="ftr" sz="quarter" idx="3"/>
          </p:nvPr>
        </p:nvSpPr>
        <p:spPr>
          <a:xfrm>
            <a:off x="3906532" y="4749529"/>
            <a:ext cx="1330939" cy="165102"/>
          </a:xfrm>
          <a:prstGeom prst="rect">
            <a:avLst/>
          </a:prstGeom>
        </p:spPr>
        <p:txBody>
          <a:bodyPr vert="horz" lIns="91440" tIns="45720" rIns="91440" bIns="45720" rtlCol="0" anchor="ctr"/>
          <a:lstStyle>
            <a:lvl1pPr algn="l">
              <a:defRPr sz="700" b="0">
                <a:solidFill>
                  <a:schemeClr val="tx1">
                    <a:lumMod val="65000"/>
                    <a:lumOff val="35000"/>
                  </a:schemeClr>
                </a:solidFill>
                <a:latin typeface="Segoe UI" panose="020B0502040204020203" pitchFamily="34" charset="0"/>
                <a:cs typeface="Segoe UI" panose="020B0502040204020203" pitchFamily="34" charset="0"/>
              </a:defRPr>
            </a:lvl1pPr>
          </a:lstStyle>
          <a:p>
            <a:pPr algn="ctr"/>
            <a:r>
              <a:rPr lang="en-SG"/>
              <a:t>RESTRICTED</a:t>
            </a:r>
            <a:endParaRPr lang="en-SG" dirty="0"/>
          </a:p>
        </p:txBody>
      </p:sp>
    </p:spTree>
    <p:extLst>
      <p:ext uri="{BB962C8B-B14F-4D97-AF65-F5344CB8AC3E}">
        <p14:creationId xmlns:p14="http://schemas.microsoft.com/office/powerpoint/2010/main" val="161571101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userDrawn="1">
  <p:cSld name="Title/wSub &amp; 2Col Text(T) + 1Col Image(B)">
    <p:spTree>
      <p:nvGrpSpPr>
        <p:cNvPr id="1" name=""/>
        <p:cNvGrpSpPr/>
        <p:nvPr/>
      </p:nvGrpSpPr>
      <p:grpSpPr>
        <a:xfrm>
          <a:off x="0" y="0"/>
          <a:ext cx="0" cy="0"/>
          <a:chOff x="0" y="0"/>
          <a:chExt cx="0" cy="0"/>
        </a:xfrm>
      </p:grpSpPr>
      <p:sp>
        <p:nvSpPr>
          <p:cNvPr id="24" name="Pagination"/>
          <p:cNvSpPr>
            <a:spLocks noGrp="1"/>
          </p:cNvSpPr>
          <p:nvPr>
            <p:ph type="sldNum" sz="quarter" idx="4"/>
          </p:nvPr>
        </p:nvSpPr>
        <p:spPr>
          <a:xfrm>
            <a:off x="8850007" y="4889009"/>
            <a:ext cx="294144" cy="158337"/>
          </a:xfrm>
          <a:prstGeom prst="rect">
            <a:avLst/>
          </a:prstGeom>
          <a:extLst>
            <a:ext uri="{C572A759-6A51-4108-AA02-DFA0A04FC94B}">
              <ma14:wrappingTextBoxFlag xmlns:ma14="http://schemas.microsoft.com/office/mac/drawingml/2011/main" val="1"/>
            </a:ext>
          </a:extLst>
        </p:spPr>
        <p:txBody>
          <a:bodyPr lIns="57397" tIns="28698" rIns="57397" bIns="28698" anchor="ctr"/>
          <a:lstStyle>
            <a:lvl1pPr algn="ctr">
              <a:defRPr sz="700">
                <a:solidFill>
                  <a:schemeClr val="bg1">
                    <a:lumMod val="65000"/>
                  </a:schemeClr>
                </a:solidFill>
                <a:latin typeface="Segoe UI" panose="020B0502040204020203" pitchFamily="34" charset="0"/>
                <a:ea typeface="Segoe UI" panose="020B0502040204020203" pitchFamily="34" charset="0"/>
                <a:cs typeface="Segoe UI" panose="020B0502040204020203" pitchFamily="34" charset="0"/>
                <a:sym typeface="Lucida Sans"/>
              </a:defRPr>
            </a:lvl1pPr>
          </a:lstStyle>
          <a:p>
            <a:fld id="{86CB4B4D-7CA3-9044-876B-883B54F8677D}" type="slidenum">
              <a:rPr lang="uk-UA" smtClean="0"/>
              <a:pPr/>
              <a:t>‹#›</a:t>
            </a:fld>
            <a:endParaRPr lang="uk-UA"/>
          </a:p>
        </p:txBody>
      </p:sp>
      <p:sp>
        <p:nvSpPr>
          <p:cNvPr id="25" name="Footer Placeholder 4"/>
          <p:cNvSpPr>
            <a:spLocks noGrp="1"/>
          </p:cNvSpPr>
          <p:nvPr>
            <p:ph type="ftr" sz="quarter" idx="3"/>
          </p:nvPr>
        </p:nvSpPr>
        <p:spPr>
          <a:xfrm rot="16200000">
            <a:off x="8331611" y="4119385"/>
            <a:ext cx="1330939" cy="165102"/>
          </a:xfrm>
          <a:prstGeom prst="rect">
            <a:avLst/>
          </a:prstGeom>
        </p:spPr>
        <p:txBody>
          <a:bodyPr vert="horz" lIns="91440" tIns="45720" rIns="91440" bIns="45720" rtlCol="0" anchor="ctr"/>
          <a:lstStyle>
            <a:lvl1pPr algn="l">
              <a:defRPr sz="700" b="0">
                <a:solidFill>
                  <a:schemeClr val="bg1">
                    <a:lumMod val="75000"/>
                  </a:schemeClr>
                </a:solidFill>
                <a:latin typeface="Segoe UI" panose="020B0502040204020203" pitchFamily="34" charset="0"/>
                <a:cs typeface="Segoe UI" panose="020B0502040204020203" pitchFamily="34" charset="0"/>
              </a:defRPr>
            </a:lvl1pPr>
          </a:lstStyle>
          <a:p>
            <a:r>
              <a:rPr lang="en-SG"/>
              <a:t>RESTRICTED</a:t>
            </a:r>
          </a:p>
        </p:txBody>
      </p:sp>
      <p:sp>
        <p:nvSpPr>
          <p:cNvPr id="28" name="Date Placeholder 3"/>
          <p:cNvSpPr>
            <a:spLocks noGrp="1"/>
          </p:cNvSpPr>
          <p:nvPr>
            <p:ph type="dt" sz="half" idx="2"/>
          </p:nvPr>
        </p:nvSpPr>
        <p:spPr>
          <a:xfrm rot="16200000">
            <a:off x="8615839" y="2976517"/>
            <a:ext cx="762488" cy="165104"/>
          </a:xfrm>
          <a:prstGeom prst="rect">
            <a:avLst/>
          </a:prstGeom>
        </p:spPr>
        <p:txBody>
          <a:bodyPr vert="horz" lIns="91440" tIns="45720" rIns="91440" bIns="45720" rtlCol="0" anchor="ctr"/>
          <a:lstStyle>
            <a:lvl1pPr algn="l">
              <a:defRPr sz="700">
                <a:solidFill>
                  <a:schemeClr val="bg1">
                    <a:lumMod val="75000"/>
                  </a:schemeClr>
                </a:solidFill>
                <a:latin typeface="Segoe UI" panose="020B0502040204020203" pitchFamily="34" charset="0"/>
                <a:cs typeface="Segoe UI" panose="020B0502040204020203" pitchFamily="34" charset="0"/>
              </a:defRPr>
            </a:lvl1pPr>
          </a:lstStyle>
          <a:p>
            <a:endParaRPr lang="en-SG"/>
          </a:p>
        </p:txBody>
      </p:sp>
      <p:sp>
        <p:nvSpPr>
          <p:cNvPr id="3" name="Picture Placeholder 2"/>
          <p:cNvSpPr>
            <a:spLocks noGrp="1"/>
          </p:cNvSpPr>
          <p:nvPr>
            <p:ph type="pic" sz="quarter" idx="11"/>
          </p:nvPr>
        </p:nvSpPr>
        <p:spPr>
          <a:xfrm>
            <a:off x="452438" y="2821354"/>
            <a:ext cx="8193087" cy="2149232"/>
          </a:xfrm>
          <a:prstGeom prst="rect">
            <a:avLst/>
          </a:prstGeom>
        </p:spPr>
        <p:txBody>
          <a:bodyPr/>
          <a:lstStyle/>
          <a:p>
            <a:endParaRPr lang="en-SG"/>
          </a:p>
        </p:txBody>
      </p:sp>
      <p:sp>
        <p:nvSpPr>
          <p:cNvPr id="8" name="Content Placeholder 2"/>
          <p:cNvSpPr>
            <a:spLocks noGrp="1"/>
          </p:cNvSpPr>
          <p:nvPr>
            <p:ph sz="quarter" idx="10" hasCustomPrompt="1"/>
          </p:nvPr>
        </p:nvSpPr>
        <p:spPr>
          <a:xfrm>
            <a:off x="452967" y="1325002"/>
            <a:ext cx="4004734" cy="1352823"/>
          </a:xfrm>
          <a:prstGeom prst="rect">
            <a:avLst/>
          </a:prstGeom>
        </p:spPr>
        <p:txBody>
          <a:bodyPr/>
          <a:lstStyle>
            <a:lvl1pPr marL="228594" indent="-228594">
              <a:lnSpc>
                <a:spcPct val="120000"/>
              </a:lnSpc>
              <a:spcBef>
                <a:spcPts val="0"/>
              </a:spcBef>
              <a:buClr>
                <a:srgbClr val="2F2883"/>
              </a:buClr>
              <a:buSzPct val="100000"/>
              <a:buFont typeface="Wingdings" panose="05000000000000000000" pitchFamily="2" charset="2"/>
              <a:buChar char="§"/>
              <a:defRPr sz="1600" b="0" i="0">
                <a:solidFill>
                  <a:srgbClr val="53585F"/>
                </a:solidFill>
                <a:latin typeface="Segoe UI" panose="020B0502040204020203" pitchFamily="34" charset="0"/>
                <a:ea typeface="Segoe UI" panose="020B0502040204020203" pitchFamily="34" charset="0"/>
                <a:cs typeface="Segoe UI" panose="020B0502040204020203" pitchFamily="34" charset="0"/>
              </a:defRPr>
            </a:lvl1pPr>
            <a:lvl2pPr marL="466338" indent="-179360">
              <a:lnSpc>
                <a:spcPct val="120000"/>
              </a:lnSpc>
              <a:spcBef>
                <a:spcPts val="0"/>
              </a:spcBef>
              <a:buClr>
                <a:srgbClr val="2F2883"/>
              </a:buClr>
              <a:buSzPct val="90000"/>
              <a:buFont typeface="Wingdings" panose="05000000000000000000" pitchFamily="2" charset="2"/>
              <a:buChar char="§"/>
              <a:defRPr sz="1400" b="0" i="0">
                <a:solidFill>
                  <a:srgbClr val="53585F"/>
                </a:solidFill>
                <a:latin typeface="Segoe UI" panose="020B0502040204020203" pitchFamily="34" charset="0"/>
                <a:ea typeface="Segoe UI" panose="020B0502040204020203" pitchFamily="34" charset="0"/>
                <a:cs typeface="Segoe UI" panose="020B0502040204020203" pitchFamily="34" charset="0"/>
              </a:defRPr>
            </a:lvl2pPr>
            <a:lvl3pPr marL="717443" indent="-143489">
              <a:lnSpc>
                <a:spcPct val="120000"/>
              </a:lnSpc>
              <a:spcBef>
                <a:spcPts val="0"/>
              </a:spcBef>
              <a:buClr>
                <a:srgbClr val="2F2883"/>
              </a:buClr>
              <a:buFont typeface="Wingdings" panose="05000000000000000000" pitchFamily="2" charset="2"/>
              <a:buChar char="§"/>
              <a:defRPr sz="1200" b="0" i="0">
                <a:solidFill>
                  <a:srgbClr val="53585F"/>
                </a:solidFill>
                <a:latin typeface="Segoe UI" panose="020B0502040204020203" pitchFamily="34" charset="0"/>
                <a:ea typeface="Segoe UI" panose="020B0502040204020203" pitchFamily="34" charset="0"/>
                <a:cs typeface="Segoe UI" panose="020B0502040204020203" pitchFamily="34" charset="0"/>
              </a:defRPr>
            </a:lvl3pPr>
            <a:lvl4pPr marL="1600160" indent="-228594">
              <a:lnSpc>
                <a:spcPct val="120000"/>
              </a:lnSpc>
              <a:spcBef>
                <a:spcPts val="0"/>
              </a:spcBef>
              <a:buClr>
                <a:srgbClr val="2F2883"/>
              </a:buClr>
              <a:buFont typeface="Wingdings" panose="05000000000000000000" pitchFamily="2" charset="2"/>
              <a:buChar char="§"/>
              <a:defRPr sz="1100" b="0" i="0">
                <a:solidFill>
                  <a:srgbClr val="53585F"/>
                </a:solidFill>
                <a:latin typeface="Segoe UI" panose="020B0502040204020203" pitchFamily="34" charset="0"/>
                <a:ea typeface="Segoe UI" panose="020B0502040204020203" pitchFamily="34" charset="0"/>
                <a:cs typeface="Segoe UI" panose="020B0502040204020203" pitchFamily="34" charset="0"/>
              </a:defRPr>
            </a:lvl4pPr>
            <a:lvl5pPr marL="2057348" indent="-228594">
              <a:lnSpc>
                <a:spcPct val="120000"/>
              </a:lnSpc>
              <a:spcBef>
                <a:spcPts val="0"/>
              </a:spcBef>
              <a:buClr>
                <a:srgbClr val="2F2883"/>
              </a:buClr>
              <a:buFont typeface="Wingdings" panose="05000000000000000000" pitchFamily="2" charset="2"/>
              <a:buChar char="§"/>
              <a:defRPr sz="1100" b="0" i="0">
                <a:solidFill>
                  <a:srgbClr val="53585F"/>
                </a:solidFill>
                <a:latin typeface="Segoe UI" panose="020B0502040204020203" pitchFamily="34" charset="0"/>
                <a:ea typeface="Segoe UI" panose="020B0502040204020203" pitchFamily="34" charset="0"/>
                <a:cs typeface="Segoe UI" panose="020B0502040204020203" pitchFamily="34" charset="0"/>
              </a:defRPr>
            </a:lvl5pPr>
          </a:lstStyle>
          <a:p>
            <a:pPr lvl="0"/>
            <a:r>
              <a:rPr lang="en-US"/>
              <a:t>Segoe UI 16pt Grey</a:t>
            </a:r>
          </a:p>
          <a:p>
            <a:pPr lvl="1"/>
            <a:r>
              <a:rPr lang="en-US"/>
              <a:t>Second level</a:t>
            </a:r>
          </a:p>
          <a:p>
            <a:pPr lvl="2"/>
            <a:r>
              <a:rPr lang="en-US"/>
              <a:t>Third level</a:t>
            </a:r>
          </a:p>
          <a:p>
            <a:pPr lvl="3"/>
            <a:r>
              <a:rPr lang="en-US"/>
              <a:t>Fourth level</a:t>
            </a:r>
          </a:p>
          <a:p>
            <a:pPr lvl="4"/>
            <a:r>
              <a:rPr lang="en-US"/>
              <a:t>Fifth level</a:t>
            </a:r>
          </a:p>
        </p:txBody>
      </p:sp>
      <p:sp>
        <p:nvSpPr>
          <p:cNvPr id="9" name="Content Placeholder 2"/>
          <p:cNvSpPr>
            <a:spLocks noGrp="1"/>
          </p:cNvSpPr>
          <p:nvPr>
            <p:ph sz="quarter" idx="13" hasCustomPrompt="1"/>
          </p:nvPr>
        </p:nvSpPr>
        <p:spPr>
          <a:xfrm>
            <a:off x="4637184" y="1325002"/>
            <a:ext cx="4004734" cy="1352823"/>
          </a:xfrm>
          <a:prstGeom prst="rect">
            <a:avLst/>
          </a:prstGeom>
        </p:spPr>
        <p:txBody>
          <a:bodyPr/>
          <a:lstStyle>
            <a:lvl1pPr marL="228594" indent="-228594">
              <a:lnSpc>
                <a:spcPct val="120000"/>
              </a:lnSpc>
              <a:spcBef>
                <a:spcPts val="0"/>
              </a:spcBef>
              <a:buClr>
                <a:srgbClr val="2F2883"/>
              </a:buClr>
              <a:buSzPct val="100000"/>
              <a:buFont typeface="Wingdings" panose="05000000000000000000" pitchFamily="2" charset="2"/>
              <a:buChar char="§"/>
              <a:defRPr sz="1600" b="0" i="0">
                <a:solidFill>
                  <a:srgbClr val="53585F"/>
                </a:solidFill>
                <a:latin typeface="Segoe UI" panose="020B0502040204020203" pitchFamily="34" charset="0"/>
                <a:ea typeface="Segoe UI" panose="020B0502040204020203" pitchFamily="34" charset="0"/>
                <a:cs typeface="Segoe UI" panose="020B0502040204020203" pitchFamily="34" charset="0"/>
              </a:defRPr>
            </a:lvl1pPr>
            <a:lvl2pPr marL="466338" indent="-179360">
              <a:lnSpc>
                <a:spcPct val="120000"/>
              </a:lnSpc>
              <a:spcBef>
                <a:spcPts val="0"/>
              </a:spcBef>
              <a:buClr>
                <a:srgbClr val="2F2883"/>
              </a:buClr>
              <a:buSzPct val="90000"/>
              <a:buFont typeface="Wingdings" panose="05000000000000000000" pitchFamily="2" charset="2"/>
              <a:buChar char="§"/>
              <a:defRPr sz="1400" b="0" i="0">
                <a:solidFill>
                  <a:srgbClr val="53585F"/>
                </a:solidFill>
                <a:latin typeface="Segoe UI" panose="020B0502040204020203" pitchFamily="34" charset="0"/>
                <a:ea typeface="Segoe UI" panose="020B0502040204020203" pitchFamily="34" charset="0"/>
                <a:cs typeface="Segoe UI" panose="020B0502040204020203" pitchFamily="34" charset="0"/>
              </a:defRPr>
            </a:lvl2pPr>
            <a:lvl3pPr marL="717443" indent="-143489">
              <a:lnSpc>
                <a:spcPct val="120000"/>
              </a:lnSpc>
              <a:spcBef>
                <a:spcPts val="0"/>
              </a:spcBef>
              <a:buClr>
                <a:srgbClr val="2F2883"/>
              </a:buClr>
              <a:buFont typeface="Wingdings" panose="05000000000000000000" pitchFamily="2" charset="2"/>
              <a:buChar char="§"/>
              <a:defRPr sz="1200" b="0" i="0">
                <a:solidFill>
                  <a:srgbClr val="53585F"/>
                </a:solidFill>
                <a:latin typeface="Segoe UI" panose="020B0502040204020203" pitchFamily="34" charset="0"/>
                <a:ea typeface="Segoe UI" panose="020B0502040204020203" pitchFamily="34" charset="0"/>
                <a:cs typeface="Segoe UI" panose="020B0502040204020203" pitchFamily="34" charset="0"/>
              </a:defRPr>
            </a:lvl3pPr>
            <a:lvl4pPr marL="1600160" indent="-228594">
              <a:lnSpc>
                <a:spcPct val="120000"/>
              </a:lnSpc>
              <a:spcBef>
                <a:spcPts val="0"/>
              </a:spcBef>
              <a:buClr>
                <a:srgbClr val="2F2883"/>
              </a:buClr>
              <a:buFont typeface="Wingdings" panose="05000000000000000000" pitchFamily="2" charset="2"/>
              <a:buChar char="§"/>
              <a:defRPr sz="1100" b="0" i="0">
                <a:solidFill>
                  <a:srgbClr val="53585F"/>
                </a:solidFill>
                <a:latin typeface="Segoe UI" panose="020B0502040204020203" pitchFamily="34" charset="0"/>
                <a:ea typeface="Segoe UI" panose="020B0502040204020203" pitchFamily="34" charset="0"/>
                <a:cs typeface="Segoe UI" panose="020B0502040204020203" pitchFamily="34" charset="0"/>
              </a:defRPr>
            </a:lvl4pPr>
            <a:lvl5pPr marL="2057348" indent="-228594">
              <a:lnSpc>
                <a:spcPct val="120000"/>
              </a:lnSpc>
              <a:spcBef>
                <a:spcPts val="0"/>
              </a:spcBef>
              <a:buClr>
                <a:srgbClr val="2F2883"/>
              </a:buClr>
              <a:buFont typeface="Wingdings" panose="05000000000000000000" pitchFamily="2" charset="2"/>
              <a:buChar char="§"/>
              <a:defRPr sz="1100" b="0" i="0">
                <a:solidFill>
                  <a:srgbClr val="53585F"/>
                </a:solidFill>
                <a:latin typeface="Segoe UI" panose="020B0502040204020203" pitchFamily="34" charset="0"/>
                <a:ea typeface="Segoe UI" panose="020B0502040204020203" pitchFamily="34" charset="0"/>
                <a:cs typeface="Segoe UI" panose="020B0502040204020203" pitchFamily="34" charset="0"/>
              </a:defRPr>
            </a:lvl5pPr>
          </a:lstStyle>
          <a:p>
            <a:pPr lvl="0"/>
            <a:r>
              <a:rPr lang="en-US"/>
              <a:t>Segoe UI 16pt Grey</a:t>
            </a:r>
          </a:p>
          <a:p>
            <a:pPr lvl="1"/>
            <a:r>
              <a:rPr lang="en-US"/>
              <a:t>Second level</a:t>
            </a:r>
          </a:p>
          <a:p>
            <a:pPr lvl="2"/>
            <a:r>
              <a:rPr lang="en-US"/>
              <a:t>Third level</a:t>
            </a:r>
          </a:p>
          <a:p>
            <a:pPr lvl="3"/>
            <a:r>
              <a:rPr lang="en-US"/>
              <a:t>Fourth level</a:t>
            </a:r>
          </a:p>
          <a:p>
            <a:pPr lvl="4"/>
            <a:r>
              <a:rPr lang="en-US"/>
              <a:t>Fifth level</a:t>
            </a:r>
          </a:p>
        </p:txBody>
      </p:sp>
      <p:sp>
        <p:nvSpPr>
          <p:cNvPr id="10" name="Text Placeholder 2"/>
          <p:cNvSpPr>
            <a:spLocks noGrp="1"/>
          </p:cNvSpPr>
          <p:nvPr>
            <p:ph type="body" sz="quarter" idx="12" hasCustomPrompt="1"/>
          </p:nvPr>
        </p:nvSpPr>
        <p:spPr>
          <a:xfrm>
            <a:off x="452967" y="584870"/>
            <a:ext cx="8192896" cy="496888"/>
          </a:xfrm>
          <a:prstGeom prst="rect">
            <a:avLst/>
          </a:prstGeom>
        </p:spPr>
        <p:txBody>
          <a:bodyPr/>
          <a:lstStyle>
            <a:lvl1pPr marL="0" indent="0">
              <a:buNone/>
              <a:defRPr sz="1600" b="0" i="0" baseline="0">
                <a:solidFill>
                  <a:srgbClr val="00C0F3"/>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a:t>[Segoe UI 16pt Cyan]</a:t>
            </a:r>
          </a:p>
        </p:txBody>
      </p:sp>
      <p:sp>
        <p:nvSpPr>
          <p:cNvPr id="11" name="Title 3"/>
          <p:cNvSpPr>
            <a:spLocks noGrp="1"/>
          </p:cNvSpPr>
          <p:nvPr>
            <p:ph type="title" hasCustomPrompt="1"/>
          </p:nvPr>
        </p:nvSpPr>
        <p:spPr>
          <a:xfrm>
            <a:off x="452967" y="222114"/>
            <a:ext cx="8192896" cy="425587"/>
          </a:xfrm>
          <a:prstGeom prst="rect">
            <a:avLst/>
          </a:prstGeom>
        </p:spPr>
        <p:txBody>
          <a:bodyPr/>
          <a:lstStyle>
            <a:lvl1pPr algn="l">
              <a:defRPr sz="2400" b="1" i="0" baseline="0">
                <a:solidFill>
                  <a:schemeClr val="bg1"/>
                </a:solidFill>
                <a:latin typeface="Segoe UI" panose="020B0502040204020203" pitchFamily="34" charset="0"/>
                <a:ea typeface="Segoe UI" panose="020B0502040204020203" pitchFamily="34" charset="0"/>
                <a:cs typeface="Segoe UI" panose="020B0502040204020203" pitchFamily="34" charset="0"/>
              </a:defRPr>
            </a:lvl1pPr>
          </a:lstStyle>
          <a:p>
            <a:r>
              <a:rPr lang="en-US"/>
              <a:t>[Segoe UI 24pt White Bold]</a:t>
            </a:r>
          </a:p>
        </p:txBody>
      </p:sp>
    </p:spTree>
    <p:extLst>
      <p:ext uri="{BB962C8B-B14F-4D97-AF65-F5344CB8AC3E}">
        <p14:creationId xmlns:p14="http://schemas.microsoft.com/office/powerpoint/2010/main" val="1023235497"/>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userDrawn="1">
  <p:cSld name="Title/wSub  &amp; 1Col Text">
    <p:spTree>
      <p:nvGrpSpPr>
        <p:cNvPr id="1" name=""/>
        <p:cNvGrpSpPr/>
        <p:nvPr/>
      </p:nvGrpSpPr>
      <p:grpSpPr>
        <a:xfrm>
          <a:off x="0" y="0"/>
          <a:ext cx="0" cy="0"/>
          <a:chOff x="0" y="0"/>
          <a:chExt cx="0" cy="0"/>
        </a:xfrm>
      </p:grpSpPr>
      <p:sp>
        <p:nvSpPr>
          <p:cNvPr id="10" name="Pagination"/>
          <p:cNvSpPr>
            <a:spLocks noGrp="1"/>
          </p:cNvSpPr>
          <p:nvPr>
            <p:ph type="sldNum" sz="quarter" idx="4"/>
          </p:nvPr>
        </p:nvSpPr>
        <p:spPr>
          <a:xfrm>
            <a:off x="8850007" y="4889009"/>
            <a:ext cx="294144" cy="158337"/>
          </a:xfrm>
          <a:prstGeom prst="rect">
            <a:avLst/>
          </a:prstGeom>
          <a:extLst>
            <a:ext uri="{C572A759-6A51-4108-AA02-DFA0A04FC94B}">
              <ma14:wrappingTextBoxFlag xmlns:ma14="http://schemas.microsoft.com/office/mac/drawingml/2011/main" val="1"/>
            </a:ext>
          </a:extLst>
        </p:spPr>
        <p:txBody>
          <a:bodyPr lIns="57397" tIns="28698" rIns="57397" bIns="28698" anchor="ctr"/>
          <a:lstStyle>
            <a:lvl1pPr algn="ctr">
              <a:defRPr sz="700">
                <a:solidFill>
                  <a:schemeClr val="bg1">
                    <a:lumMod val="65000"/>
                  </a:schemeClr>
                </a:solidFill>
                <a:latin typeface="Segoe UI" panose="020B0502040204020203" pitchFamily="34" charset="0"/>
                <a:ea typeface="Segoe UI" panose="020B0502040204020203" pitchFamily="34" charset="0"/>
                <a:cs typeface="Segoe UI" panose="020B0502040204020203" pitchFamily="34" charset="0"/>
                <a:sym typeface="Lucida Sans"/>
              </a:defRPr>
            </a:lvl1pPr>
          </a:lstStyle>
          <a:p>
            <a:fld id="{86CB4B4D-7CA3-9044-876B-883B54F8677D}" type="slidenum">
              <a:rPr lang="uk-UA" smtClean="0"/>
              <a:pPr/>
              <a:t>‹#›</a:t>
            </a:fld>
            <a:endParaRPr lang="uk-UA"/>
          </a:p>
        </p:txBody>
      </p:sp>
      <p:sp>
        <p:nvSpPr>
          <p:cNvPr id="15" name="Footer Placeholder 4"/>
          <p:cNvSpPr>
            <a:spLocks noGrp="1"/>
          </p:cNvSpPr>
          <p:nvPr>
            <p:ph type="ftr" sz="quarter" idx="3"/>
          </p:nvPr>
        </p:nvSpPr>
        <p:spPr>
          <a:xfrm rot="16200000">
            <a:off x="8331611" y="4119385"/>
            <a:ext cx="1330939" cy="165102"/>
          </a:xfrm>
          <a:prstGeom prst="rect">
            <a:avLst/>
          </a:prstGeom>
        </p:spPr>
        <p:txBody>
          <a:bodyPr vert="horz" lIns="91440" tIns="45720" rIns="91440" bIns="45720" rtlCol="0" anchor="ctr"/>
          <a:lstStyle>
            <a:lvl1pPr algn="l">
              <a:defRPr sz="700" b="0">
                <a:solidFill>
                  <a:schemeClr val="bg1">
                    <a:lumMod val="75000"/>
                  </a:schemeClr>
                </a:solidFill>
                <a:latin typeface="Segoe UI" panose="020B0502040204020203" pitchFamily="34" charset="0"/>
                <a:cs typeface="Segoe UI" panose="020B0502040204020203" pitchFamily="34" charset="0"/>
              </a:defRPr>
            </a:lvl1pPr>
          </a:lstStyle>
          <a:p>
            <a:r>
              <a:rPr lang="en-SG"/>
              <a:t>RESTRICTED</a:t>
            </a:r>
          </a:p>
        </p:txBody>
      </p:sp>
      <p:sp>
        <p:nvSpPr>
          <p:cNvPr id="11" name="Content Placeholder 2"/>
          <p:cNvSpPr>
            <a:spLocks noGrp="1"/>
          </p:cNvSpPr>
          <p:nvPr>
            <p:ph sz="quarter" idx="10" hasCustomPrompt="1"/>
          </p:nvPr>
        </p:nvSpPr>
        <p:spPr>
          <a:xfrm>
            <a:off x="452968" y="1325001"/>
            <a:ext cx="8192894" cy="3722344"/>
          </a:xfrm>
          <a:prstGeom prst="rect">
            <a:avLst/>
          </a:prstGeom>
        </p:spPr>
        <p:txBody>
          <a:bodyPr/>
          <a:lstStyle>
            <a:lvl1pPr marL="228594" indent="-228594">
              <a:lnSpc>
                <a:spcPct val="120000"/>
              </a:lnSpc>
              <a:spcBef>
                <a:spcPts val="0"/>
              </a:spcBef>
              <a:buClr>
                <a:srgbClr val="2F2883"/>
              </a:buClr>
              <a:buSzPct val="100000"/>
              <a:buFont typeface="Wingdings" panose="05000000000000000000" pitchFamily="2" charset="2"/>
              <a:buChar char="§"/>
              <a:defRPr sz="1600" b="0" i="0" baseline="0">
                <a:solidFill>
                  <a:schemeClr val="tx1">
                    <a:lumMod val="75000"/>
                    <a:lumOff val="25000"/>
                  </a:schemeClr>
                </a:solidFill>
                <a:latin typeface="Segoe UI" panose="020B0502040204020203" pitchFamily="34" charset="0"/>
                <a:ea typeface="Segoe UI" panose="020B0502040204020203" pitchFamily="34" charset="0"/>
                <a:cs typeface="Segoe UI" panose="020B0502040204020203" pitchFamily="34" charset="0"/>
              </a:defRPr>
            </a:lvl1pPr>
            <a:lvl2pPr marL="466338" indent="-179360">
              <a:lnSpc>
                <a:spcPct val="120000"/>
              </a:lnSpc>
              <a:spcBef>
                <a:spcPts val="0"/>
              </a:spcBef>
              <a:buClr>
                <a:srgbClr val="2F2883"/>
              </a:buClr>
              <a:buSzPct val="90000"/>
              <a:buFont typeface="Wingdings" panose="05000000000000000000" pitchFamily="2" charset="2"/>
              <a:buChar char="§"/>
              <a:defRPr sz="1400" b="0" i="0">
                <a:solidFill>
                  <a:schemeClr val="tx1">
                    <a:lumMod val="75000"/>
                    <a:lumOff val="25000"/>
                  </a:schemeClr>
                </a:solidFill>
                <a:latin typeface="Segoe UI" panose="020B0502040204020203" pitchFamily="34" charset="0"/>
                <a:ea typeface="Segoe UI" panose="020B0502040204020203" pitchFamily="34" charset="0"/>
                <a:cs typeface="Segoe UI" panose="020B0502040204020203" pitchFamily="34" charset="0"/>
              </a:defRPr>
            </a:lvl2pPr>
            <a:lvl3pPr marL="717443" indent="-143489">
              <a:lnSpc>
                <a:spcPct val="120000"/>
              </a:lnSpc>
              <a:spcBef>
                <a:spcPts val="0"/>
              </a:spcBef>
              <a:buClr>
                <a:srgbClr val="2F2883"/>
              </a:buClr>
              <a:buFont typeface="Wingdings" panose="05000000000000000000" pitchFamily="2" charset="2"/>
              <a:buChar char="§"/>
              <a:defRPr sz="1200" b="0" i="0">
                <a:solidFill>
                  <a:schemeClr val="tx1">
                    <a:lumMod val="75000"/>
                    <a:lumOff val="25000"/>
                  </a:schemeClr>
                </a:solidFill>
                <a:latin typeface="Segoe UI" panose="020B0502040204020203" pitchFamily="34" charset="0"/>
                <a:ea typeface="Segoe UI" panose="020B0502040204020203" pitchFamily="34" charset="0"/>
                <a:cs typeface="Segoe UI" panose="020B0502040204020203" pitchFamily="34" charset="0"/>
              </a:defRPr>
            </a:lvl3pPr>
            <a:lvl4pPr marL="1600160" indent="-228594">
              <a:lnSpc>
                <a:spcPct val="120000"/>
              </a:lnSpc>
              <a:spcBef>
                <a:spcPts val="0"/>
              </a:spcBef>
              <a:buClr>
                <a:srgbClr val="2F2883"/>
              </a:buClr>
              <a:buFont typeface="Wingdings" panose="05000000000000000000" pitchFamily="2" charset="2"/>
              <a:buChar char="§"/>
              <a:defRPr sz="1100" b="0" i="0">
                <a:solidFill>
                  <a:schemeClr val="tx1">
                    <a:lumMod val="75000"/>
                    <a:lumOff val="25000"/>
                  </a:schemeClr>
                </a:solidFill>
                <a:latin typeface="Segoe UI" panose="020B0502040204020203" pitchFamily="34" charset="0"/>
                <a:ea typeface="Segoe UI" panose="020B0502040204020203" pitchFamily="34" charset="0"/>
                <a:cs typeface="Segoe UI" panose="020B0502040204020203" pitchFamily="34" charset="0"/>
              </a:defRPr>
            </a:lvl4pPr>
            <a:lvl5pPr marL="2057348" indent="-228594">
              <a:lnSpc>
                <a:spcPct val="120000"/>
              </a:lnSpc>
              <a:spcBef>
                <a:spcPts val="0"/>
              </a:spcBef>
              <a:buClr>
                <a:srgbClr val="2F2883"/>
              </a:buClr>
              <a:buFont typeface="Wingdings" panose="05000000000000000000" pitchFamily="2" charset="2"/>
              <a:buChar char="§"/>
              <a:defRPr sz="1100" b="0" i="0">
                <a:solidFill>
                  <a:schemeClr val="tx1">
                    <a:lumMod val="75000"/>
                    <a:lumOff val="25000"/>
                  </a:schemeClr>
                </a:solidFill>
                <a:latin typeface="Segoe UI" panose="020B0502040204020203" pitchFamily="34" charset="0"/>
                <a:ea typeface="Segoe UI" panose="020B0502040204020203" pitchFamily="34" charset="0"/>
                <a:cs typeface="Segoe UI" panose="020B0502040204020203" pitchFamily="34" charset="0"/>
              </a:defRPr>
            </a:lvl5pPr>
          </a:lstStyle>
          <a:p>
            <a:pPr lvl="0"/>
            <a:r>
              <a:rPr lang="en-US"/>
              <a:t>Segoe UI 16pt Grey</a:t>
            </a:r>
          </a:p>
          <a:p>
            <a:pPr lvl="1"/>
            <a:r>
              <a:rPr lang="en-US"/>
              <a:t>Second level</a:t>
            </a:r>
          </a:p>
          <a:p>
            <a:pPr lvl="2"/>
            <a:r>
              <a:rPr lang="en-US"/>
              <a:t>Third level</a:t>
            </a:r>
          </a:p>
          <a:p>
            <a:pPr lvl="3"/>
            <a:r>
              <a:rPr lang="en-US"/>
              <a:t>Fourth level</a:t>
            </a:r>
          </a:p>
          <a:p>
            <a:pPr lvl="4"/>
            <a:r>
              <a:rPr lang="en-US"/>
              <a:t>Fifth level</a:t>
            </a:r>
          </a:p>
        </p:txBody>
      </p:sp>
      <p:sp>
        <p:nvSpPr>
          <p:cNvPr id="18" name="Date Placeholder 3"/>
          <p:cNvSpPr>
            <a:spLocks noGrp="1"/>
          </p:cNvSpPr>
          <p:nvPr>
            <p:ph type="dt" sz="half" idx="2"/>
          </p:nvPr>
        </p:nvSpPr>
        <p:spPr>
          <a:xfrm rot="16200000">
            <a:off x="8615839" y="2976517"/>
            <a:ext cx="762488" cy="165104"/>
          </a:xfrm>
          <a:prstGeom prst="rect">
            <a:avLst/>
          </a:prstGeom>
        </p:spPr>
        <p:txBody>
          <a:bodyPr vert="horz" lIns="91440" tIns="45720" rIns="91440" bIns="45720" rtlCol="0" anchor="ctr"/>
          <a:lstStyle>
            <a:lvl1pPr algn="l">
              <a:defRPr sz="700">
                <a:solidFill>
                  <a:schemeClr val="bg1">
                    <a:lumMod val="75000"/>
                  </a:schemeClr>
                </a:solidFill>
                <a:latin typeface="Segoe UI" panose="020B0502040204020203" pitchFamily="34" charset="0"/>
                <a:cs typeface="Segoe UI" panose="020B0502040204020203" pitchFamily="34" charset="0"/>
              </a:defRPr>
            </a:lvl1pPr>
          </a:lstStyle>
          <a:p>
            <a:endParaRPr lang="en-SG"/>
          </a:p>
        </p:txBody>
      </p:sp>
      <p:sp>
        <p:nvSpPr>
          <p:cNvPr id="9" name="Title 3"/>
          <p:cNvSpPr>
            <a:spLocks noGrp="1"/>
          </p:cNvSpPr>
          <p:nvPr>
            <p:ph type="title" hasCustomPrompt="1"/>
          </p:nvPr>
        </p:nvSpPr>
        <p:spPr>
          <a:xfrm>
            <a:off x="452967" y="385616"/>
            <a:ext cx="8192896" cy="425587"/>
          </a:xfrm>
          <a:prstGeom prst="rect">
            <a:avLst/>
          </a:prstGeom>
        </p:spPr>
        <p:txBody>
          <a:bodyPr/>
          <a:lstStyle>
            <a:lvl1pPr algn="l">
              <a:defRPr sz="2400" b="1" i="0" baseline="0">
                <a:solidFill>
                  <a:schemeClr val="bg1"/>
                </a:solidFill>
                <a:latin typeface="Segoe UI" panose="020B0502040204020203" pitchFamily="34" charset="0"/>
                <a:ea typeface="Segoe UI" panose="020B0502040204020203" pitchFamily="34" charset="0"/>
                <a:cs typeface="Segoe UI" panose="020B0502040204020203" pitchFamily="34" charset="0"/>
              </a:defRPr>
            </a:lvl1pPr>
          </a:lstStyle>
          <a:p>
            <a:r>
              <a:rPr lang="en-US"/>
              <a:t>[Segoe UI 24pt White Bold]</a:t>
            </a:r>
          </a:p>
        </p:txBody>
      </p:sp>
    </p:spTree>
    <p:extLst>
      <p:ext uri="{BB962C8B-B14F-4D97-AF65-F5344CB8AC3E}">
        <p14:creationId xmlns:p14="http://schemas.microsoft.com/office/powerpoint/2010/main" val="630476188"/>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amp; 1Col Text">
    <p:spTree>
      <p:nvGrpSpPr>
        <p:cNvPr id="1" name=""/>
        <p:cNvGrpSpPr/>
        <p:nvPr/>
      </p:nvGrpSpPr>
      <p:grpSpPr>
        <a:xfrm>
          <a:off x="0" y="0"/>
          <a:ext cx="0" cy="0"/>
          <a:chOff x="0" y="0"/>
          <a:chExt cx="0" cy="0"/>
        </a:xfrm>
      </p:grpSpPr>
      <p:sp>
        <p:nvSpPr>
          <p:cNvPr id="10" name="Pagination"/>
          <p:cNvSpPr>
            <a:spLocks noGrp="1"/>
          </p:cNvSpPr>
          <p:nvPr>
            <p:ph type="sldNum" sz="quarter" idx="4"/>
          </p:nvPr>
        </p:nvSpPr>
        <p:spPr>
          <a:xfrm>
            <a:off x="8850007" y="4889009"/>
            <a:ext cx="294144" cy="158337"/>
          </a:xfrm>
          <a:prstGeom prst="rect">
            <a:avLst/>
          </a:prstGeom>
          <a:extLst>
            <a:ext uri="{C572A759-6A51-4108-AA02-DFA0A04FC94B}">
              <ma14:wrappingTextBoxFlag xmlns:ma14="http://schemas.microsoft.com/office/mac/drawingml/2011/main" val="1"/>
            </a:ext>
          </a:extLst>
        </p:spPr>
        <p:txBody>
          <a:bodyPr lIns="57397" tIns="28698" rIns="57397" bIns="28698" anchor="ctr"/>
          <a:lstStyle>
            <a:lvl1pPr algn="ctr">
              <a:defRPr sz="700">
                <a:solidFill>
                  <a:schemeClr val="bg1">
                    <a:lumMod val="65000"/>
                  </a:schemeClr>
                </a:solidFill>
                <a:latin typeface="Segoe UI" panose="020B0502040204020203" pitchFamily="34" charset="0"/>
                <a:ea typeface="Segoe UI" panose="020B0502040204020203" pitchFamily="34" charset="0"/>
                <a:cs typeface="Segoe UI" panose="020B0502040204020203" pitchFamily="34" charset="0"/>
                <a:sym typeface="Lucida Sans"/>
              </a:defRPr>
            </a:lvl1pPr>
          </a:lstStyle>
          <a:p>
            <a:fld id="{86CB4B4D-7CA3-9044-876B-883B54F8677D}" type="slidenum">
              <a:rPr lang="uk-UA" smtClean="0">
                <a:solidFill>
                  <a:prstClr val="white">
                    <a:lumMod val="65000"/>
                  </a:prstClr>
                </a:solidFill>
              </a:rPr>
              <a:pPr/>
              <a:t>‹#›</a:t>
            </a:fld>
            <a:endParaRPr lang="uk-UA" dirty="0">
              <a:solidFill>
                <a:prstClr val="white">
                  <a:lumMod val="65000"/>
                </a:prstClr>
              </a:solidFill>
            </a:endParaRPr>
          </a:p>
        </p:txBody>
      </p:sp>
      <p:sp>
        <p:nvSpPr>
          <p:cNvPr id="15" name="Footer Placeholder 4"/>
          <p:cNvSpPr>
            <a:spLocks noGrp="1"/>
          </p:cNvSpPr>
          <p:nvPr>
            <p:ph type="ftr" sz="quarter" idx="3"/>
          </p:nvPr>
        </p:nvSpPr>
        <p:spPr>
          <a:xfrm rot="16200000">
            <a:off x="8331610" y="4119385"/>
            <a:ext cx="1330939" cy="165102"/>
          </a:xfrm>
          <a:prstGeom prst="rect">
            <a:avLst/>
          </a:prstGeom>
        </p:spPr>
        <p:txBody>
          <a:bodyPr vert="horz" lIns="91440" tIns="45720" rIns="91440" bIns="45720" rtlCol="0" anchor="ctr"/>
          <a:lstStyle>
            <a:lvl1pPr algn="l">
              <a:defRPr sz="700" b="0">
                <a:solidFill>
                  <a:schemeClr val="bg1">
                    <a:lumMod val="75000"/>
                  </a:schemeClr>
                </a:solidFill>
                <a:latin typeface="Segoe UI" panose="020B0502040204020203" pitchFamily="34" charset="0"/>
                <a:cs typeface="Segoe UI" panose="020B0502040204020203" pitchFamily="34" charset="0"/>
              </a:defRPr>
            </a:lvl1pPr>
          </a:lstStyle>
          <a:p>
            <a:r>
              <a:rPr lang="en-SG">
                <a:solidFill>
                  <a:prstClr val="white">
                    <a:lumMod val="75000"/>
                  </a:prstClr>
                </a:solidFill>
              </a:rPr>
              <a:t>RESTRICTED</a:t>
            </a:r>
            <a:endParaRPr lang="en-SG" dirty="0">
              <a:solidFill>
                <a:prstClr val="white">
                  <a:lumMod val="75000"/>
                </a:prstClr>
              </a:solidFill>
            </a:endParaRPr>
          </a:p>
        </p:txBody>
      </p:sp>
      <p:sp>
        <p:nvSpPr>
          <p:cNvPr id="11" name="Content Placeholder 2"/>
          <p:cNvSpPr>
            <a:spLocks noGrp="1"/>
          </p:cNvSpPr>
          <p:nvPr>
            <p:ph sz="quarter" idx="10" hasCustomPrompt="1"/>
          </p:nvPr>
        </p:nvSpPr>
        <p:spPr>
          <a:xfrm>
            <a:off x="452967" y="1325001"/>
            <a:ext cx="8192894" cy="3672000"/>
          </a:xfrm>
          <a:prstGeom prst="rect">
            <a:avLst/>
          </a:prstGeom>
        </p:spPr>
        <p:txBody>
          <a:bodyPr/>
          <a:lstStyle>
            <a:lvl1pPr marL="228600" indent="-228600">
              <a:lnSpc>
                <a:spcPct val="120000"/>
              </a:lnSpc>
              <a:spcBef>
                <a:spcPts val="0"/>
              </a:spcBef>
              <a:buClr>
                <a:srgbClr val="2F2883"/>
              </a:buClr>
              <a:buSzPct val="100000"/>
              <a:buFont typeface="Wingdings" panose="05000000000000000000" pitchFamily="2" charset="2"/>
              <a:buChar char="§"/>
              <a:defRPr sz="1600" b="0" i="0" baseline="0">
                <a:solidFill>
                  <a:schemeClr val="tx1">
                    <a:lumMod val="75000"/>
                    <a:lumOff val="25000"/>
                  </a:schemeClr>
                </a:solidFill>
                <a:latin typeface="Segoe UI" panose="020B0502040204020203" pitchFamily="34" charset="0"/>
                <a:ea typeface="Segoe UI" panose="020B0502040204020203" pitchFamily="34" charset="0"/>
                <a:cs typeface="Segoe UI" panose="020B0502040204020203" pitchFamily="34" charset="0"/>
              </a:defRPr>
            </a:lvl1pPr>
            <a:lvl2pPr marL="466350" indent="-179365">
              <a:lnSpc>
                <a:spcPct val="120000"/>
              </a:lnSpc>
              <a:spcBef>
                <a:spcPts val="0"/>
              </a:spcBef>
              <a:buClr>
                <a:srgbClr val="2F2883"/>
              </a:buClr>
              <a:buSzPct val="90000"/>
              <a:buFont typeface="Wingdings" panose="05000000000000000000" pitchFamily="2" charset="2"/>
              <a:buChar char="§"/>
              <a:defRPr sz="1400" b="0" i="0">
                <a:solidFill>
                  <a:schemeClr val="tx1">
                    <a:lumMod val="75000"/>
                    <a:lumOff val="25000"/>
                  </a:schemeClr>
                </a:solidFill>
                <a:latin typeface="Segoe UI" panose="020B0502040204020203" pitchFamily="34" charset="0"/>
                <a:ea typeface="Segoe UI" panose="020B0502040204020203" pitchFamily="34" charset="0"/>
                <a:cs typeface="Segoe UI" panose="020B0502040204020203" pitchFamily="34" charset="0"/>
              </a:defRPr>
            </a:lvl2pPr>
            <a:lvl3pPr marL="717461" indent="-143492">
              <a:lnSpc>
                <a:spcPct val="120000"/>
              </a:lnSpc>
              <a:spcBef>
                <a:spcPts val="0"/>
              </a:spcBef>
              <a:buClr>
                <a:srgbClr val="2F2883"/>
              </a:buClr>
              <a:buFont typeface="Wingdings" panose="05000000000000000000" pitchFamily="2" charset="2"/>
              <a:buChar char="§"/>
              <a:defRPr sz="1200" b="0" i="0">
                <a:solidFill>
                  <a:schemeClr val="tx1">
                    <a:lumMod val="75000"/>
                    <a:lumOff val="25000"/>
                  </a:schemeClr>
                </a:solidFill>
                <a:latin typeface="Segoe UI" panose="020B0502040204020203" pitchFamily="34" charset="0"/>
                <a:ea typeface="Segoe UI" panose="020B0502040204020203" pitchFamily="34" charset="0"/>
                <a:cs typeface="Segoe UI" panose="020B0502040204020203" pitchFamily="34" charset="0"/>
              </a:defRPr>
            </a:lvl3pPr>
            <a:lvl4pPr marL="1600200" indent="-228600">
              <a:lnSpc>
                <a:spcPct val="120000"/>
              </a:lnSpc>
              <a:spcBef>
                <a:spcPts val="0"/>
              </a:spcBef>
              <a:buClr>
                <a:srgbClr val="2F2883"/>
              </a:buClr>
              <a:buFont typeface="Wingdings" panose="05000000000000000000" pitchFamily="2" charset="2"/>
              <a:buChar char="§"/>
              <a:defRPr sz="1100" b="0" i="0">
                <a:solidFill>
                  <a:schemeClr val="tx1">
                    <a:lumMod val="75000"/>
                    <a:lumOff val="25000"/>
                  </a:schemeClr>
                </a:solidFill>
                <a:latin typeface="Segoe UI" panose="020B0502040204020203" pitchFamily="34" charset="0"/>
                <a:ea typeface="Segoe UI" panose="020B0502040204020203" pitchFamily="34" charset="0"/>
                <a:cs typeface="Segoe UI" panose="020B0502040204020203" pitchFamily="34" charset="0"/>
              </a:defRPr>
            </a:lvl4pPr>
            <a:lvl5pPr marL="2057400" indent="-228600">
              <a:lnSpc>
                <a:spcPct val="120000"/>
              </a:lnSpc>
              <a:spcBef>
                <a:spcPts val="0"/>
              </a:spcBef>
              <a:buClr>
                <a:srgbClr val="2F2883"/>
              </a:buClr>
              <a:buFont typeface="Wingdings" panose="05000000000000000000" pitchFamily="2" charset="2"/>
              <a:buChar char="§"/>
              <a:defRPr sz="1100" b="0" i="0">
                <a:solidFill>
                  <a:schemeClr val="tx1">
                    <a:lumMod val="75000"/>
                    <a:lumOff val="25000"/>
                  </a:schemeClr>
                </a:solidFill>
                <a:latin typeface="Segoe UI" panose="020B0502040204020203" pitchFamily="34" charset="0"/>
                <a:ea typeface="Segoe UI" panose="020B0502040204020203" pitchFamily="34" charset="0"/>
                <a:cs typeface="Segoe UI" panose="020B0502040204020203" pitchFamily="34" charset="0"/>
              </a:defRPr>
            </a:lvl5pPr>
          </a:lstStyle>
          <a:p>
            <a:pPr lvl="0"/>
            <a:r>
              <a:rPr lang="en-US" dirty="0"/>
              <a:t>Segoe UI 16pt Grey</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6"/>
          <p:cNvSpPr>
            <a:spLocks noGrp="1"/>
          </p:cNvSpPr>
          <p:nvPr>
            <p:ph type="title" hasCustomPrompt="1"/>
          </p:nvPr>
        </p:nvSpPr>
        <p:spPr>
          <a:xfrm>
            <a:off x="456579" y="236422"/>
            <a:ext cx="8189282" cy="713992"/>
          </a:xfrm>
          <a:prstGeom prst="rect">
            <a:avLst/>
          </a:prstGeom>
        </p:spPr>
        <p:txBody>
          <a:bodyPr anchor="ctr"/>
          <a:lstStyle>
            <a:lvl1pPr>
              <a:defRPr sz="2400" b="1">
                <a:solidFill>
                  <a:schemeClr val="bg1"/>
                </a:solidFill>
                <a:latin typeface="Segoe UI" panose="020B0502040204020203" pitchFamily="34" charset="0"/>
                <a:cs typeface="Segoe UI" panose="020B0502040204020203" pitchFamily="34" charset="0"/>
              </a:defRPr>
            </a:lvl1pPr>
          </a:lstStyle>
          <a:p>
            <a:r>
              <a:rPr lang="en-US" dirty="0"/>
              <a:t>[Segoe UI 24pt White Bold Middle-Align]</a:t>
            </a:r>
          </a:p>
        </p:txBody>
      </p:sp>
      <p:sp>
        <p:nvSpPr>
          <p:cNvPr id="18" name="Date Placeholder 3"/>
          <p:cNvSpPr>
            <a:spLocks noGrp="1"/>
          </p:cNvSpPr>
          <p:nvPr>
            <p:ph type="dt" sz="half" idx="2"/>
          </p:nvPr>
        </p:nvSpPr>
        <p:spPr>
          <a:xfrm rot="16200000">
            <a:off x="8615838" y="2976516"/>
            <a:ext cx="762488" cy="165104"/>
          </a:xfrm>
          <a:prstGeom prst="rect">
            <a:avLst/>
          </a:prstGeom>
        </p:spPr>
        <p:txBody>
          <a:bodyPr vert="horz" lIns="91440" tIns="45720" rIns="91440" bIns="45720" rtlCol="0" anchor="ctr"/>
          <a:lstStyle>
            <a:lvl1pPr algn="l">
              <a:defRPr sz="700">
                <a:solidFill>
                  <a:schemeClr val="bg1">
                    <a:lumMod val="75000"/>
                  </a:schemeClr>
                </a:solidFill>
                <a:latin typeface="Segoe UI" panose="020B0502040204020203" pitchFamily="34" charset="0"/>
                <a:cs typeface="Segoe UI" panose="020B0502040204020203" pitchFamily="34" charset="0"/>
              </a:defRPr>
            </a:lvl1pPr>
          </a:lstStyle>
          <a:p>
            <a:endParaRPr lang="en-SG" dirty="0">
              <a:solidFill>
                <a:prstClr val="white">
                  <a:lumMod val="75000"/>
                </a:prstClr>
              </a:solidFill>
            </a:endParaRPr>
          </a:p>
        </p:txBody>
      </p:sp>
    </p:spTree>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amp; 1Col Image">
    <p:spTree>
      <p:nvGrpSpPr>
        <p:cNvPr id="1" name=""/>
        <p:cNvGrpSpPr/>
        <p:nvPr/>
      </p:nvGrpSpPr>
      <p:grpSpPr>
        <a:xfrm>
          <a:off x="0" y="0"/>
          <a:ext cx="0" cy="0"/>
          <a:chOff x="0" y="0"/>
          <a:chExt cx="0" cy="0"/>
        </a:xfrm>
      </p:grpSpPr>
      <p:sp>
        <p:nvSpPr>
          <p:cNvPr id="10" name="Pagination"/>
          <p:cNvSpPr>
            <a:spLocks noGrp="1"/>
          </p:cNvSpPr>
          <p:nvPr>
            <p:ph type="sldNum" sz="quarter" idx="4"/>
          </p:nvPr>
        </p:nvSpPr>
        <p:spPr>
          <a:xfrm>
            <a:off x="8850007" y="4889009"/>
            <a:ext cx="294144" cy="158337"/>
          </a:xfrm>
          <a:prstGeom prst="rect">
            <a:avLst/>
          </a:prstGeom>
          <a:extLst>
            <a:ext uri="{C572A759-6A51-4108-AA02-DFA0A04FC94B}">
              <ma14:wrappingTextBoxFlag xmlns:ma14="http://schemas.microsoft.com/office/mac/drawingml/2011/main" val="1"/>
            </a:ext>
          </a:extLst>
        </p:spPr>
        <p:txBody>
          <a:bodyPr lIns="57397" tIns="28698" rIns="57397" bIns="28698" anchor="ctr"/>
          <a:lstStyle>
            <a:lvl1pPr algn="ctr">
              <a:defRPr sz="700">
                <a:solidFill>
                  <a:schemeClr val="bg1">
                    <a:lumMod val="65000"/>
                  </a:schemeClr>
                </a:solidFill>
                <a:latin typeface="Segoe UI" panose="020B0502040204020203" pitchFamily="34" charset="0"/>
                <a:ea typeface="Segoe UI" panose="020B0502040204020203" pitchFamily="34" charset="0"/>
                <a:cs typeface="Segoe UI" panose="020B0502040204020203" pitchFamily="34" charset="0"/>
                <a:sym typeface="Lucida Sans"/>
              </a:defRPr>
            </a:lvl1pPr>
          </a:lstStyle>
          <a:p>
            <a:fld id="{86CB4B4D-7CA3-9044-876B-883B54F8677D}" type="slidenum">
              <a:rPr lang="uk-UA" smtClean="0">
                <a:solidFill>
                  <a:prstClr val="white">
                    <a:lumMod val="65000"/>
                  </a:prstClr>
                </a:solidFill>
              </a:rPr>
              <a:pPr/>
              <a:t>‹#›</a:t>
            </a:fld>
            <a:endParaRPr lang="uk-UA" dirty="0">
              <a:solidFill>
                <a:prstClr val="white">
                  <a:lumMod val="65000"/>
                </a:prstClr>
              </a:solidFill>
            </a:endParaRPr>
          </a:p>
        </p:txBody>
      </p:sp>
      <p:sp>
        <p:nvSpPr>
          <p:cNvPr id="15" name="Footer Placeholder 4"/>
          <p:cNvSpPr>
            <a:spLocks noGrp="1"/>
          </p:cNvSpPr>
          <p:nvPr>
            <p:ph type="ftr" sz="quarter" idx="3"/>
          </p:nvPr>
        </p:nvSpPr>
        <p:spPr>
          <a:xfrm rot="16200000">
            <a:off x="8331610" y="4119385"/>
            <a:ext cx="1330939" cy="165102"/>
          </a:xfrm>
          <a:prstGeom prst="rect">
            <a:avLst/>
          </a:prstGeom>
        </p:spPr>
        <p:txBody>
          <a:bodyPr vert="horz" lIns="91440" tIns="45720" rIns="91440" bIns="45720" rtlCol="0" anchor="ctr"/>
          <a:lstStyle>
            <a:lvl1pPr algn="l">
              <a:defRPr sz="700" b="0">
                <a:solidFill>
                  <a:schemeClr val="bg1">
                    <a:lumMod val="75000"/>
                  </a:schemeClr>
                </a:solidFill>
                <a:latin typeface="Segoe UI" panose="020B0502040204020203" pitchFamily="34" charset="0"/>
                <a:cs typeface="Segoe UI" panose="020B0502040204020203" pitchFamily="34" charset="0"/>
              </a:defRPr>
            </a:lvl1pPr>
          </a:lstStyle>
          <a:p>
            <a:r>
              <a:rPr lang="en-SG">
                <a:solidFill>
                  <a:prstClr val="white">
                    <a:lumMod val="75000"/>
                  </a:prstClr>
                </a:solidFill>
              </a:rPr>
              <a:t>RESTRICTED</a:t>
            </a:r>
            <a:endParaRPr lang="en-SG" dirty="0">
              <a:solidFill>
                <a:prstClr val="white">
                  <a:lumMod val="75000"/>
                </a:prstClr>
              </a:solidFill>
            </a:endParaRPr>
          </a:p>
        </p:txBody>
      </p:sp>
      <p:sp>
        <p:nvSpPr>
          <p:cNvPr id="7" name="Title 6"/>
          <p:cNvSpPr>
            <a:spLocks noGrp="1"/>
          </p:cNvSpPr>
          <p:nvPr>
            <p:ph type="title" hasCustomPrompt="1"/>
          </p:nvPr>
        </p:nvSpPr>
        <p:spPr>
          <a:xfrm>
            <a:off x="456579" y="236422"/>
            <a:ext cx="8189282" cy="713992"/>
          </a:xfrm>
          <a:prstGeom prst="rect">
            <a:avLst/>
          </a:prstGeom>
        </p:spPr>
        <p:txBody>
          <a:bodyPr anchor="ctr"/>
          <a:lstStyle>
            <a:lvl1pPr>
              <a:defRPr sz="2400" b="1">
                <a:solidFill>
                  <a:schemeClr val="bg1"/>
                </a:solidFill>
                <a:latin typeface="Segoe UI" panose="020B0502040204020203" pitchFamily="34" charset="0"/>
                <a:cs typeface="Segoe UI" panose="020B0502040204020203" pitchFamily="34" charset="0"/>
              </a:defRPr>
            </a:lvl1pPr>
          </a:lstStyle>
          <a:p>
            <a:r>
              <a:rPr lang="en-US" dirty="0"/>
              <a:t>[Segoe UI 24pt White Bold Middle-Align]</a:t>
            </a:r>
          </a:p>
        </p:txBody>
      </p:sp>
      <p:sp>
        <p:nvSpPr>
          <p:cNvPr id="18" name="Date Placeholder 3"/>
          <p:cNvSpPr>
            <a:spLocks noGrp="1"/>
          </p:cNvSpPr>
          <p:nvPr>
            <p:ph type="dt" sz="half" idx="2"/>
          </p:nvPr>
        </p:nvSpPr>
        <p:spPr>
          <a:xfrm rot="16200000">
            <a:off x="8615838" y="2976516"/>
            <a:ext cx="762488" cy="165104"/>
          </a:xfrm>
          <a:prstGeom prst="rect">
            <a:avLst/>
          </a:prstGeom>
        </p:spPr>
        <p:txBody>
          <a:bodyPr vert="horz" lIns="91440" tIns="45720" rIns="91440" bIns="45720" rtlCol="0" anchor="ctr"/>
          <a:lstStyle>
            <a:lvl1pPr algn="l">
              <a:defRPr sz="700">
                <a:solidFill>
                  <a:schemeClr val="bg1">
                    <a:lumMod val="75000"/>
                  </a:schemeClr>
                </a:solidFill>
                <a:latin typeface="Segoe UI" panose="020B0502040204020203" pitchFamily="34" charset="0"/>
                <a:cs typeface="Segoe UI" panose="020B0502040204020203" pitchFamily="34" charset="0"/>
              </a:defRPr>
            </a:lvl1pPr>
          </a:lstStyle>
          <a:p>
            <a:endParaRPr lang="en-SG" dirty="0">
              <a:solidFill>
                <a:prstClr val="white">
                  <a:lumMod val="75000"/>
                </a:prstClr>
              </a:solidFill>
            </a:endParaRPr>
          </a:p>
        </p:txBody>
      </p:sp>
      <p:sp>
        <p:nvSpPr>
          <p:cNvPr id="11" name="Picture Placeholder 2"/>
          <p:cNvSpPr>
            <a:spLocks noGrp="1"/>
          </p:cNvSpPr>
          <p:nvPr>
            <p:ph type="pic" sz="quarter" idx="11"/>
          </p:nvPr>
        </p:nvSpPr>
        <p:spPr>
          <a:xfrm>
            <a:off x="452438" y="1325001"/>
            <a:ext cx="8193424" cy="3672000"/>
          </a:xfrm>
          <a:prstGeom prst="rect">
            <a:avLst/>
          </a:prstGeom>
        </p:spPr>
        <p:txBody>
          <a:bodyPr/>
          <a:lstStyle/>
          <a:p>
            <a:endParaRPr lang="en-SG" dirty="0"/>
          </a:p>
        </p:txBody>
      </p:sp>
    </p:spTree>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amp; 2Col Text">
    <p:spTree>
      <p:nvGrpSpPr>
        <p:cNvPr id="1" name=""/>
        <p:cNvGrpSpPr/>
        <p:nvPr/>
      </p:nvGrpSpPr>
      <p:grpSpPr>
        <a:xfrm>
          <a:off x="0" y="0"/>
          <a:ext cx="0" cy="0"/>
          <a:chOff x="0" y="0"/>
          <a:chExt cx="0" cy="0"/>
        </a:xfrm>
      </p:grpSpPr>
      <p:sp>
        <p:nvSpPr>
          <p:cNvPr id="24" name="Pagination"/>
          <p:cNvSpPr>
            <a:spLocks noGrp="1"/>
          </p:cNvSpPr>
          <p:nvPr>
            <p:ph type="sldNum" sz="quarter" idx="4"/>
          </p:nvPr>
        </p:nvSpPr>
        <p:spPr>
          <a:xfrm>
            <a:off x="8850007" y="4889009"/>
            <a:ext cx="294144" cy="158337"/>
          </a:xfrm>
          <a:prstGeom prst="rect">
            <a:avLst/>
          </a:prstGeom>
          <a:extLst>
            <a:ext uri="{C572A759-6A51-4108-AA02-DFA0A04FC94B}">
              <ma14:wrappingTextBoxFlag xmlns:ma14="http://schemas.microsoft.com/office/mac/drawingml/2011/main" val="1"/>
            </a:ext>
          </a:extLst>
        </p:spPr>
        <p:txBody>
          <a:bodyPr lIns="57397" tIns="28698" rIns="57397" bIns="28698" anchor="ctr"/>
          <a:lstStyle>
            <a:lvl1pPr algn="ctr">
              <a:defRPr sz="700">
                <a:solidFill>
                  <a:schemeClr val="bg1">
                    <a:lumMod val="65000"/>
                  </a:schemeClr>
                </a:solidFill>
                <a:latin typeface="Segoe UI" panose="020B0502040204020203" pitchFamily="34" charset="0"/>
                <a:ea typeface="Segoe UI" panose="020B0502040204020203" pitchFamily="34" charset="0"/>
                <a:cs typeface="Segoe UI" panose="020B0502040204020203" pitchFamily="34" charset="0"/>
                <a:sym typeface="Lucida Sans"/>
              </a:defRPr>
            </a:lvl1pPr>
          </a:lstStyle>
          <a:p>
            <a:fld id="{86CB4B4D-7CA3-9044-876B-883B54F8677D}" type="slidenum">
              <a:rPr lang="uk-UA" smtClean="0">
                <a:solidFill>
                  <a:prstClr val="white">
                    <a:lumMod val="65000"/>
                  </a:prstClr>
                </a:solidFill>
              </a:rPr>
              <a:pPr/>
              <a:t>‹#›</a:t>
            </a:fld>
            <a:endParaRPr lang="uk-UA" dirty="0">
              <a:solidFill>
                <a:prstClr val="white">
                  <a:lumMod val="65000"/>
                </a:prstClr>
              </a:solidFill>
            </a:endParaRPr>
          </a:p>
        </p:txBody>
      </p:sp>
      <p:sp>
        <p:nvSpPr>
          <p:cNvPr id="25" name="Footer Placeholder 4"/>
          <p:cNvSpPr>
            <a:spLocks noGrp="1"/>
          </p:cNvSpPr>
          <p:nvPr>
            <p:ph type="ftr" sz="quarter" idx="3"/>
          </p:nvPr>
        </p:nvSpPr>
        <p:spPr>
          <a:xfrm rot="16200000">
            <a:off x="8331610" y="4119385"/>
            <a:ext cx="1330939" cy="165102"/>
          </a:xfrm>
          <a:prstGeom prst="rect">
            <a:avLst/>
          </a:prstGeom>
        </p:spPr>
        <p:txBody>
          <a:bodyPr vert="horz" lIns="91440" tIns="45720" rIns="91440" bIns="45720" rtlCol="0" anchor="ctr"/>
          <a:lstStyle>
            <a:lvl1pPr algn="l">
              <a:defRPr sz="700" b="0">
                <a:solidFill>
                  <a:schemeClr val="bg1">
                    <a:lumMod val="75000"/>
                  </a:schemeClr>
                </a:solidFill>
                <a:latin typeface="Segoe UI" panose="020B0502040204020203" pitchFamily="34" charset="0"/>
                <a:cs typeface="Segoe UI" panose="020B0502040204020203" pitchFamily="34" charset="0"/>
              </a:defRPr>
            </a:lvl1pPr>
          </a:lstStyle>
          <a:p>
            <a:r>
              <a:rPr lang="en-SG">
                <a:solidFill>
                  <a:prstClr val="white">
                    <a:lumMod val="75000"/>
                  </a:prstClr>
                </a:solidFill>
              </a:rPr>
              <a:t>RESTRICTED</a:t>
            </a:r>
            <a:endParaRPr lang="en-SG" dirty="0">
              <a:solidFill>
                <a:prstClr val="white">
                  <a:lumMod val="75000"/>
                </a:prstClr>
              </a:solidFill>
            </a:endParaRPr>
          </a:p>
        </p:txBody>
      </p:sp>
      <p:sp>
        <p:nvSpPr>
          <p:cNvPr id="11" name="Content Placeholder 2"/>
          <p:cNvSpPr>
            <a:spLocks noGrp="1"/>
          </p:cNvSpPr>
          <p:nvPr>
            <p:ph sz="quarter" idx="10" hasCustomPrompt="1"/>
          </p:nvPr>
        </p:nvSpPr>
        <p:spPr>
          <a:xfrm>
            <a:off x="452966" y="1325000"/>
            <a:ext cx="4010400" cy="3672000"/>
          </a:xfrm>
          <a:prstGeom prst="rect">
            <a:avLst/>
          </a:prstGeom>
        </p:spPr>
        <p:txBody>
          <a:bodyPr/>
          <a:lstStyle>
            <a:lvl1pPr marL="228600" indent="-228600">
              <a:lnSpc>
                <a:spcPct val="120000"/>
              </a:lnSpc>
              <a:spcBef>
                <a:spcPts val="0"/>
              </a:spcBef>
              <a:buClr>
                <a:srgbClr val="2F2883"/>
              </a:buClr>
              <a:buSzPct val="100000"/>
              <a:buFont typeface="Wingdings" panose="05000000000000000000" pitchFamily="2" charset="2"/>
              <a:buChar char="§"/>
              <a:defRPr sz="1600" b="0" i="0">
                <a:solidFill>
                  <a:srgbClr val="53585F"/>
                </a:solidFill>
                <a:latin typeface="Segoe UI" panose="020B0502040204020203" pitchFamily="34" charset="0"/>
                <a:ea typeface="Segoe UI" panose="020B0502040204020203" pitchFamily="34" charset="0"/>
                <a:cs typeface="Segoe UI" panose="020B0502040204020203" pitchFamily="34" charset="0"/>
              </a:defRPr>
            </a:lvl1pPr>
            <a:lvl2pPr marL="466350" indent="-179365">
              <a:lnSpc>
                <a:spcPct val="120000"/>
              </a:lnSpc>
              <a:spcBef>
                <a:spcPts val="0"/>
              </a:spcBef>
              <a:buClr>
                <a:srgbClr val="2F2883"/>
              </a:buClr>
              <a:buSzPct val="90000"/>
              <a:buFont typeface="Wingdings" panose="05000000000000000000" pitchFamily="2" charset="2"/>
              <a:buChar char="§"/>
              <a:defRPr sz="1400" b="0" i="0">
                <a:solidFill>
                  <a:srgbClr val="53585F"/>
                </a:solidFill>
                <a:latin typeface="Segoe UI" panose="020B0502040204020203" pitchFamily="34" charset="0"/>
                <a:ea typeface="Segoe UI" panose="020B0502040204020203" pitchFamily="34" charset="0"/>
                <a:cs typeface="Segoe UI" panose="020B0502040204020203" pitchFamily="34" charset="0"/>
              </a:defRPr>
            </a:lvl2pPr>
            <a:lvl3pPr marL="717461" indent="-143492">
              <a:lnSpc>
                <a:spcPct val="120000"/>
              </a:lnSpc>
              <a:spcBef>
                <a:spcPts val="0"/>
              </a:spcBef>
              <a:buClr>
                <a:srgbClr val="2F2883"/>
              </a:buClr>
              <a:buFont typeface="Wingdings" panose="05000000000000000000" pitchFamily="2" charset="2"/>
              <a:buChar char="§"/>
              <a:defRPr sz="1200" b="0" i="0">
                <a:solidFill>
                  <a:srgbClr val="53585F"/>
                </a:solidFill>
                <a:latin typeface="Segoe UI" panose="020B0502040204020203" pitchFamily="34" charset="0"/>
                <a:ea typeface="Segoe UI" panose="020B0502040204020203" pitchFamily="34" charset="0"/>
                <a:cs typeface="Segoe UI" panose="020B0502040204020203" pitchFamily="34" charset="0"/>
              </a:defRPr>
            </a:lvl3pPr>
            <a:lvl4pPr marL="1600200" indent="-228600">
              <a:lnSpc>
                <a:spcPct val="120000"/>
              </a:lnSpc>
              <a:spcBef>
                <a:spcPts val="0"/>
              </a:spcBef>
              <a:buClr>
                <a:srgbClr val="2F2883"/>
              </a:buClr>
              <a:buFont typeface="Wingdings" panose="05000000000000000000" pitchFamily="2" charset="2"/>
              <a:buChar char="§"/>
              <a:defRPr sz="1100" b="0" i="0">
                <a:solidFill>
                  <a:srgbClr val="53585F"/>
                </a:solidFill>
                <a:latin typeface="Segoe UI" panose="020B0502040204020203" pitchFamily="34" charset="0"/>
                <a:ea typeface="Segoe UI" panose="020B0502040204020203" pitchFamily="34" charset="0"/>
                <a:cs typeface="Segoe UI" panose="020B0502040204020203" pitchFamily="34" charset="0"/>
              </a:defRPr>
            </a:lvl4pPr>
            <a:lvl5pPr marL="2057400" indent="-228600">
              <a:lnSpc>
                <a:spcPct val="120000"/>
              </a:lnSpc>
              <a:spcBef>
                <a:spcPts val="0"/>
              </a:spcBef>
              <a:buClr>
                <a:srgbClr val="2F2883"/>
              </a:buClr>
              <a:buFont typeface="Wingdings" panose="05000000000000000000" pitchFamily="2" charset="2"/>
              <a:buChar char="§"/>
              <a:defRPr sz="1100" b="0" i="0">
                <a:solidFill>
                  <a:srgbClr val="53585F"/>
                </a:solidFill>
                <a:latin typeface="Segoe UI" panose="020B0502040204020203" pitchFamily="34" charset="0"/>
                <a:ea typeface="Segoe UI" panose="020B0502040204020203" pitchFamily="34" charset="0"/>
                <a:cs typeface="Segoe UI" panose="020B0502040204020203" pitchFamily="34" charset="0"/>
              </a:defRPr>
            </a:lvl5pPr>
          </a:lstStyle>
          <a:p>
            <a:pPr lvl="0"/>
            <a:r>
              <a:rPr lang="en-US" dirty="0"/>
              <a:t>Segoe UI 16pt Grey</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Content Placeholder 2"/>
          <p:cNvSpPr>
            <a:spLocks noGrp="1"/>
          </p:cNvSpPr>
          <p:nvPr>
            <p:ph sz="quarter" idx="13" hasCustomPrompt="1"/>
          </p:nvPr>
        </p:nvSpPr>
        <p:spPr>
          <a:xfrm>
            <a:off x="4635461" y="1325000"/>
            <a:ext cx="4010400" cy="3672000"/>
          </a:xfrm>
          <a:prstGeom prst="rect">
            <a:avLst/>
          </a:prstGeom>
        </p:spPr>
        <p:txBody>
          <a:bodyPr/>
          <a:lstStyle>
            <a:lvl1pPr marL="228600" indent="-228600">
              <a:lnSpc>
                <a:spcPct val="120000"/>
              </a:lnSpc>
              <a:spcBef>
                <a:spcPts val="0"/>
              </a:spcBef>
              <a:buClr>
                <a:srgbClr val="2F2883"/>
              </a:buClr>
              <a:buSzPct val="100000"/>
              <a:buFont typeface="Wingdings" panose="05000000000000000000" pitchFamily="2" charset="2"/>
              <a:buChar char="§"/>
              <a:defRPr sz="1600" b="0" i="0">
                <a:solidFill>
                  <a:srgbClr val="53585F"/>
                </a:solidFill>
                <a:latin typeface="Segoe UI" panose="020B0502040204020203" pitchFamily="34" charset="0"/>
                <a:ea typeface="Segoe UI" panose="020B0502040204020203" pitchFamily="34" charset="0"/>
                <a:cs typeface="Segoe UI" panose="020B0502040204020203" pitchFamily="34" charset="0"/>
              </a:defRPr>
            </a:lvl1pPr>
            <a:lvl2pPr marL="466350" indent="-179365">
              <a:lnSpc>
                <a:spcPct val="120000"/>
              </a:lnSpc>
              <a:spcBef>
                <a:spcPts val="0"/>
              </a:spcBef>
              <a:buClr>
                <a:srgbClr val="2F2883"/>
              </a:buClr>
              <a:buSzPct val="90000"/>
              <a:buFont typeface="Wingdings" panose="05000000000000000000" pitchFamily="2" charset="2"/>
              <a:buChar char="§"/>
              <a:defRPr sz="1400" b="0" i="0">
                <a:solidFill>
                  <a:srgbClr val="53585F"/>
                </a:solidFill>
                <a:latin typeface="Segoe UI" panose="020B0502040204020203" pitchFamily="34" charset="0"/>
                <a:ea typeface="Segoe UI" panose="020B0502040204020203" pitchFamily="34" charset="0"/>
                <a:cs typeface="Segoe UI" panose="020B0502040204020203" pitchFamily="34" charset="0"/>
              </a:defRPr>
            </a:lvl2pPr>
            <a:lvl3pPr marL="717461" indent="-143492">
              <a:lnSpc>
                <a:spcPct val="120000"/>
              </a:lnSpc>
              <a:spcBef>
                <a:spcPts val="0"/>
              </a:spcBef>
              <a:buClr>
                <a:srgbClr val="2F2883"/>
              </a:buClr>
              <a:buFont typeface="Wingdings" panose="05000000000000000000" pitchFamily="2" charset="2"/>
              <a:buChar char="§"/>
              <a:defRPr sz="1200" b="0" i="0">
                <a:solidFill>
                  <a:srgbClr val="53585F"/>
                </a:solidFill>
                <a:latin typeface="Segoe UI" panose="020B0502040204020203" pitchFamily="34" charset="0"/>
                <a:ea typeface="Segoe UI" panose="020B0502040204020203" pitchFamily="34" charset="0"/>
                <a:cs typeface="Segoe UI" panose="020B0502040204020203" pitchFamily="34" charset="0"/>
              </a:defRPr>
            </a:lvl3pPr>
            <a:lvl4pPr marL="1600200" indent="-228600">
              <a:lnSpc>
                <a:spcPct val="120000"/>
              </a:lnSpc>
              <a:spcBef>
                <a:spcPts val="0"/>
              </a:spcBef>
              <a:buClr>
                <a:srgbClr val="2F2883"/>
              </a:buClr>
              <a:buFont typeface="Wingdings" panose="05000000000000000000" pitchFamily="2" charset="2"/>
              <a:buChar char="§"/>
              <a:defRPr sz="1100" b="0" i="0">
                <a:solidFill>
                  <a:srgbClr val="53585F"/>
                </a:solidFill>
                <a:latin typeface="Segoe UI" panose="020B0502040204020203" pitchFamily="34" charset="0"/>
                <a:ea typeface="Segoe UI" panose="020B0502040204020203" pitchFamily="34" charset="0"/>
                <a:cs typeface="Segoe UI" panose="020B0502040204020203" pitchFamily="34" charset="0"/>
              </a:defRPr>
            </a:lvl4pPr>
            <a:lvl5pPr marL="2057400" indent="-228600">
              <a:lnSpc>
                <a:spcPct val="120000"/>
              </a:lnSpc>
              <a:spcBef>
                <a:spcPts val="0"/>
              </a:spcBef>
              <a:buClr>
                <a:srgbClr val="2F2883"/>
              </a:buClr>
              <a:buFont typeface="Wingdings" panose="05000000000000000000" pitchFamily="2" charset="2"/>
              <a:buChar char="§"/>
              <a:defRPr sz="1100" b="0" i="0">
                <a:solidFill>
                  <a:srgbClr val="53585F"/>
                </a:solidFill>
                <a:latin typeface="Segoe UI" panose="020B0502040204020203" pitchFamily="34" charset="0"/>
                <a:ea typeface="Segoe UI" panose="020B0502040204020203" pitchFamily="34" charset="0"/>
                <a:cs typeface="Segoe UI" panose="020B0502040204020203" pitchFamily="34" charset="0"/>
              </a:defRPr>
            </a:lvl5pPr>
          </a:lstStyle>
          <a:p>
            <a:pPr lvl="0"/>
            <a:r>
              <a:rPr lang="en-US" dirty="0"/>
              <a:t>Segoe UI 16pt Grey</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Title 6"/>
          <p:cNvSpPr>
            <a:spLocks noGrp="1"/>
          </p:cNvSpPr>
          <p:nvPr>
            <p:ph type="title" hasCustomPrompt="1"/>
          </p:nvPr>
        </p:nvSpPr>
        <p:spPr>
          <a:xfrm>
            <a:off x="456579" y="236422"/>
            <a:ext cx="8189282" cy="713992"/>
          </a:xfrm>
          <a:prstGeom prst="rect">
            <a:avLst/>
          </a:prstGeom>
        </p:spPr>
        <p:txBody>
          <a:bodyPr anchor="ctr"/>
          <a:lstStyle>
            <a:lvl1pPr>
              <a:defRPr sz="2400" b="1">
                <a:solidFill>
                  <a:schemeClr val="bg1"/>
                </a:solidFill>
                <a:latin typeface="Segoe UI" panose="020B0502040204020203" pitchFamily="34" charset="0"/>
                <a:cs typeface="Segoe UI" panose="020B0502040204020203" pitchFamily="34" charset="0"/>
              </a:defRPr>
            </a:lvl1pPr>
          </a:lstStyle>
          <a:p>
            <a:r>
              <a:rPr lang="en-US" dirty="0"/>
              <a:t>[Segoe UI 24pt White Bold Middle-Align]</a:t>
            </a:r>
          </a:p>
        </p:txBody>
      </p:sp>
      <p:sp>
        <p:nvSpPr>
          <p:cNvPr id="28" name="Date Placeholder 3"/>
          <p:cNvSpPr>
            <a:spLocks noGrp="1"/>
          </p:cNvSpPr>
          <p:nvPr>
            <p:ph type="dt" sz="half" idx="2"/>
          </p:nvPr>
        </p:nvSpPr>
        <p:spPr>
          <a:xfrm rot="16200000">
            <a:off x="8615838" y="2976516"/>
            <a:ext cx="762488" cy="165104"/>
          </a:xfrm>
          <a:prstGeom prst="rect">
            <a:avLst/>
          </a:prstGeom>
        </p:spPr>
        <p:txBody>
          <a:bodyPr vert="horz" lIns="91440" tIns="45720" rIns="91440" bIns="45720" rtlCol="0" anchor="ctr"/>
          <a:lstStyle>
            <a:lvl1pPr algn="l">
              <a:defRPr sz="700">
                <a:solidFill>
                  <a:schemeClr val="bg1">
                    <a:lumMod val="75000"/>
                  </a:schemeClr>
                </a:solidFill>
                <a:latin typeface="Segoe UI" panose="020B0502040204020203" pitchFamily="34" charset="0"/>
                <a:cs typeface="Segoe UI" panose="020B0502040204020203" pitchFamily="34" charset="0"/>
              </a:defRPr>
            </a:lvl1pPr>
          </a:lstStyle>
          <a:p>
            <a:endParaRPr lang="en-SG" dirty="0">
              <a:solidFill>
                <a:prstClr val="white">
                  <a:lumMod val="75000"/>
                </a:prstClr>
              </a:solidFill>
            </a:endParaRPr>
          </a:p>
        </p:txBody>
      </p:sp>
    </p:spTree>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amp; 2Col Image">
    <p:spTree>
      <p:nvGrpSpPr>
        <p:cNvPr id="1" name=""/>
        <p:cNvGrpSpPr/>
        <p:nvPr/>
      </p:nvGrpSpPr>
      <p:grpSpPr>
        <a:xfrm>
          <a:off x="0" y="0"/>
          <a:ext cx="0" cy="0"/>
          <a:chOff x="0" y="0"/>
          <a:chExt cx="0" cy="0"/>
        </a:xfrm>
      </p:grpSpPr>
      <p:sp>
        <p:nvSpPr>
          <p:cNvPr id="24" name="Pagination"/>
          <p:cNvSpPr>
            <a:spLocks noGrp="1"/>
          </p:cNvSpPr>
          <p:nvPr>
            <p:ph type="sldNum" sz="quarter" idx="4"/>
          </p:nvPr>
        </p:nvSpPr>
        <p:spPr>
          <a:xfrm>
            <a:off x="8850007" y="4889009"/>
            <a:ext cx="294144" cy="158337"/>
          </a:xfrm>
          <a:prstGeom prst="rect">
            <a:avLst/>
          </a:prstGeom>
          <a:extLst>
            <a:ext uri="{C572A759-6A51-4108-AA02-DFA0A04FC94B}">
              <ma14:wrappingTextBoxFlag xmlns:ma14="http://schemas.microsoft.com/office/mac/drawingml/2011/main" val="1"/>
            </a:ext>
          </a:extLst>
        </p:spPr>
        <p:txBody>
          <a:bodyPr lIns="57397" tIns="28698" rIns="57397" bIns="28698" anchor="ctr"/>
          <a:lstStyle>
            <a:lvl1pPr algn="ctr">
              <a:defRPr sz="700">
                <a:solidFill>
                  <a:schemeClr val="bg1">
                    <a:lumMod val="65000"/>
                  </a:schemeClr>
                </a:solidFill>
                <a:latin typeface="Segoe UI" panose="020B0502040204020203" pitchFamily="34" charset="0"/>
                <a:ea typeface="Segoe UI" panose="020B0502040204020203" pitchFamily="34" charset="0"/>
                <a:cs typeface="Segoe UI" panose="020B0502040204020203" pitchFamily="34" charset="0"/>
                <a:sym typeface="Lucida Sans"/>
              </a:defRPr>
            </a:lvl1pPr>
          </a:lstStyle>
          <a:p>
            <a:fld id="{86CB4B4D-7CA3-9044-876B-883B54F8677D}" type="slidenum">
              <a:rPr lang="uk-UA" smtClean="0">
                <a:solidFill>
                  <a:prstClr val="white">
                    <a:lumMod val="65000"/>
                  </a:prstClr>
                </a:solidFill>
              </a:rPr>
              <a:pPr/>
              <a:t>‹#›</a:t>
            </a:fld>
            <a:endParaRPr lang="uk-UA" dirty="0">
              <a:solidFill>
                <a:prstClr val="white">
                  <a:lumMod val="65000"/>
                </a:prstClr>
              </a:solidFill>
            </a:endParaRPr>
          </a:p>
        </p:txBody>
      </p:sp>
      <p:sp>
        <p:nvSpPr>
          <p:cNvPr id="25" name="Footer Placeholder 4"/>
          <p:cNvSpPr>
            <a:spLocks noGrp="1"/>
          </p:cNvSpPr>
          <p:nvPr>
            <p:ph type="ftr" sz="quarter" idx="3"/>
          </p:nvPr>
        </p:nvSpPr>
        <p:spPr>
          <a:xfrm rot="16200000">
            <a:off x="8331610" y="4119385"/>
            <a:ext cx="1330939" cy="165102"/>
          </a:xfrm>
          <a:prstGeom prst="rect">
            <a:avLst/>
          </a:prstGeom>
        </p:spPr>
        <p:txBody>
          <a:bodyPr vert="horz" lIns="91440" tIns="45720" rIns="91440" bIns="45720" rtlCol="0" anchor="ctr"/>
          <a:lstStyle>
            <a:lvl1pPr algn="l">
              <a:defRPr sz="700" b="0">
                <a:solidFill>
                  <a:schemeClr val="bg1">
                    <a:lumMod val="75000"/>
                  </a:schemeClr>
                </a:solidFill>
                <a:latin typeface="Segoe UI" panose="020B0502040204020203" pitchFamily="34" charset="0"/>
                <a:cs typeface="Segoe UI" panose="020B0502040204020203" pitchFamily="34" charset="0"/>
              </a:defRPr>
            </a:lvl1pPr>
          </a:lstStyle>
          <a:p>
            <a:r>
              <a:rPr lang="en-SG">
                <a:solidFill>
                  <a:prstClr val="white">
                    <a:lumMod val="75000"/>
                  </a:prstClr>
                </a:solidFill>
              </a:rPr>
              <a:t>RESTRICTED</a:t>
            </a:r>
            <a:endParaRPr lang="en-SG" dirty="0">
              <a:solidFill>
                <a:prstClr val="white">
                  <a:lumMod val="75000"/>
                </a:prstClr>
              </a:solidFill>
            </a:endParaRPr>
          </a:p>
        </p:txBody>
      </p:sp>
      <p:sp>
        <p:nvSpPr>
          <p:cNvPr id="20" name="Title 6"/>
          <p:cNvSpPr>
            <a:spLocks noGrp="1"/>
          </p:cNvSpPr>
          <p:nvPr>
            <p:ph type="title" hasCustomPrompt="1"/>
          </p:nvPr>
        </p:nvSpPr>
        <p:spPr>
          <a:xfrm>
            <a:off x="456579" y="236422"/>
            <a:ext cx="8189282" cy="713992"/>
          </a:xfrm>
          <a:prstGeom prst="rect">
            <a:avLst/>
          </a:prstGeom>
        </p:spPr>
        <p:txBody>
          <a:bodyPr anchor="ctr"/>
          <a:lstStyle>
            <a:lvl1pPr>
              <a:defRPr sz="2400" b="1">
                <a:solidFill>
                  <a:schemeClr val="bg1"/>
                </a:solidFill>
                <a:latin typeface="Segoe UI" panose="020B0502040204020203" pitchFamily="34" charset="0"/>
                <a:cs typeface="Segoe UI" panose="020B0502040204020203" pitchFamily="34" charset="0"/>
              </a:defRPr>
            </a:lvl1pPr>
          </a:lstStyle>
          <a:p>
            <a:r>
              <a:rPr lang="en-US" dirty="0"/>
              <a:t>[Segoe UI 24pt White Bold Middle-Align]</a:t>
            </a:r>
          </a:p>
        </p:txBody>
      </p:sp>
      <p:sp>
        <p:nvSpPr>
          <p:cNvPr id="28" name="Date Placeholder 3"/>
          <p:cNvSpPr>
            <a:spLocks noGrp="1"/>
          </p:cNvSpPr>
          <p:nvPr>
            <p:ph type="dt" sz="half" idx="2"/>
          </p:nvPr>
        </p:nvSpPr>
        <p:spPr>
          <a:xfrm rot="16200000">
            <a:off x="8615838" y="2976516"/>
            <a:ext cx="762488" cy="165104"/>
          </a:xfrm>
          <a:prstGeom prst="rect">
            <a:avLst/>
          </a:prstGeom>
        </p:spPr>
        <p:txBody>
          <a:bodyPr vert="horz" lIns="91440" tIns="45720" rIns="91440" bIns="45720" rtlCol="0" anchor="ctr"/>
          <a:lstStyle>
            <a:lvl1pPr algn="l">
              <a:defRPr sz="700">
                <a:solidFill>
                  <a:schemeClr val="bg1">
                    <a:lumMod val="75000"/>
                  </a:schemeClr>
                </a:solidFill>
                <a:latin typeface="Segoe UI" panose="020B0502040204020203" pitchFamily="34" charset="0"/>
                <a:cs typeface="Segoe UI" panose="020B0502040204020203" pitchFamily="34" charset="0"/>
              </a:defRPr>
            </a:lvl1pPr>
          </a:lstStyle>
          <a:p>
            <a:endParaRPr lang="en-SG" dirty="0">
              <a:solidFill>
                <a:prstClr val="white">
                  <a:lumMod val="75000"/>
                </a:prstClr>
              </a:solidFill>
            </a:endParaRPr>
          </a:p>
        </p:txBody>
      </p:sp>
      <p:sp>
        <p:nvSpPr>
          <p:cNvPr id="8" name="Picture Placeholder 2"/>
          <p:cNvSpPr>
            <a:spLocks noGrp="1"/>
          </p:cNvSpPr>
          <p:nvPr>
            <p:ph type="pic" sz="quarter" idx="11"/>
          </p:nvPr>
        </p:nvSpPr>
        <p:spPr>
          <a:xfrm>
            <a:off x="452966" y="1325000"/>
            <a:ext cx="4010400" cy="3672000"/>
          </a:xfrm>
          <a:prstGeom prst="rect">
            <a:avLst/>
          </a:prstGeom>
        </p:spPr>
        <p:txBody>
          <a:bodyPr/>
          <a:lstStyle/>
          <a:p>
            <a:endParaRPr lang="en-SG" dirty="0"/>
          </a:p>
        </p:txBody>
      </p:sp>
      <p:sp>
        <p:nvSpPr>
          <p:cNvPr id="9" name="Picture Placeholder 2"/>
          <p:cNvSpPr>
            <a:spLocks noGrp="1"/>
          </p:cNvSpPr>
          <p:nvPr>
            <p:ph type="pic" sz="quarter" idx="12"/>
          </p:nvPr>
        </p:nvSpPr>
        <p:spPr>
          <a:xfrm>
            <a:off x="4635461" y="1325000"/>
            <a:ext cx="4010400" cy="3672000"/>
          </a:xfrm>
          <a:prstGeom prst="rect">
            <a:avLst/>
          </a:prstGeom>
        </p:spPr>
        <p:txBody>
          <a:bodyPr/>
          <a:lstStyle/>
          <a:p>
            <a:endParaRPr lang="en-SG" dirty="0"/>
          </a:p>
        </p:txBody>
      </p:sp>
    </p:spTree>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amp; 1Col Text(L) + 1Col Image(R)">
    <p:spTree>
      <p:nvGrpSpPr>
        <p:cNvPr id="1" name=""/>
        <p:cNvGrpSpPr/>
        <p:nvPr/>
      </p:nvGrpSpPr>
      <p:grpSpPr>
        <a:xfrm>
          <a:off x="0" y="0"/>
          <a:ext cx="0" cy="0"/>
          <a:chOff x="0" y="0"/>
          <a:chExt cx="0" cy="0"/>
        </a:xfrm>
      </p:grpSpPr>
      <p:sp>
        <p:nvSpPr>
          <p:cNvPr id="10" name="Pagination"/>
          <p:cNvSpPr>
            <a:spLocks noGrp="1"/>
          </p:cNvSpPr>
          <p:nvPr>
            <p:ph type="sldNum" sz="quarter" idx="4"/>
          </p:nvPr>
        </p:nvSpPr>
        <p:spPr>
          <a:xfrm>
            <a:off x="8850007" y="4889009"/>
            <a:ext cx="294144" cy="158337"/>
          </a:xfrm>
          <a:prstGeom prst="rect">
            <a:avLst/>
          </a:prstGeom>
          <a:extLst>
            <a:ext uri="{C572A759-6A51-4108-AA02-DFA0A04FC94B}">
              <ma14:wrappingTextBoxFlag xmlns:ma14="http://schemas.microsoft.com/office/mac/drawingml/2011/main" val="1"/>
            </a:ext>
          </a:extLst>
        </p:spPr>
        <p:txBody>
          <a:bodyPr lIns="57397" tIns="28698" rIns="57397" bIns="28698" anchor="ctr"/>
          <a:lstStyle>
            <a:lvl1pPr algn="ctr">
              <a:defRPr sz="700">
                <a:solidFill>
                  <a:schemeClr val="bg1">
                    <a:lumMod val="65000"/>
                  </a:schemeClr>
                </a:solidFill>
                <a:latin typeface="Segoe UI" panose="020B0502040204020203" pitchFamily="34" charset="0"/>
                <a:ea typeface="Segoe UI" panose="020B0502040204020203" pitchFamily="34" charset="0"/>
                <a:cs typeface="Segoe UI" panose="020B0502040204020203" pitchFamily="34" charset="0"/>
                <a:sym typeface="Lucida Sans"/>
              </a:defRPr>
            </a:lvl1pPr>
          </a:lstStyle>
          <a:p>
            <a:fld id="{86CB4B4D-7CA3-9044-876B-883B54F8677D}" type="slidenum">
              <a:rPr lang="uk-UA" smtClean="0">
                <a:solidFill>
                  <a:prstClr val="white">
                    <a:lumMod val="65000"/>
                  </a:prstClr>
                </a:solidFill>
              </a:rPr>
              <a:pPr/>
              <a:t>‹#›</a:t>
            </a:fld>
            <a:endParaRPr lang="uk-UA" dirty="0">
              <a:solidFill>
                <a:prstClr val="white">
                  <a:lumMod val="65000"/>
                </a:prstClr>
              </a:solidFill>
            </a:endParaRPr>
          </a:p>
        </p:txBody>
      </p:sp>
      <p:sp>
        <p:nvSpPr>
          <p:cNvPr id="15" name="Footer Placeholder 4"/>
          <p:cNvSpPr>
            <a:spLocks noGrp="1"/>
          </p:cNvSpPr>
          <p:nvPr>
            <p:ph type="ftr" sz="quarter" idx="3"/>
          </p:nvPr>
        </p:nvSpPr>
        <p:spPr>
          <a:xfrm rot="16200000">
            <a:off x="8331610" y="4119385"/>
            <a:ext cx="1330939" cy="165102"/>
          </a:xfrm>
          <a:prstGeom prst="rect">
            <a:avLst/>
          </a:prstGeom>
        </p:spPr>
        <p:txBody>
          <a:bodyPr vert="horz" lIns="91440" tIns="45720" rIns="91440" bIns="45720" rtlCol="0" anchor="ctr"/>
          <a:lstStyle>
            <a:lvl1pPr algn="l">
              <a:defRPr sz="700" b="0">
                <a:solidFill>
                  <a:schemeClr val="bg1">
                    <a:lumMod val="75000"/>
                  </a:schemeClr>
                </a:solidFill>
                <a:latin typeface="Segoe UI" panose="020B0502040204020203" pitchFamily="34" charset="0"/>
                <a:cs typeface="Segoe UI" panose="020B0502040204020203" pitchFamily="34" charset="0"/>
              </a:defRPr>
            </a:lvl1pPr>
          </a:lstStyle>
          <a:p>
            <a:r>
              <a:rPr lang="en-SG">
                <a:solidFill>
                  <a:prstClr val="white">
                    <a:lumMod val="75000"/>
                  </a:prstClr>
                </a:solidFill>
              </a:rPr>
              <a:t>RESTRICTED</a:t>
            </a:r>
            <a:endParaRPr lang="en-SG" dirty="0">
              <a:solidFill>
                <a:prstClr val="white">
                  <a:lumMod val="75000"/>
                </a:prstClr>
              </a:solidFill>
            </a:endParaRPr>
          </a:p>
        </p:txBody>
      </p:sp>
      <p:sp>
        <p:nvSpPr>
          <p:cNvPr id="11" name="Content Placeholder 2"/>
          <p:cNvSpPr>
            <a:spLocks noGrp="1"/>
          </p:cNvSpPr>
          <p:nvPr>
            <p:ph sz="quarter" idx="10" hasCustomPrompt="1"/>
          </p:nvPr>
        </p:nvSpPr>
        <p:spPr>
          <a:xfrm>
            <a:off x="452967" y="1325000"/>
            <a:ext cx="4010400" cy="3672000"/>
          </a:xfrm>
          <a:prstGeom prst="rect">
            <a:avLst/>
          </a:prstGeom>
        </p:spPr>
        <p:txBody>
          <a:bodyPr/>
          <a:lstStyle>
            <a:lvl1pPr marL="228600" indent="-228600">
              <a:lnSpc>
                <a:spcPct val="120000"/>
              </a:lnSpc>
              <a:spcBef>
                <a:spcPts val="0"/>
              </a:spcBef>
              <a:buClr>
                <a:srgbClr val="2F2883"/>
              </a:buClr>
              <a:buSzPct val="100000"/>
              <a:buFont typeface="Wingdings" panose="05000000000000000000" pitchFamily="2" charset="2"/>
              <a:buChar char="§"/>
              <a:defRPr sz="1600" b="0" i="0" baseline="0">
                <a:solidFill>
                  <a:schemeClr val="tx1">
                    <a:lumMod val="75000"/>
                    <a:lumOff val="25000"/>
                  </a:schemeClr>
                </a:solidFill>
                <a:latin typeface="Segoe UI" panose="020B0502040204020203" pitchFamily="34" charset="0"/>
                <a:ea typeface="Segoe UI" panose="020B0502040204020203" pitchFamily="34" charset="0"/>
                <a:cs typeface="Segoe UI" panose="020B0502040204020203" pitchFamily="34" charset="0"/>
              </a:defRPr>
            </a:lvl1pPr>
            <a:lvl2pPr marL="466350" indent="-179365">
              <a:lnSpc>
                <a:spcPct val="120000"/>
              </a:lnSpc>
              <a:spcBef>
                <a:spcPts val="0"/>
              </a:spcBef>
              <a:buClr>
                <a:srgbClr val="2F2883"/>
              </a:buClr>
              <a:buSzPct val="90000"/>
              <a:buFont typeface="Wingdings" panose="05000000000000000000" pitchFamily="2" charset="2"/>
              <a:buChar char="§"/>
              <a:defRPr sz="1400" b="0" i="0">
                <a:solidFill>
                  <a:schemeClr val="tx1">
                    <a:lumMod val="75000"/>
                    <a:lumOff val="25000"/>
                  </a:schemeClr>
                </a:solidFill>
                <a:latin typeface="Segoe UI" panose="020B0502040204020203" pitchFamily="34" charset="0"/>
                <a:ea typeface="Segoe UI" panose="020B0502040204020203" pitchFamily="34" charset="0"/>
                <a:cs typeface="Segoe UI" panose="020B0502040204020203" pitchFamily="34" charset="0"/>
              </a:defRPr>
            </a:lvl2pPr>
            <a:lvl3pPr marL="717461" indent="-143492">
              <a:lnSpc>
                <a:spcPct val="120000"/>
              </a:lnSpc>
              <a:spcBef>
                <a:spcPts val="0"/>
              </a:spcBef>
              <a:buClr>
                <a:srgbClr val="2F2883"/>
              </a:buClr>
              <a:buFont typeface="Wingdings" panose="05000000000000000000" pitchFamily="2" charset="2"/>
              <a:buChar char="§"/>
              <a:defRPr sz="1200" b="0" i="0">
                <a:solidFill>
                  <a:schemeClr val="tx1">
                    <a:lumMod val="75000"/>
                    <a:lumOff val="25000"/>
                  </a:schemeClr>
                </a:solidFill>
                <a:latin typeface="Segoe UI" panose="020B0502040204020203" pitchFamily="34" charset="0"/>
                <a:ea typeface="Segoe UI" panose="020B0502040204020203" pitchFamily="34" charset="0"/>
                <a:cs typeface="Segoe UI" panose="020B0502040204020203" pitchFamily="34" charset="0"/>
              </a:defRPr>
            </a:lvl3pPr>
            <a:lvl4pPr marL="1600200" indent="-228600">
              <a:lnSpc>
                <a:spcPct val="120000"/>
              </a:lnSpc>
              <a:spcBef>
                <a:spcPts val="0"/>
              </a:spcBef>
              <a:buClr>
                <a:srgbClr val="2F2883"/>
              </a:buClr>
              <a:buFont typeface="Wingdings" panose="05000000000000000000" pitchFamily="2" charset="2"/>
              <a:buChar char="§"/>
              <a:defRPr sz="1100" b="0" i="0">
                <a:solidFill>
                  <a:schemeClr val="tx1">
                    <a:lumMod val="75000"/>
                    <a:lumOff val="25000"/>
                  </a:schemeClr>
                </a:solidFill>
                <a:latin typeface="Segoe UI" panose="020B0502040204020203" pitchFamily="34" charset="0"/>
                <a:ea typeface="Segoe UI" panose="020B0502040204020203" pitchFamily="34" charset="0"/>
                <a:cs typeface="Segoe UI" panose="020B0502040204020203" pitchFamily="34" charset="0"/>
              </a:defRPr>
            </a:lvl4pPr>
            <a:lvl5pPr marL="2057400" indent="-228600">
              <a:lnSpc>
                <a:spcPct val="120000"/>
              </a:lnSpc>
              <a:spcBef>
                <a:spcPts val="0"/>
              </a:spcBef>
              <a:buClr>
                <a:srgbClr val="2F2883"/>
              </a:buClr>
              <a:buFont typeface="Wingdings" panose="05000000000000000000" pitchFamily="2" charset="2"/>
              <a:buChar char="§"/>
              <a:defRPr sz="1100" b="0" i="0">
                <a:solidFill>
                  <a:schemeClr val="tx1">
                    <a:lumMod val="75000"/>
                    <a:lumOff val="25000"/>
                  </a:schemeClr>
                </a:solidFill>
                <a:latin typeface="Segoe UI" panose="020B0502040204020203" pitchFamily="34" charset="0"/>
                <a:ea typeface="Segoe UI" panose="020B0502040204020203" pitchFamily="34" charset="0"/>
                <a:cs typeface="Segoe UI" panose="020B0502040204020203" pitchFamily="34" charset="0"/>
              </a:defRPr>
            </a:lvl5pPr>
          </a:lstStyle>
          <a:p>
            <a:pPr lvl="0"/>
            <a:r>
              <a:rPr lang="en-US" dirty="0"/>
              <a:t>Segoe UI 16pt Grey</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6"/>
          <p:cNvSpPr>
            <a:spLocks noGrp="1"/>
          </p:cNvSpPr>
          <p:nvPr>
            <p:ph type="title" hasCustomPrompt="1"/>
          </p:nvPr>
        </p:nvSpPr>
        <p:spPr>
          <a:xfrm>
            <a:off x="456579" y="236422"/>
            <a:ext cx="8189282" cy="713992"/>
          </a:xfrm>
          <a:prstGeom prst="rect">
            <a:avLst/>
          </a:prstGeom>
        </p:spPr>
        <p:txBody>
          <a:bodyPr anchor="ctr"/>
          <a:lstStyle>
            <a:lvl1pPr>
              <a:defRPr sz="2400" b="1">
                <a:solidFill>
                  <a:schemeClr val="bg1"/>
                </a:solidFill>
                <a:latin typeface="Segoe UI" panose="020B0502040204020203" pitchFamily="34" charset="0"/>
                <a:cs typeface="Segoe UI" panose="020B0502040204020203" pitchFamily="34" charset="0"/>
              </a:defRPr>
            </a:lvl1pPr>
          </a:lstStyle>
          <a:p>
            <a:r>
              <a:rPr lang="en-US" dirty="0"/>
              <a:t>[Segoe UI 24pt White Bold Middle-Align]</a:t>
            </a:r>
          </a:p>
        </p:txBody>
      </p:sp>
      <p:sp>
        <p:nvSpPr>
          <p:cNvPr id="18" name="Date Placeholder 3"/>
          <p:cNvSpPr>
            <a:spLocks noGrp="1"/>
          </p:cNvSpPr>
          <p:nvPr>
            <p:ph type="dt" sz="half" idx="2"/>
          </p:nvPr>
        </p:nvSpPr>
        <p:spPr>
          <a:xfrm rot="16200000">
            <a:off x="8615838" y="2976516"/>
            <a:ext cx="762488" cy="165104"/>
          </a:xfrm>
          <a:prstGeom prst="rect">
            <a:avLst/>
          </a:prstGeom>
        </p:spPr>
        <p:txBody>
          <a:bodyPr vert="horz" lIns="91440" tIns="45720" rIns="91440" bIns="45720" rtlCol="0" anchor="ctr"/>
          <a:lstStyle>
            <a:lvl1pPr algn="l">
              <a:defRPr sz="700">
                <a:solidFill>
                  <a:schemeClr val="bg1">
                    <a:lumMod val="75000"/>
                  </a:schemeClr>
                </a:solidFill>
                <a:latin typeface="Segoe UI" panose="020B0502040204020203" pitchFamily="34" charset="0"/>
                <a:cs typeface="Segoe UI" panose="020B0502040204020203" pitchFamily="34" charset="0"/>
              </a:defRPr>
            </a:lvl1pPr>
          </a:lstStyle>
          <a:p>
            <a:endParaRPr lang="en-SG" dirty="0">
              <a:solidFill>
                <a:prstClr val="white">
                  <a:lumMod val="75000"/>
                </a:prstClr>
              </a:solidFill>
            </a:endParaRPr>
          </a:p>
        </p:txBody>
      </p:sp>
      <p:sp>
        <p:nvSpPr>
          <p:cNvPr id="3" name="Picture Placeholder 2"/>
          <p:cNvSpPr>
            <a:spLocks noGrp="1"/>
          </p:cNvSpPr>
          <p:nvPr>
            <p:ph type="pic" sz="quarter" idx="11"/>
          </p:nvPr>
        </p:nvSpPr>
        <p:spPr>
          <a:xfrm>
            <a:off x="4635255" y="1325000"/>
            <a:ext cx="4010606" cy="3672000"/>
          </a:xfrm>
          <a:prstGeom prst="rect">
            <a:avLst/>
          </a:prstGeom>
        </p:spPr>
        <p:txBody>
          <a:bodyPr/>
          <a:lstStyle/>
          <a:p>
            <a:endParaRPr lang="en-SG" dirty="0"/>
          </a:p>
        </p:txBody>
      </p:sp>
    </p:spTree>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amp; 1Col Image(L) + 1Col Text(R)">
    <p:spTree>
      <p:nvGrpSpPr>
        <p:cNvPr id="1" name=""/>
        <p:cNvGrpSpPr/>
        <p:nvPr/>
      </p:nvGrpSpPr>
      <p:grpSpPr>
        <a:xfrm>
          <a:off x="0" y="0"/>
          <a:ext cx="0" cy="0"/>
          <a:chOff x="0" y="0"/>
          <a:chExt cx="0" cy="0"/>
        </a:xfrm>
      </p:grpSpPr>
      <p:sp>
        <p:nvSpPr>
          <p:cNvPr id="10" name="Pagination"/>
          <p:cNvSpPr>
            <a:spLocks noGrp="1"/>
          </p:cNvSpPr>
          <p:nvPr>
            <p:ph type="sldNum" sz="quarter" idx="4"/>
          </p:nvPr>
        </p:nvSpPr>
        <p:spPr>
          <a:xfrm>
            <a:off x="8850007" y="4889009"/>
            <a:ext cx="294144" cy="158337"/>
          </a:xfrm>
          <a:prstGeom prst="rect">
            <a:avLst/>
          </a:prstGeom>
          <a:extLst>
            <a:ext uri="{C572A759-6A51-4108-AA02-DFA0A04FC94B}">
              <ma14:wrappingTextBoxFlag xmlns:ma14="http://schemas.microsoft.com/office/mac/drawingml/2011/main" val="1"/>
            </a:ext>
          </a:extLst>
        </p:spPr>
        <p:txBody>
          <a:bodyPr lIns="57397" tIns="28698" rIns="57397" bIns="28698" anchor="ctr"/>
          <a:lstStyle>
            <a:lvl1pPr algn="ctr">
              <a:defRPr sz="700">
                <a:solidFill>
                  <a:schemeClr val="bg1">
                    <a:lumMod val="65000"/>
                  </a:schemeClr>
                </a:solidFill>
                <a:latin typeface="Segoe UI" panose="020B0502040204020203" pitchFamily="34" charset="0"/>
                <a:ea typeface="Segoe UI" panose="020B0502040204020203" pitchFamily="34" charset="0"/>
                <a:cs typeface="Segoe UI" panose="020B0502040204020203" pitchFamily="34" charset="0"/>
                <a:sym typeface="Lucida Sans"/>
              </a:defRPr>
            </a:lvl1pPr>
          </a:lstStyle>
          <a:p>
            <a:fld id="{86CB4B4D-7CA3-9044-876B-883B54F8677D}" type="slidenum">
              <a:rPr lang="uk-UA" smtClean="0">
                <a:solidFill>
                  <a:prstClr val="white">
                    <a:lumMod val="65000"/>
                  </a:prstClr>
                </a:solidFill>
              </a:rPr>
              <a:pPr/>
              <a:t>‹#›</a:t>
            </a:fld>
            <a:endParaRPr lang="uk-UA" dirty="0">
              <a:solidFill>
                <a:prstClr val="white">
                  <a:lumMod val="65000"/>
                </a:prstClr>
              </a:solidFill>
            </a:endParaRPr>
          </a:p>
        </p:txBody>
      </p:sp>
      <p:sp>
        <p:nvSpPr>
          <p:cNvPr id="15" name="Footer Placeholder 4"/>
          <p:cNvSpPr>
            <a:spLocks noGrp="1"/>
          </p:cNvSpPr>
          <p:nvPr>
            <p:ph type="ftr" sz="quarter" idx="3"/>
          </p:nvPr>
        </p:nvSpPr>
        <p:spPr>
          <a:xfrm rot="16200000">
            <a:off x="8331610" y="4119385"/>
            <a:ext cx="1330939" cy="165102"/>
          </a:xfrm>
          <a:prstGeom prst="rect">
            <a:avLst/>
          </a:prstGeom>
        </p:spPr>
        <p:txBody>
          <a:bodyPr vert="horz" lIns="91440" tIns="45720" rIns="91440" bIns="45720" rtlCol="0" anchor="ctr"/>
          <a:lstStyle>
            <a:lvl1pPr algn="l">
              <a:defRPr sz="700" b="0">
                <a:solidFill>
                  <a:schemeClr val="bg1">
                    <a:lumMod val="75000"/>
                  </a:schemeClr>
                </a:solidFill>
                <a:latin typeface="Segoe UI" panose="020B0502040204020203" pitchFamily="34" charset="0"/>
                <a:cs typeface="Segoe UI" panose="020B0502040204020203" pitchFamily="34" charset="0"/>
              </a:defRPr>
            </a:lvl1pPr>
          </a:lstStyle>
          <a:p>
            <a:r>
              <a:rPr lang="en-SG">
                <a:solidFill>
                  <a:prstClr val="white">
                    <a:lumMod val="75000"/>
                  </a:prstClr>
                </a:solidFill>
              </a:rPr>
              <a:t>RESTRICTED</a:t>
            </a:r>
            <a:endParaRPr lang="en-SG" dirty="0">
              <a:solidFill>
                <a:prstClr val="white">
                  <a:lumMod val="75000"/>
                </a:prstClr>
              </a:solidFill>
            </a:endParaRPr>
          </a:p>
        </p:txBody>
      </p:sp>
      <p:sp>
        <p:nvSpPr>
          <p:cNvPr id="7" name="Title 6"/>
          <p:cNvSpPr>
            <a:spLocks noGrp="1"/>
          </p:cNvSpPr>
          <p:nvPr>
            <p:ph type="title" hasCustomPrompt="1"/>
          </p:nvPr>
        </p:nvSpPr>
        <p:spPr>
          <a:xfrm>
            <a:off x="456579" y="236422"/>
            <a:ext cx="8189282" cy="713992"/>
          </a:xfrm>
          <a:prstGeom prst="rect">
            <a:avLst/>
          </a:prstGeom>
        </p:spPr>
        <p:txBody>
          <a:bodyPr anchor="ctr"/>
          <a:lstStyle>
            <a:lvl1pPr>
              <a:defRPr sz="2400" b="1">
                <a:solidFill>
                  <a:schemeClr val="bg1"/>
                </a:solidFill>
                <a:latin typeface="Segoe UI" panose="020B0502040204020203" pitchFamily="34" charset="0"/>
                <a:cs typeface="Segoe UI" panose="020B0502040204020203" pitchFamily="34" charset="0"/>
              </a:defRPr>
            </a:lvl1pPr>
          </a:lstStyle>
          <a:p>
            <a:r>
              <a:rPr lang="en-US" dirty="0"/>
              <a:t>[Segoe UI 24pt White Bold Middle-Align]</a:t>
            </a:r>
          </a:p>
        </p:txBody>
      </p:sp>
      <p:sp>
        <p:nvSpPr>
          <p:cNvPr id="18" name="Date Placeholder 3"/>
          <p:cNvSpPr>
            <a:spLocks noGrp="1"/>
          </p:cNvSpPr>
          <p:nvPr>
            <p:ph type="dt" sz="half" idx="2"/>
          </p:nvPr>
        </p:nvSpPr>
        <p:spPr>
          <a:xfrm rot="16200000">
            <a:off x="8615838" y="2976516"/>
            <a:ext cx="762488" cy="165104"/>
          </a:xfrm>
          <a:prstGeom prst="rect">
            <a:avLst/>
          </a:prstGeom>
        </p:spPr>
        <p:txBody>
          <a:bodyPr vert="horz" lIns="91440" tIns="45720" rIns="91440" bIns="45720" rtlCol="0" anchor="ctr"/>
          <a:lstStyle>
            <a:lvl1pPr algn="l">
              <a:defRPr sz="700">
                <a:solidFill>
                  <a:schemeClr val="bg1">
                    <a:lumMod val="75000"/>
                  </a:schemeClr>
                </a:solidFill>
                <a:latin typeface="Segoe UI" panose="020B0502040204020203" pitchFamily="34" charset="0"/>
                <a:cs typeface="Segoe UI" panose="020B0502040204020203" pitchFamily="34" charset="0"/>
              </a:defRPr>
            </a:lvl1pPr>
          </a:lstStyle>
          <a:p>
            <a:endParaRPr lang="en-SG" dirty="0">
              <a:solidFill>
                <a:prstClr val="white">
                  <a:lumMod val="75000"/>
                </a:prstClr>
              </a:solidFill>
            </a:endParaRPr>
          </a:p>
        </p:txBody>
      </p:sp>
      <p:sp>
        <p:nvSpPr>
          <p:cNvPr id="8" name="Picture Placeholder 2"/>
          <p:cNvSpPr>
            <a:spLocks noGrp="1"/>
          </p:cNvSpPr>
          <p:nvPr>
            <p:ph type="pic" sz="quarter" idx="11"/>
          </p:nvPr>
        </p:nvSpPr>
        <p:spPr>
          <a:xfrm>
            <a:off x="452966" y="1325000"/>
            <a:ext cx="4010400" cy="3672000"/>
          </a:xfrm>
          <a:prstGeom prst="rect">
            <a:avLst/>
          </a:prstGeom>
        </p:spPr>
        <p:txBody>
          <a:bodyPr/>
          <a:lstStyle/>
          <a:p>
            <a:endParaRPr lang="en-SG" dirty="0"/>
          </a:p>
        </p:txBody>
      </p:sp>
      <p:sp>
        <p:nvSpPr>
          <p:cNvPr id="9" name="Content Placeholder 2"/>
          <p:cNvSpPr>
            <a:spLocks noGrp="1"/>
          </p:cNvSpPr>
          <p:nvPr>
            <p:ph sz="quarter" idx="13" hasCustomPrompt="1"/>
          </p:nvPr>
        </p:nvSpPr>
        <p:spPr>
          <a:xfrm>
            <a:off x="4635461" y="1325000"/>
            <a:ext cx="4010400" cy="3672000"/>
          </a:xfrm>
          <a:prstGeom prst="rect">
            <a:avLst/>
          </a:prstGeom>
        </p:spPr>
        <p:txBody>
          <a:bodyPr/>
          <a:lstStyle>
            <a:lvl1pPr marL="228600" indent="-228600">
              <a:lnSpc>
                <a:spcPct val="120000"/>
              </a:lnSpc>
              <a:spcBef>
                <a:spcPts val="0"/>
              </a:spcBef>
              <a:buClr>
                <a:srgbClr val="2F2883"/>
              </a:buClr>
              <a:buSzPct val="100000"/>
              <a:buFont typeface="Wingdings" panose="05000000000000000000" pitchFamily="2" charset="2"/>
              <a:buChar char="§"/>
              <a:defRPr sz="1600" b="0" i="0">
                <a:solidFill>
                  <a:srgbClr val="53585F"/>
                </a:solidFill>
                <a:latin typeface="Segoe UI" panose="020B0502040204020203" pitchFamily="34" charset="0"/>
                <a:ea typeface="Segoe UI" panose="020B0502040204020203" pitchFamily="34" charset="0"/>
                <a:cs typeface="Segoe UI" panose="020B0502040204020203" pitchFamily="34" charset="0"/>
              </a:defRPr>
            </a:lvl1pPr>
            <a:lvl2pPr marL="466350" indent="-179365">
              <a:lnSpc>
                <a:spcPct val="120000"/>
              </a:lnSpc>
              <a:spcBef>
                <a:spcPts val="0"/>
              </a:spcBef>
              <a:buClr>
                <a:srgbClr val="2F2883"/>
              </a:buClr>
              <a:buSzPct val="90000"/>
              <a:buFont typeface="Wingdings" panose="05000000000000000000" pitchFamily="2" charset="2"/>
              <a:buChar char="§"/>
              <a:defRPr sz="1400" b="0" i="0">
                <a:solidFill>
                  <a:srgbClr val="53585F"/>
                </a:solidFill>
                <a:latin typeface="Segoe UI" panose="020B0502040204020203" pitchFamily="34" charset="0"/>
                <a:ea typeface="Segoe UI" panose="020B0502040204020203" pitchFamily="34" charset="0"/>
                <a:cs typeface="Segoe UI" panose="020B0502040204020203" pitchFamily="34" charset="0"/>
              </a:defRPr>
            </a:lvl2pPr>
            <a:lvl3pPr marL="717461" indent="-143492">
              <a:lnSpc>
                <a:spcPct val="120000"/>
              </a:lnSpc>
              <a:spcBef>
                <a:spcPts val="0"/>
              </a:spcBef>
              <a:buClr>
                <a:srgbClr val="2F2883"/>
              </a:buClr>
              <a:buFont typeface="Wingdings" panose="05000000000000000000" pitchFamily="2" charset="2"/>
              <a:buChar char="§"/>
              <a:defRPr sz="1200" b="0" i="0">
                <a:solidFill>
                  <a:srgbClr val="53585F"/>
                </a:solidFill>
                <a:latin typeface="Segoe UI" panose="020B0502040204020203" pitchFamily="34" charset="0"/>
                <a:ea typeface="Segoe UI" panose="020B0502040204020203" pitchFamily="34" charset="0"/>
                <a:cs typeface="Segoe UI" panose="020B0502040204020203" pitchFamily="34" charset="0"/>
              </a:defRPr>
            </a:lvl3pPr>
            <a:lvl4pPr marL="1600200" indent="-228600">
              <a:lnSpc>
                <a:spcPct val="120000"/>
              </a:lnSpc>
              <a:spcBef>
                <a:spcPts val="0"/>
              </a:spcBef>
              <a:buClr>
                <a:srgbClr val="2F2883"/>
              </a:buClr>
              <a:buFont typeface="Wingdings" panose="05000000000000000000" pitchFamily="2" charset="2"/>
              <a:buChar char="§"/>
              <a:defRPr sz="1100" b="0" i="0">
                <a:solidFill>
                  <a:srgbClr val="53585F"/>
                </a:solidFill>
                <a:latin typeface="Segoe UI" panose="020B0502040204020203" pitchFamily="34" charset="0"/>
                <a:ea typeface="Segoe UI" panose="020B0502040204020203" pitchFamily="34" charset="0"/>
                <a:cs typeface="Segoe UI" panose="020B0502040204020203" pitchFamily="34" charset="0"/>
              </a:defRPr>
            </a:lvl4pPr>
            <a:lvl5pPr marL="2057400" indent="-228600">
              <a:lnSpc>
                <a:spcPct val="120000"/>
              </a:lnSpc>
              <a:spcBef>
                <a:spcPts val="0"/>
              </a:spcBef>
              <a:buClr>
                <a:srgbClr val="2F2883"/>
              </a:buClr>
              <a:buFont typeface="Wingdings" panose="05000000000000000000" pitchFamily="2" charset="2"/>
              <a:buChar char="§"/>
              <a:defRPr sz="1100" b="0" i="0">
                <a:solidFill>
                  <a:srgbClr val="53585F"/>
                </a:solidFill>
                <a:latin typeface="Segoe UI" panose="020B0502040204020203" pitchFamily="34" charset="0"/>
                <a:ea typeface="Segoe UI" panose="020B0502040204020203" pitchFamily="34" charset="0"/>
                <a:cs typeface="Segoe UI" panose="020B0502040204020203" pitchFamily="34" charset="0"/>
              </a:defRPr>
            </a:lvl5pPr>
          </a:lstStyle>
          <a:p>
            <a:pPr lvl="0"/>
            <a:r>
              <a:rPr lang="en-US" dirty="0"/>
              <a:t>Segoe UI 16pt Grey</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amp; 1Col Text(T) + 1Col Image(B)">
    <p:spTree>
      <p:nvGrpSpPr>
        <p:cNvPr id="1" name=""/>
        <p:cNvGrpSpPr/>
        <p:nvPr/>
      </p:nvGrpSpPr>
      <p:grpSpPr>
        <a:xfrm>
          <a:off x="0" y="0"/>
          <a:ext cx="0" cy="0"/>
          <a:chOff x="0" y="0"/>
          <a:chExt cx="0" cy="0"/>
        </a:xfrm>
      </p:grpSpPr>
      <p:sp>
        <p:nvSpPr>
          <p:cNvPr id="24" name="Pagination"/>
          <p:cNvSpPr>
            <a:spLocks noGrp="1"/>
          </p:cNvSpPr>
          <p:nvPr>
            <p:ph type="sldNum" sz="quarter" idx="4"/>
          </p:nvPr>
        </p:nvSpPr>
        <p:spPr>
          <a:xfrm>
            <a:off x="8850007" y="4889009"/>
            <a:ext cx="294144" cy="158337"/>
          </a:xfrm>
          <a:prstGeom prst="rect">
            <a:avLst/>
          </a:prstGeom>
          <a:extLst>
            <a:ext uri="{C572A759-6A51-4108-AA02-DFA0A04FC94B}">
              <ma14:wrappingTextBoxFlag xmlns:ma14="http://schemas.microsoft.com/office/mac/drawingml/2011/main" val="1"/>
            </a:ext>
          </a:extLst>
        </p:spPr>
        <p:txBody>
          <a:bodyPr lIns="57397" tIns="28698" rIns="57397" bIns="28698" anchor="ctr"/>
          <a:lstStyle>
            <a:lvl1pPr algn="ctr">
              <a:defRPr sz="700">
                <a:solidFill>
                  <a:schemeClr val="bg1">
                    <a:lumMod val="65000"/>
                  </a:schemeClr>
                </a:solidFill>
                <a:latin typeface="Segoe UI" panose="020B0502040204020203" pitchFamily="34" charset="0"/>
                <a:ea typeface="Segoe UI" panose="020B0502040204020203" pitchFamily="34" charset="0"/>
                <a:cs typeface="Segoe UI" panose="020B0502040204020203" pitchFamily="34" charset="0"/>
                <a:sym typeface="Lucida Sans"/>
              </a:defRPr>
            </a:lvl1pPr>
          </a:lstStyle>
          <a:p>
            <a:fld id="{86CB4B4D-7CA3-9044-876B-883B54F8677D}" type="slidenum">
              <a:rPr lang="uk-UA" smtClean="0">
                <a:solidFill>
                  <a:prstClr val="white">
                    <a:lumMod val="65000"/>
                  </a:prstClr>
                </a:solidFill>
              </a:rPr>
              <a:pPr/>
              <a:t>‹#›</a:t>
            </a:fld>
            <a:endParaRPr lang="uk-UA" dirty="0">
              <a:solidFill>
                <a:prstClr val="white">
                  <a:lumMod val="65000"/>
                </a:prstClr>
              </a:solidFill>
            </a:endParaRPr>
          </a:p>
        </p:txBody>
      </p:sp>
      <p:sp>
        <p:nvSpPr>
          <p:cNvPr id="25" name="Footer Placeholder 4"/>
          <p:cNvSpPr>
            <a:spLocks noGrp="1"/>
          </p:cNvSpPr>
          <p:nvPr>
            <p:ph type="ftr" sz="quarter" idx="3"/>
          </p:nvPr>
        </p:nvSpPr>
        <p:spPr>
          <a:xfrm rot="16200000">
            <a:off x="8331610" y="4119385"/>
            <a:ext cx="1330939" cy="165102"/>
          </a:xfrm>
          <a:prstGeom prst="rect">
            <a:avLst/>
          </a:prstGeom>
        </p:spPr>
        <p:txBody>
          <a:bodyPr vert="horz" lIns="91440" tIns="45720" rIns="91440" bIns="45720" rtlCol="0" anchor="ctr"/>
          <a:lstStyle>
            <a:lvl1pPr algn="l">
              <a:defRPr sz="700" b="0">
                <a:solidFill>
                  <a:schemeClr val="bg1">
                    <a:lumMod val="75000"/>
                  </a:schemeClr>
                </a:solidFill>
                <a:latin typeface="Segoe UI" panose="020B0502040204020203" pitchFamily="34" charset="0"/>
                <a:cs typeface="Segoe UI" panose="020B0502040204020203" pitchFamily="34" charset="0"/>
              </a:defRPr>
            </a:lvl1pPr>
          </a:lstStyle>
          <a:p>
            <a:r>
              <a:rPr lang="en-SG">
                <a:solidFill>
                  <a:prstClr val="white">
                    <a:lumMod val="75000"/>
                  </a:prstClr>
                </a:solidFill>
              </a:rPr>
              <a:t>RESTRICTED</a:t>
            </a:r>
            <a:endParaRPr lang="en-SG" dirty="0">
              <a:solidFill>
                <a:prstClr val="white">
                  <a:lumMod val="75000"/>
                </a:prstClr>
              </a:solidFill>
            </a:endParaRPr>
          </a:p>
        </p:txBody>
      </p:sp>
      <p:sp>
        <p:nvSpPr>
          <p:cNvPr id="11" name="Content Placeholder 2"/>
          <p:cNvSpPr>
            <a:spLocks noGrp="1"/>
          </p:cNvSpPr>
          <p:nvPr>
            <p:ph sz="quarter" idx="10" hasCustomPrompt="1"/>
          </p:nvPr>
        </p:nvSpPr>
        <p:spPr>
          <a:xfrm>
            <a:off x="452965" y="1325001"/>
            <a:ext cx="8192895" cy="1352823"/>
          </a:xfrm>
          <a:prstGeom prst="rect">
            <a:avLst/>
          </a:prstGeom>
        </p:spPr>
        <p:txBody>
          <a:bodyPr/>
          <a:lstStyle>
            <a:lvl1pPr marL="228600" indent="-228600">
              <a:lnSpc>
                <a:spcPct val="120000"/>
              </a:lnSpc>
              <a:spcBef>
                <a:spcPts val="0"/>
              </a:spcBef>
              <a:buClr>
                <a:srgbClr val="2F2883"/>
              </a:buClr>
              <a:buSzPct val="100000"/>
              <a:buFont typeface="Wingdings" panose="05000000000000000000" pitchFamily="2" charset="2"/>
              <a:buChar char="§"/>
              <a:defRPr sz="1600" b="0" i="0">
                <a:solidFill>
                  <a:srgbClr val="53585F"/>
                </a:solidFill>
                <a:latin typeface="Segoe UI" panose="020B0502040204020203" pitchFamily="34" charset="0"/>
                <a:ea typeface="Segoe UI" panose="020B0502040204020203" pitchFamily="34" charset="0"/>
                <a:cs typeface="Segoe UI" panose="020B0502040204020203" pitchFamily="34" charset="0"/>
              </a:defRPr>
            </a:lvl1pPr>
            <a:lvl2pPr marL="466350" indent="-179365">
              <a:lnSpc>
                <a:spcPct val="120000"/>
              </a:lnSpc>
              <a:spcBef>
                <a:spcPts val="0"/>
              </a:spcBef>
              <a:buClr>
                <a:srgbClr val="2F2883"/>
              </a:buClr>
              <a:buSzPct val="90000"/>
              <a:buFont typeface="Wingdings" panose="05000000000000000000" pitchFamily="2" charset="2"/>
              <a:buChar char="§"/>
              <a:defRPr sz="1400" b="0" i="0">
                <a:solidFill>
                  <a:srgbClr val="53585F"/>
                </a:solidFill>
                <a:latin typeface="Segoe UI" panose="020B0502040204020203" pitchFamily="34" charset="0"/>
                <a:ea typeface="Segoe UI" panose="020B0502040204020203" pitchFamily="34" charset="0"/>
                <a:cs typeface="Segoe UI" panose="020B0502040204020203" pitchFamily="34" charset="0"/>
              </a:defRPr>
            </a:lvl2pPr>
            <a:lvl3pPr marL="717461" indent="-143492">
              <a:lnSpc>
                <a:spcPct val="120000"/>
              </a:lnSpc>
              <a:spcBef>
                <a:spcPts val="0"/>
              </a:spcBef>
              <a:buClr>
                <a:srgbClr val="2F2883"/>
              </a:buClr>
              <a:buFont typeface="Wingdings" panose="05000000000000000000" pitchFamily="2" charset="2"/>
              <a:buChar char="§"/>
              <a:defRPr sz="1200" b="0" i="0">
                <a:solidFill>
                  <a:srgbClr val="53585F"/>
                </a:solidFill>
                <a:latin typeface="Segoe UI" panose="020B0502040204020203" pitchFamily="34" charset="0"/>
                <a:ea typeface="Segoe UI" panose="020B0502040204020203" pitchFamily="34" charset="0"/>
                <a:cs typeface="Segoe UI" panose="020B0502040204020203" pitchFamily="34" charset="0"/>
              </a:defRPr>
            </a:lvl3pPr>
            <a:lvl4pPr marL="1600200" indent="-228600">
              <a:lnSpc>
                <a:spcPct val="120000"/>
              </a:lnSpc>
              <a:spcBef>
                <a:spcPts val="0"/>
              </a:spcBef>
              <a:buClr>
                <a:srgbClr val="2F2883"/>
              </a:buClr>
              <a:buFont typeface="Wingdings" panose="05000000000000000000" pitchFamily="2" charset="2"/>
              <a:buChar char="§"/>
              <a:defRPr sz="1100" b="0" i="0">
                <a:solidFill>
                  <a:srgbClr val="53585F"/>
                </a:solidFill>
                <a:latin typeface="Segoe UI" panose="020B0502040204020203" pitchFamily="34" charset="0"/>
                <a:ea typeface="Segoe UI" panose="020B0502040204020203" pitchFamily="34" charset="0"/>
                <a:cs typeface="Segoe UI" panose="020B0502040204020203" pitchFamily="34" charset="0"/>
              </a:defRPr>
            </a:lvl4pPr>
            <a:lvl5pPr marL="2057400" indent="-228600">
              <a:lnSpc>
                <a:spcPct val="120000"/>
              </a:lnSpc>
              <a:spcBef>
                <a:spcPts val="0"/>
              </a:spcBef>
              <a:buClr>
                <a:srgbClr val="2F2883"/>
              </a:buClr>
              <a:buFont typeface="Wingdings" panose="05000000000000000000" pitchFamily="2" charset="2"/>
              <a:buChar char="§"/>
              <a:defRPr sz="1100" b="0" i="0">
                <a:solidFill>
                  <a:srgbClr val="53585F"/>
                </a:solidFill>
                <a:latin typeface="Segoe UI" panose="020B0502040204020203" pitchFamily="34" charset="0"/>
                <a:ea typeface="Segoe UI" panose="020B0502040204020203" pitchFamily="34" charset="0"/>
                <a:cs typeface="Segoe UI" panose="020B0502040204020203" pitchFamily="34" charset="0"/>
              </a:defRPr>
            </a:lvl5pPr>
          </a:lstStyle>
          <a:p>
            <a:pPr lvl="0"/>
            <a:r>
              <a:rPr lang="en-US" dirty="0"/>
              <a:t>Segoe UI 16pt Grey</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Title 6"/>
          <p:cNvSpPr>
            <a:spLocks noGrp="1"/>
          </p:cNvSpPr>
          <p:nvPr>
            <p:ph type="title" hasCustomPrompt="1"/>
          </p:nvPr>
        </p:nvSpPr>
        <p:spPr>
          <a:xfrm>
            <a:off x="456579" y="236422"/>
            <a:ext cx="8189282" cy="713992"/>
          </a:xfrm>
          <a:prstGeom prst="rect">
            <a:avLst/>
          </a:prstGeom>
        </p:spPr>
        <p:txBody>
          <a:bodyPr anchor="ctr"/>
          <a:lstStyle>
            <a:lvl1pPr>
              <a:defRPr sz="2400" b="1">
                <a:solidFill>
                  <a:schemeClr val="bg1"/>
                </a:solidFill>
                <a:latin typeface="Segoe UI" panose="020B0502040204020203" pitchFamily="34" charset="0"/>
                <a:cs typeface="Segoe UI" panose="020B0502040204020203" pitchFamily="34" charset="0"/>
              </a:defRPr>
            </a:lvl1pPr>
          </a:lstStyle>
          <a:p>
            <a:r>
              <a:rPr lang="en-US" dirty="0"/>
              <a:t>[Segoe UI 24pt White Bold Middle-Align]</a:t>
            </a:r>
          </a:p>
        </p:txBody>
      </p:sp>
      <p:sp>
        <p:nvSpPr>
          <p:cNvPr id="28" name="Date Placeholder 3"/>
          <p:cNvSpPr>
            <a:spLocks noGrp="1"/>
          </p:cNvSpPr>
          <p:nvPr>
            <p:ph type="dt" sz="half" idx="2"/>
          </p:nvPr>
        </p:nvSpPr>
        <p:spPr>
          <a:xfrm rot="16200000">
            <a:off x="8615838" y="2976516"/>
            <a:ext cx="762488" cy="165104"/>
          </a:xfrm>
          <a:prstGeom prst="rect">
            <a:avLst/>
          </a:prstGeom>
        </p:spPr>
        <p:txBody>
          <a:bodyPr vert="horz" lIns="91440" tIns="45720" rIns="91440" bIns="45720" rtlCol="0" anchor="ctr"/>
          <a:lstStyle>
            <a:lvl1pPr algn="l">
              <a:defRPr sz="700">
                <a:solidFill>
                  <a:schemeClr val="bg1">
                    <a:lumMod val="75000"/>
                  </a:schemeClr>
                </a:solidFill>
                <a:latin typeface="Segoe UI" panose="020B0502040204020203" pitchFamily="34" charset="0"/>
                <a:cs typeface="Segoe UI" panose="020B0502040204020203" pitchFamily="34" charset="0"/>
              </a:defRPr>
            </a:lvl1pPr>
          </a:lstStyle>
          <a:p>
            <a:endParaRPr lang="en-SG" dirty="0">
              <a:solidFill>
                <a:prstClr val="white">
                  <a:lumMod val="75000"/>
                </a:prstClr>
              </a:solidFill>
            </a:endParaRPr>
          </a:p>
        </p:txBody>
      </p:sp>
      <p:sp>
        <p:nvSpPr>
          <p:cNvPr id="9" name="Picture Placeholder 2"/>
          <p:cNvSpPr>
            <a:spLocks noGrp="1"/>
          </p:cNvSpPr>
          <p:nvPr>
            <p:ph type="pic" sz="quarter" idx="11"/>
          </p:nvPr>
        </p:nvSpPr>
        <p:spPr>
          <a:xfrm>
            <a:off x="452438" y="2821354"/>
            <a:ext cx="8193424" cy="2176208"/>
          </a:xfrm>
          <a:prstGeom prst="rect">
            <a:avLst/>
          </a:prstGeom>
        </p:spPr>
        <p:txBody>
          <a:bodyPr/>
          <a:lstStyle/>
          <a:p>
            <a:endParaRPr lang="en-SG" dirty="0"/>
          </a:p>
        </p:txBody>
      </p:sp>
    </p:spTree>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_rels/slideMaster10.xml.rels><?xml version="1.0" encoding="UTF-8" standalone="yes"?>
<Relationships xmlns="http://schemas.openxmlformats.org/package/2006/relationships"><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theme" Target="../theme/theme10.xml"/><Relationship Id="rId1" Type="http://schemas.openxmlformats.org/officeDocument/2006/relationships/slideLayout" Target="../slideLayouts/slideLayout83.xml"/><Relationship Id="rId2" Type="http://schemas.openxmlformats.org/officeDocument/2006/relationships/slideLayout" Target="../slideLayouts/slideLayout84.xml"/></Relationships>
</file>

<file path=ppt/slideMasters/_rels/slideMaster11.xml.rels><?xml version="1.0" encoding="UTF-8" standalone="yes"?>
<Relationships xmlns="http://schemas.openxmlformats.org/package/2006/relationships"><Relationship Id="rId11" Type="http://schemas.openxmlformats.org/officeDocument/2006/relationships/slideLayout" Target="../slideLayouts/slideLayout103.xml"/><Relationship Id="rId12" Type="http://schemas.openxmlformats.org/officeDocument/2006/relationships/theme" Target="../theme/theme11.xml"/><Relationship Id="rId13" Type="http://schemas.openxmlformats.org/officeDocument/2006/relationships/image" Target="../media/image1.jpg"/><Relationship Id="rId1" Type="http://schemas.openxmlformats.org/officeDocument/2006/relationships/slideLayout" Target="../slideLayouts/slideLayout93.xml"/><Relationship Id="rId2" Type="http://schemas.openxmlformats.org/officeDocument/2006/relationships/slideLayout" Target="../slideLayouts/slideLayout94.xml"/><Relationship Id="rId3" Type="http://schemas.openxmlformats.org/officeDocument/2006/relationships/slideLayout" Target="../slideLayouts/slideLayout95.xml"/><Relationship Id="rId4" Type="http://schemas.openxmlformats.org/officeDocument/2006/relationships/slideLayout" Target="../slideLayouts/slideLayout96.xml"/><Relationship Id="rId5" Type="http://schemas.openxmlformats.org/officeDocument/2006/relationships/slideLayout" Target="../slideLayouts/slideLayout97.xml"/><Relationship Id="rId6" Type="http://schemas.openxmlformats.org/officeDocument/2006/relationships/slideLayout" Target="../slideLayouts/slideLayout98.xml"/><Relationship Id="rId7" Type="http://schemas.openxmlformats.org/officeDocument/2006/relationships/slideLayout" Target="../slideLayouts/slideLayout99.xml"/><Relationship Id="rId8" Type="http://schemas.openxmlformats.org/officeDocument/2006/relationships/slideLayout" Target="../slideLayouts/slideLayout100.xml"/><Relationship Id="rId9" Type="http://schemas.openxmlformats.org/officeDocument/2006/relationships/slideLayout" Target="../slideLayouts/slideLayout101.xml"/><Relationship Id="rId10" Type="http://schemas.openxmlformats.org/officeDocument/2006/relationships/slideLayout" Target="../slideLayouts/slideLayout102.xml"/></Relationships>
</file>

<file path=ppt/slideMasters/_rels/slideMaster12.xml.rels><?xml version="1.0" encoding="UTF-8" standalone="yes"?>
<Relationships xmlns="http://schemas.openxmlformats.org/package/2006/relationships"><Relationship Id="rId11" Type="http://schemas.openxmlformats.org/officeDocument/2006/relationships/slideLayout" Target="../slideLayouts/slideLayout114.xml"/><Relationship Id="rId12" Type="http://schemas.openxmlformats.org/officeDocument/2006/relationships/theme" Target="../theme/theme12.xml"/><Relationship Id="rId13" Type="http://schemas.openxmlformats.org/officeDocument/2006/relationships/image" Target="../media/image1.jpg"/><Relationship Id="rId1" Type="http://schemas.openxmlformats.org/officeDocument/2006/relationships/slideLayout" Target="../slideLayouts/slideLayout104.xml"/><Relationship Id="rId2" Type="http://schemas.openxmlformats.org/officeDocument/2006/relationships/slideLayout" Target="../slideLayouts/slideLayout105.xml"/><Relationship Id="rId3" Type="http://schemas.openxmlformats.org/officeDocument/2006/relationships/slideLayout" Target="../slideLayouts/slideLayout106.xml"/><Relationship Id="rId4" Type="http://schemas.openxmlformats.org/officeDocument/2006/relationships/slideLayout" Target="../slideLayouts/slideLayout107.xml"/><Relationship Id="rId5" Type="http://schemas.openxmlformats.org/officeDocument/2006/relationships/slideLayout" Target="../slideLayouts/slideLayout108.xml"/><Relationship Id="rId6" Type="http://schemas.openxmlformats.org/officeDocument/2006/relationships/slideLayout" Target="../slideLayouts/slideLayout109.xml"/><Relationship Id="rId7" Type="http://schemas.openxmlformats.org/officeDocument/2006/relationships/slideLayout" Target="../slideLayouts/slideLayout110.xml"/><Relationship Id="rId8" Type="http://schemas.openxmlformats.org/officeDocument/2006/relationships/slideLayout" Target="../slideLayouts/slideLayout111.xml"/><Relationship Id="rId9" Type="http://schemas.openxmlformats.org/officeDocument/2006/relationships/slideLayout" Target="../slideLayouts/slideLayout112.xml"/><Relationship Id="rId10" Type="http://schemas.openxmlformats.org/officeDocument/2006/relationships/slideLayout" Target="../slideLayouts/slideLayout113.xml"/></Relationships>
</file>

<file path=ppt/slideMasters/_rels/slideMaster2.xml.rels><?xml version="1.0" encoding="UTF-8" standalone="yes"?>
<Relationships xmlns="http://schemas.openxmlformats.org/package/2006/relationships"><Relationship Id="rId11" Type="http://schemas.openxmlformats.org/officeDocument/2006/relationships/theme" Target="../theme/theme2.xml"/><Relationship Id="rId12" Type="http://schemas.openxmlformats.org/officeDocument/2006/relationships/image" Target="../media/image1.jpg"/><Relationship Id="rId1" Type="http://schemas.openxmlformats.org/officeDocument/2006/relationships/slideLayout" Target="../slideLayouts/slideLayout9.xml"/><Relationship Id="rId2" Type="http://schemas.openxmlformats.org/officeDocument/2006/relationships/slideLayout" Target="../slideLayouts/slideLayout10.xml"/><Relationship Id="rId3" Type="http://schemas.openxmlformats.org/officeDocument/2006/relationships/slideLayout" Target="../slideLayouts/slideLayout11.xml"/><Relationship Id="rId4" Type="http://schemas.openxmlformats.org/officeDocument/2006/relationships/slideLayout" Target="../slideLayouts/slideLayout12.xml"/><Relationship Id="rId5" Type="http://schemas.openxmlformats.org/officeDocument/2006/relationships/slideLayout" Target="../slideLayouts/slideLayout13.xml"/><Relationship Id="rId6" Type="http://schemas.openxmlformats.org/officeDocument/2006/relationships/slideLayout" Target="../slideLayouts/slideLayout14.xml"/><Relationship Id="rId7" Type="http://schemas.openxmlformats.org/officeDocument/2006/relationships/slideLayout" Target="../slideLayouts/slideLayout15.xml"/><Relationship Id="rId8" Type="http://schemas.openxmlformats.org/officeDocument/2006/relationships/slideLayout" Target="../slideLayouts/slideLayout16.xml"/><Relationship Id="rId9" Type="http://schemas.openxmlformats.org/officeDocument/2006/relationships/slideLayout" Target="../slideLayouts/slideLayout17.xml"/><Relationship Id="rId10" Type="http://schemas.openxmlformats.org/officeDocument/2006/relationships/slideLayout" Target="../slideLayouts/slideLayout18.xml"/></Relationships>
</file>

<file path=ppt/slideMasters/_rels/slideMaster3.xml.rels><?xml version="1.0" encoding="UTF-8" standalone="yes"?>
<Relationships xmlns="http://schemas.openxmlformats.org/package/2006/relationships"><Relationship Id="rId11" Type="http://schemas.openxmlformats.org/officeDocument/2006/relationships/theme" Target="../theme/theme3.xml"/><Relationship Id="rId12" Type="http://schemas.openxmlformats.org/officeDocument/2006/relationships/image" Target="../media/image1.jpg"/><Relationship Id="rId1" Type="http://schemas.openxmlformats.org/officeDocument/2006/relationships/slideLayout" Target="../slideLayouts/slideLayout19.xml"/><Relationship Id="rId2" Type="http://schemas.openxmlformats.org/officeDocument/2006/relationships/slideLayout" Target="../slideLayouts/slideLayout20.xml"/><Relationship Id="rId3" Type="http://schemas.openxmlformats.org/officeDocument/2006/relationships/slideLayout" Target="../slideLayouts/slideLayout21.xml"/><Relationship Id="rId4" Type="http://schemas.openxmlformats.org/officeDocument/2006/relationships/slideLayout" Target="../slideLayouts/slideLayout22.xml"/><Relationship Id="rId5" Type="http://schemas.openxmlformats.org/officeDocument/2006/relationships/slideLayout" Target="../slideLayouts/slideLayout23.xml"/><Relationship Id="rId6" Type="http://schemas.openxmlformats.org/officeDocument/2006/relationships/slideLayout" Target="../slideLayouts/slideLayout24.xml"/><Relationship Id="rId7" Type="http://schemas.openxmlformats.org/officeDocument/2006/relationships/slideLayout" Target="../slideLayouts/slideLayout25.xml"/><Relationship Id="rId8" Type="http://schemas.openxmlformats.org/officeDocument/2006/relationships/slideLayout" Target="../slideLayouts/slideLayout26.xml"/><Relationship Id="rId9" Type="http://schemas.openxmlformats.org/officeDocument/2006/relationships/slideLayout" Target="../slideLayouts/slideLayout27.xml"/><Relationship Id="rId10" Type="http://schemas.openxmlformats.org/officeDocument/2006/relationships/slideLayout" Target="../slideLayouts/slideLayout28.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31.xml"/><Relationship Id="rId4" Type="http://schemas.openxmlformats.org/officeDocument/2006/relationships/slideLayout" Target="../slideLayouts/slideLayout32.xml"/><Relationship Id="rId5" Type="http://schemas.openxmlformats.org/officeDocument/2006/relationships/theme" Target="../theme/theme4.xml"/><Relationship Id="rId6" Type="http://schemas.openxmlformats.org/officeDocument/2006/relationships/image" Target="../media/image1.jpg"/><Relationship Id="rId1" Type="http://schemas.openxmlformats.org/officeDocument/2006/relationships/slideLayout" Target="../slideLayouts/slideLayout29.xml"/><Relationship Id="rId2" Type="http://schemas.openxmlformats.org/officeDocument/2006/relationships/slideLayout" Target="../slideLayouts/slideLayout30.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35.xml"/><Relationship Id="rId4" Type="http://schemas.openxmlformats.org/officeDocument/2006/relationships/slideLayout" Target="../slideLayouts/slideLayout36.xml"/><Relationship Id="rId5" Type="http://schemas.openxmlformats.org/officeDocument/2006/relationships/slideLayout" Target="../slideLayouts/slideLayout37.xml"/><Relationship Id="rId6" Type="http://schemas.openxmlformats.org/officeDocument/2006/relationships/slideLayout" Target="../slideLayouts/slideLayout38.xml"/><Relationship Id="rId7" Type="http://schemas.openxmlformats.org/officeDocument/2006/relationships/slideLayout" Target="../slideLayouts/slideLayout39.xml"/><Relationship Id="rId8" Type="http://schemas.openxmlformats.org/officeDocument/2006/relationships/theme" Target="../theme/theme5.xml"/><Relationship Id="rId9" Type="http://schemas.openxmlformats.org/officeDocument/2006/relationships/image" Target="../media/image1.jpg"/><Relationship Id="rId1" Type="http://schemas.openxmlformats.org/officeDocument/2006/relationships/slideLayout" Target="../slideLayouts/slideLayout33.xml"/><Relationship Id="rId2" Type="http://schemas.openxmlformats.org/officeDocument/2006/relationships/slideLayout" Target="../slideLayouts/slideLayout34.xml"/></Relationships>
</file>

<file path=ppt/slideMasters/_rels/slideMaster6.xml.rels><?xml version="1.0" encoding="UTF-8" standalone="yes"?>
<Relationships xmlns="http://schemas.openxmlformats.org/package/2006/relationships"><Relationship Id="rId11" Type="http://schemas.openxmlformats.org/officeDocument/2006/relationships/slideLayout" Target="../slideLayouts/slideLayout50.xml"/><Relationship Id="rId12" Type="http://schemas.openxmlformats.org/officeDocument/2006/relationships/theme" Target="../theme/theme6.xml"/><Relationship Id="rId13" Type="http://schemas.openxmlformats.org/officeDocument/2006/relationships/image" Target="../media/image1.jpg"/><Relationship Id="rId1" Type="http://schemas.openxmlformats.org/officeDocument/2006/relationships/slideLayout" Target="../slideLayouts/slideLayout40.xml"/><Relationship Id="rId2" Type="http://schemas.openxmlformats.org/officeDocument/2006/relationships/slideLayout" Target="../slideLayouts/slideLayout41.xml"/><Relationship Id="rId3" Type="http://schemas.openxmlformats.org/officeDocument/2006/relationships/slideLayout" Target="../slideLayouts/slideLayout42.xml"/><Relationship Id="rId4" Type="http://schemas.openxmlformats.org/officeDocument/2006/relationships/slideLayout" Target="../slideLayouts/slideLayout43.xml"/><Relationship Id="rId5" Type="http://schemas.openxmlformats.org/officeDocument/2006/relationships/slideLayout" Target="../slideLayouts/slideLayout44.xml"/><Relationship Id="rId6" Type="http://schemas.openxmlformats.org/officeDocument/2006/relationships/slideLayout" Target="../slideLayouts/slideLayout45.xml"/><Relationship Id="rId7" Type="http://schemas.openxmlformats.org/officeDocument/2006/relationships/slideLayout" Target="../slideLayouts/slideLayout46.xml"/><Relationship Id="rId8" Type="http://schemas.openxmlformats.org/officeDocument/2006/relationships/slideLayout" Target="../slideLayouts/slideLayout47.xml"/><Relationship Id="rId9" Type="http://schemas.openxmlformats.org/officeDocument/2006/relationships/slideLayout" Target="../slideLayouts/slideLayout48.xml"/><Relationship Id="rId10" Type="http://schemas.openxmlformats.org/officeDocument/2006/relationships/slideLayout" Target="../slideLayouts/slideLayout49.xml"/></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53.xml"/><Relationship Id="rId4" Type="http://schemas.openxmlformats.org/officeDocument/2006/relationships/slideLayout" Target="../slideLayouts/slideLayout54.xml"/><Relationship Id="rId5" Type="http://schemas.openxmlformats.org/officeDocument/2006/relationships/slideLayout" Target="../slideLayouts/slideLayout55.xml"/><Relationship Id="rId6" Type="http://schemas.openxmlformats.org/officeDocument/2006/relationships/slideLayout" Target="../slideLayouts/slideLayout56.xml"/><Relationship Id="rId7" Type="http://schemas.openxmlformats.org/officeDocument/2006/relationships/slideLayout" Target="../slideLayouts/slideLayout57.xml"/><Relationship Id="rId8" Type="http://schemas.openxmlformats.org/officeDocument/2006/relationships/slideLayout" Target="../slideLayouts/slideLayout58.xml"/><Relationship Id="rId9" Type="http://schemas.openxmlformats.org/officeDocument/2006/relationships/slideLayout" Target="../slideLayouts/slideLayout59.xml"/><Relationship Id="rId10" Type="http://schemas.openxmlformats.org/officeDocument/2006/relationships/theme" Target="../theme/theme7.xml"/><Relationship Id="rId1" Type="http://schemas.openxmlformats.org/officeDocument/2006/relationships/slideLayout" Target="../slideLayouts/slideLayout51.xml"/><Relationship Id="rId2" Type="http://schemas.openxmlformats.org/officeDocument/2006/relationships/slideLayout" Target="../slideLayouts/slideLayout52.xml"/></Relationships>
</file>

<file path=ppt/slideMasters/_rels/slideMaster8.xml.rels><?xml version="1.0" encoding="UTF-8" standalone="yes"?>
<Relationships xmlns="http://schemas.openxmlformats.org/package/2006/relationships"><Relationship Id="rId11" Type="http://schemas.openxmlformats.org/officeDocument/2006/relationships/slideLayout" Target="../slideLayouts/slideLayout70.xml"/><Relationship Id="rId12" Type="http://schemas.openxmlformats.org/officeDocument/2006/relationships/slideLayout" Target="../slideLayouts/slideLayout71.xml"/><Relationship Id="rId13" Type="http://schemas.openxmlformats.org/officeDocument/2006/relationships/theme" Target="../theme/theme8.xml"/><Relationship Id="rId1" Type="http://schemas.openxmlformats.org/officeDocument/2006/relationships/slideLayout" Target="../slideLayouts/slideLayout60.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s>
</file>

<file path=ppt/slideMasters/_rels/slideMaster9.xml.rels><?xml version="1.0" encoding="UTF-8" standalone="yes"?>
<Relationships xmlns="http://schemas.openxmlformats.org/package/2006/relationships"><Relationship Id="rId11" Type="http://schemas.openxmlformats.org/officeDocument/2006/relationships/slideLayout" Target="../slideLayouts/slideLayout82.xml"/><Relationship Id="rId12" Type="http://schemas.openxmlformats.org/officeDocument/2006/relationships/theme" Target="../theme/theme9.xml"/><Relationship Id="rId1" Type="http://schemas.openxmlformats.org/officeDocument/2006/relationships/slideLayout" Target="../slideLayouts/slideLayout72.xml"/><Relationship Id="rId2" Type="http://schemas.openxmlformats.org/officeDocument/2006/relationships/slideLayout" Target="../slideLayouts/slideLayout73.xml"/><Relationship Id="rId3" Type="http://schemas.openxmlformats.org/officeDocument/2006/relationships/slideLayout" Target="../slideLayouts/slideLayout74.xml"/><Relationship Id="rId4" Type="http://schemas.openxmlformats.org/officeDocument/2006/relationships/slideLayout" Target="../slideLayouts/slideLayout75.xml"/><Relationship Id="rId5" Type="http://schemas.openxmlformats.org/officeDocument/2006/relationships/slideLayout" Target="../slideLayouts/slideLayout76.xml"/><Relationship Id="rId6" Type="http://schemas.openxmlformats.org/officeDocument/2006/relationships/slideLayout" Target="../slideLayouts/slideLayout77.xml"/><Relationship Id="rId7" Type="http://schemas.openxmlformats.org/officeDocument/2006/relationships/slideLayout" Target="../slideLayouts/slideLayout78.xml"/><Relationship Id="rId8" Type="http://schemas.openxmlformats.org/officeDocument/2006/relationships/slideLayout" Target="../slideLayouts/slideLayout79.xml"/><Relationship Id="rId9" Type="http://schemas.openxmlformats.org/officeDocument/2006/relationships/slideLayout" Target="../slideLayouts/slideLayout80.xml"/><Relationship Id="rId10" Type="http://schemas.openxmlformats.org/officeDocument/2006/relationships/slideLayout" Target="../slideLayouts/slideLayout8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9665200"/>
      </p:ext>
    </p:extLst>
  </p:cSld>
  <p:clrMap bg1="lt1" tx1="dk1" bg2="lt2" tx2="dk2" accent1="accent1" accent2="accent2" accent3="accent3" accent4="accent4" accent5="accent5" accent6="accent6" hlink="hlink" folHlink="folHlink"/>
  <p:sldLayoutIdLst>
    <p:sldLayoutId id="2147483856" r:id="rId1"/>
    <p:sldLayoutId id="2147483777" r:id="rId2"/>
    <p:sldLayoutId id="2147483778" r:id="rId3"/>
    <p:sldLayoutId id="2147483828" r:id="rId4"/>
    <p:sldLayoutId id="2147483779" r:id="rId5"/>
    <p:sldLayoutId id="2147483871" r:id="rId6"/>
    <p:sldLayoutId id="2147483785" r:id="rId7"/>
    <p:sldLayoutId id="2147483759" r:id="rId8"/>
  </p:sldLayoutIdLst>
  <p:timing>
    <p:tnLst>
      <p:par>
        <p:cTn id="1" dur="indefinite" restart="never" nodeType="tmRoot"/>
      </p:par>
    </p:tnLst>
  </p:timing>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9747705"/>
      </p:ext>
    </p:extLst>
  </p:cSld>
  <p:clrMap bg1="lt1" tx1="dk1" bg2="lt2" tx2="dk2" accent1="accent1" accent2="accent2" accent3="accent3" accent4="accent4" accent5="accent5" accent6="accent6" hlink="hlink" folHlink="folHlink"/>
  <p:sldLayoutIdLst>
    <p:sldLayoutId id="2147483949" r:id="rId1"/>
    <p:sldLayoutId id="2147483950" r:id="rId2"/>
    <p:sldLayoutId id="2147483951" r:id="rId3"/>
    <p:sldLayoutId id="2147483952" r:id="rId4"/>
    <p:sldLayoutId id="2147483953" r:id="rId5"/>
    <p:sldLayoutId id="2147483954" r:id="rId6"/>
    <p:sldLayoutId id="2147483955" r:id="rId7"/>
    <p:sldLayoutId id="2147483956" r:id="rId8"/>
    <p:sldLayoutId id="2147483957" r:id="rId9"/>
    <p:sldLayoutId id="2147483958" r:id="rId10"/>
  </p:sldLayoutIdLst>
  <p:hf hdr="0" ftr="0" dt="0"/>
  <p:txStyles>
    <p:titleStyle>
      <a:lvl1pPr algn="l" defTabSz="914378"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8"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783" indent="-228594" algn="l" defTabSz="914378"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2972" indent="-228594" algn="l" defTabSz="914378"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160" indent="-228594" algn="l" defTabSz="914378"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348" indent="-228594" algn="l" defTabSz="914378"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537" indent="-228594" algn="l" defTabSz="914378"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726" indent="-228594" algn="l" defTabSz="914378"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8915" indent="-228594" algn="l" defTabSz="914378"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103" indent="-228594" algn="l" defTabSz="914378"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378" rtl="0" eaLnBrk="1" latinLnBrk="0" hangingPunct="1">
        <a:defRPr sz="1800" kern="1200">
          <a:solidFill>
            <a:schemeClr val="tx1"/>
          </a:solidFill>
          <a:latin typeface="+mn-lt"/>
          <a:ea typeface="+mn-ea"/>
          <a:cs typeface="+mn-cs"/>
        </a:defRPr>
      </a:lvl1pPr>
      <a:lvl2pPr marL="457189" algn="l" defTabSz="914378" rtl="0" eaLnBrk="1" latinLnBrk="0" hangingPunct="1">
        <a:defRPr sz="1800" kern="1200">
          <a:solidFill>
            <a:schemeClr val="tx1"/>
          </a:solidFill>
          <a:latin typeface="+mn-lt"/>
          <a:ea typeface="+mn-ea"/>
          <a:cs typeface="+mn-cs"/>
        </a:defRPr>
      </a:lvl2pPr>
      <a:lvl3pPr marL="914378" algn="l" defTabSz="914378" rtl="0" eaLnBrk="1" latinLnBrk="0" hangingPunct="1">
        <a:defRPr sz="1800" kern="1200">
          <a:solidFill>
            <a:schemeClr val="tx1"/>
          </a:solidFill>
          <a:latin typeface="+mn-lt"/>
          <a:ea typeface="+mn-ea"/>
          <a:cs typeface="+mn-cs"/>
        </a:defRPr>
      </a:lvl3pPr>
      <a:lvl4pPr marL="1371566" algn="l" defTabSz="914378" rtl="0" eaLnBrk="1" latinLnBrk="0" hangingPunct="1">
        <a:defRPr sz="1800" kern="1200">
          <a:solidFill>
            <a:schemeClr val="tx1"/>
          </a:solidFill>
          <a:latin typeface="+mn-lt"/>
          <a:ea typeface="+mn-ea"/>
          <a:cs typeface="+mn-cs"/>
        </a:defRPr>
      </a:lvl4pPr>
      <a:lvl5pPr marL="1828754" algn="l" defTabSz="914378" rtl="0" eaLnBrk="1" latinLnBrk="0" hangingPunct="1">
        <a:defRPr sz="1800" kern="1200">
          <a:solidFill>
            <a:schemeClr val="tx1"/>
          </a:solidFill>
          <a:latin typeface="+mn-lt"/>
          <a:ea typeface="+mn-ea"/>
          <a:cs typeface="+mn-cs"/>
        </a:defRPr>
      </a:lvl5pPr>
      <a:lvl6pPr marL="2285943" algn="l" defTabSz="914378" rtl="0" eaLnBrk="1" latinLnBrk="0" hangingPunct="1">
        <a:defRPr sz="1800" kern="1200">
          <a:solidFill>
            <a:schemeClr val="tx1"/>
          </a:solidFill>
          <a:latin typeface="+mn-lt"/>
          <a:ea typeface="+mn-ea"/>
          <a:cs typeface="+mn-cs"/>
        </a:defRPr>
      </a:lvl6pPr>
      <a:lvl7pPr marL="2743132" algn="l" defTabSz="914378" rtl="0" eaLnBrk="1" latinLnBrk="0" hangingPunct="1">
        <a:defRPr sz="1800" kern="1200">
          <a:solidFill>
            <a:schemeClr val="tx1"/>
          </a:solidFill>
          <a:latin typeface="+mn-lt"/>
          <a:ea typeface="+mn-ea"/>
          <a:cs typeface="+mn-cs"/>
        </a:defRPr>
      </a:lvl7pPr>
      <a:lvl8pPr marL="3200320" algn="l" defTabSz="914378" rtl="0" eaLnBrk="1" latinLnBrk="0" hangingPunct="1">
        <a:defRPr sz="1800" kern="1200">
          <a:solidFill>
            <a:schemeClr val="tx1"/>
          </a:solidFill>
          <a:latin typeface="+mn-lt"/>
          <a:ea typeface="+mn-ea"/>
          <a:cs typeface="+mn-cs"/>
        </a:defRPr>
      </a:lvl8pPr>
      <a:lvl9pPr marL="3657509" algn="l" defTabSz="914378"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op_Header_02"/>
          <p:cNvSpPr/>
          <p:nvPr userDrawn="1"/>
        </p:nvSpPr>
        <p:spPr>
          <a:xfrm>
            <a:off x="0" y="0"/>
            <a:ext cx="9144000" cy="1179046"/>
          </a:xfrm>
          <a:prstGeom prst="rect">
            <a:avLst/>
          </a:prstGeom>
          <a:solidFill>
            <a:srgbClr val="535A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SG">
              <a:solidFill>
                <a:prstClr val="white"/>
              </a:solidFill>
            </a:endParaRPr>
          </a:p>
        </p:txBody>
      </p:sp>
      <p:sp>
        <p:nvSpPr>
          <p:cNvPr id="5" name="Top_Header_01_Filter"/>
          <p:cNvSpPr/>
          <p:nvPr userDrawn="1"/>
        </p:nvSpPr>
        <p:spPr>
          <a:xfrm>
            <a:off x="0" y="0"/>
            <a:ext cx="9144001" cy="1179046"/>
          </a:xfrm>
          <a:custGeom>
            <a:avLst/>
            <a:gdLst>
              <a:gd name="connsiteX0" fmla="*/ 0 w 9144000"/>
              <a:gd name="connsiteY0" fmla="*/ 0 h 998071"/>
              <a:gd name="connsiteX1" fmla="*/ 9144000 w 9144000"/>
              <a:gd name="connsiteY1" fmla="*/ 0 h 998071"/>
              <a:gd name="connsiteX2" fmla="*/ 9144000 w 9144000"/>
              <a:gd name="connsiteY2" fmla="*/ 853845 h 998071"/>
              <a:gd name="connsiteX3" fmla="*/ 881270 w 9144000"/>
              <a:gd name="connsiteY3" fmla="*/ 998071 h 998071"/>
              <a:gd name="connsiteX4" fmla="*/ 0 w 9144000"/>
              <a:gd name="connsiteY4" fmla="*/ 998071 h 9980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998071">
                <a:moveTo>
                  <a:pt x="0" y="0"/>
                </a:moveTo>
                <a:lnTo>
                  <a:pt x="9144000" y="0"/>
                </a:lnTo>
                <a:lnTo>
                  <a:pt x="9144000" y="853845"/>
                </a:lnTo>
                <a:lnTo>
                  <a:pt x="881270" y="998071"/>
                </a:lnTo>
                <a:lnTo>
                  <a:pt x="0" y="998071"/>
                </a:lnTo>
                <a:close/>
              </a:path>
            </a:pathLst>
          </a:custGeom>
          <a:blipFill dpi="0" rotWithShape="1">
            <a:blip r:embed="rId13">
              <a:alphaModFix amt="99000"/>
            </a:blip>
            <a:srcRect/>
            <a:tile tx="0" ty="-2032000" sx="100000" sy="100000" flip="x"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SG" dirty="0">
              <a:solidFill>
                <a:prstClr val="white"/>
              </a:solidFill>
            </a:endParaRPr>
          </a:p>
        </p:txBody>
      </p:sp>
      <p:sp>
        <p:nvSpPr>
          <p:cNvPr id="8" name="Top_Header_01"/>
          <p:cNvSpPr/>
          <p:nvPr userDrawn="1"/>
        </p:nvSpPr>
        <p:spPr>
          <a:xfrm>
            <a:off x="-1" y="0"/>
            <a:ext cx="9144001" cy="1179046"/>
          </a:xfrm>
          <a:custGeom>
            <a:avLst/>
            <a:gdLst>
              <a:gd name="connsiteX0" fmla="*/ 0 w 9144000"/>
              <a:gd name="connsiteY0" fmla="*/ 0 h 998071"/>
              <a:gd name="connsiteX1" fmla="*/ 9144000 w 9144000"/>
              <a:gd name="connsiteY1" fmla="*/ 0 h 998071"/>
              <a:gd name="connsiteX2" fmla="*/ 9144000 w 9144000"/>
              <a:gd name="connsiteY2" fmla="*/ 853845 h 998071"/>
              <a:gd name="connsiteX3" fmla="*/ 881270 w 9144000"/>
              <a:gd name="connsiteY3" fmla="*/ 998071 h 998071"/>
              <a:gd name="connsiteX4" fmla="*/ 0 w 9144000"/>
              <a:gd name="connsiteY4" fmla="*/ 998071 h 9980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998071">
                <a:moveTo>
                  <a:pt x="0" y="0"/>
                </a:moveTo>
                <a:lnTo>
                  <a:pt x="9144000" y="0"/>
                </a:lnTo>
                <a:lnTo>
                  <a:pt x="9144000" y="853845"/>
                </a:lnTo>
                <a:lnTo>
                  <a:pt x="881270" y="998071"/>
                </a:lnTo>
                <a:lnTo>
                  <a:pt x="0" y="998071"/>
                </a:lnTo>
                <a:close/>
              </a:path>
            </a:pathLst>
          </a:custGeom>
          <a:solidFill>
            <a:srgbClr val="2F2883">
              <a:alpha val="7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SG" dirty="0">
              <a:solidFill>
                <a:prstClr val="white"/>
              </a:solidFill>
            </a:endParaRPr>
          </a:p>
        </p:txBody>
      </p:sp>
    </p:spTree>
    <p:extLst>
      <p:ext uri="{BB962C8B-B14F-4D97-AF65-F5344CB8AC3E}">
        <p14:creationId xmlns:p14="http://schemas.microsoft.com/office/powerpoint/2010/main" val="1329283802"/>
      </p:ext>
    </p:extLst>
  </p:cSld>
  <p:clrMap bg1="lt1" tx1="dk1" bg2="lt2" tx2="dk2" accent1="accent1" accent2="accent2" accent3="accent3" accent4="accent4" accent5="accent5" accent6="accent6" hlink="hlink" folHlink="folHlink"/>
  <p:sldLayoutIdLst>
    <p:sldLayoutId id="2147483960" r:id="rId1"/>
    <p:sldLayoutId id="2147483961" r:id="rId2"/>
    <p:sldLayoutId id="2147483962" r:id="rId3"/>
    <p:sldLayoutId id="2147483963" r:id="rId4"/>
    <p:sldLayoutId id="2147483964" r:id="rId5"/>
    <p:sldLayoutId id="2147483965" r:id="rId6"/>
    <p:sldLayoutId id="2147483966" r:id="rId7"/>
    <p:sldLayoutId id="2147483967" r:id="rId8"/>
    <p:sldLayoutId id="2147483968" r:id="rId9"/>
    <p:sldLayoutId id="2147483969" r:id="rId10"/>
    <p:sldLayoutId id="2147483970"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op_Header_02"/>
          <p:cNvSpPr/>
          <p:nvPr userDrawn="1"/>
        </p:nvSpPr>
        <p:spPr>
          <a:xfrm>
            <a:off x="0" y="0"/>
            <a:ext cx="9144000" cy="1179046"/>
          </a:xfrm>
          <a:prstGeom prst="rect">
            <a:avLst/>
          </a:prstGeom>
          <a:solidFill>
            <a:srgbClr val="535A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SG">
              <a:solidFill>
                <a:prstClr val="white"/>
              </a:solidFill>
            </a:endParaRPr>
          </a:p>
        </p:txBody>
      </p:sp>
      <p:sp>
        <p:nvSpPr>
          <p:cNvPr id="5" name="Top_Header_01_Filter"/>
          <p:cNvSpPr/>
          <p:nvPr userDrawn="1"/>
        </p:nvSpPr>
        <p:spPr>
          <a:xfrm>
            <a:off x="0" y="0"/>
            <a:ext cx="9144001" cy="1179046"/>
          </a:xfrm>
          <a:custGeom>
            <a:avLst/>
            <a:gdLst>
              <a:gd name="connsiteX0" fmla="*/ 0 w 9144000"/>
              <a:gd name="connsiteY0" fmla="*/ 0 h 998071"/>
              <a:gd name="connsiteX1" fmla="*/ 9144000 w 9144000"/>
              <a:gd name="connsiteY1" fmla="*/ 0 h 998071"/>
              <a:gd name="connsiteX2" fmla="*/ 9144000 w 9144000"/>
              <a:gd name="connsiteY2" fmla="*/ 853845 h 998071"/>
              <a:gd name="connsiteX3" fmla="*/ 881270 w 9144000"/>
              <a:gd name="connsiteY3" fmla="*/ 998071 h 998071"/>
              <a:gd name="connsiteX4" fmla="*/ 0 w 9144000"/>
              <a:gd name="connsiteY4" fmla="*/ 998071 h 9980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998071">
                <a:moveTo>
                  <a:pt x="0" y="0"/>
                </a:moveTo>
                <a:lnTo>
                  <a:pt x="9144000" y="0"/>
                </a:lnTo>
                <a:lnTo>
                  <a:pt x="9144000" y="853845"/>
                </a:lnTo>
                <a:lnTo>
                  <a:pt x="881270" y="998071"/>
                </a:lnTo>
                <a:lnTo>
                  <a:pt x="0" y="998071"/>
                </a:lnTo>
                <a:close/>
              </a:path>
            </a:pathLst>
          </a:custGeom>
          <a:blipFill dpi="0" rotWithShape="1">
            <a:blip r:embed="rId13">
              <a:alphaModFix amt="99000"/>
            </a:blip>
            <a:srcRect/>
            <a:tile tx="0" ty="-2032000" sx="100000" sy="100000" flip="x"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SG" dirty="0">
              <a:solidFill>
                <a:prstClr val="white"/>
              </a:solidFill>
            </a:endParaRPr>
          </a:p>
        </p:txBody>
      </p:sp>
      <p:sp>
        <p:nvSpPr>
          <p:cNvPr id="8" name="Top_Header_01"/>
          <p:cNvSpPr/>
          <p:nvPr userDrawn="1"/>
        </p:nvSpPr>
        <p:spPr>
          <a:xfrm>
            <a:off x="-1" y="0"/>
            <a:ext cx="9144001" cy="1179046"/>
          </a:xfrm>
          <a:custGeom>
            <a:avLst/>
            <a:gdLst>
              <a:gd name="connsiteX0" fmla="*/ 0 w 9144000"/>
              <a:gd name="connsiteY0" fmla="*/ 0 h 998071"/>
              <a:gd name="connsiteX1" fmla="*/ 9144000 w 9144000"/>
              <a:gd name="connsiteY1" fmla="*/ 0 h 998071"/>
              <a:gd name="connsiteX2" fmla="*/ 9144000 w 9144000"/>
              <a:gd name="connsiteY2" fmla="*/ 853845 h 998071"/>
              <a:gd name="connsiteX3" fmla="*/ 881270 w 9144000"/>
              <a:gd name="connsiteY3" fmla="*/ 998071 h 998071"/>
              <a:gd name="connsiteX4" fmla="*/ 0 w 9144000"/>
              <a:gd name="connsiteY4" fmla="*/ 998071 h 9980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998071">
                <a:moveTo>
                  <a:pt x="0" y="0"/>
                </a:moveTo>
                <a:lnTo>
                  <a:pt x="9144000" y="0"/>
                </a:lnTo>
                <a:lnTo>
                  <a:pt x="9144000" y="853845"/>
                </a:lnTo>
                <a:lnTo>
                  <a:pt x="881270" y="998071"/>
                </a:lnTo>
                <a:lnTo>
                  <a:pt x="0" y="998071"/>
                </a:lnTo>
                <a:close/>
              </a:path>
            </a:pathLst>
          </a:custGeom>
          <a:solidFill>
            <a:srgbClr val="2F2883">
              <a:alpha val="7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SG" dirty="0">
              <a:solidFill>
                <a:prstClr val="white"/>
              </a:solidFill>
            </a:endParaRPr>
          </a:p>
        </p:txBody>
      </p:sp>
    </p:spTree>
    <p:extLst>
      <p:ext uri="{BB962C8B-B14F-4D97-AF65-F5344CB8AC3E}">
        <p14:creationId xmlns:p14="http://schemas.microsoft.com/office/powerpoint/2010/main" val="135011527"/>
      </p:ext>
    </p:extLst>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op_Header_02"/>
          <p:cNvSpPr/>
          <p:nvPr userDrawn="1"/>
        </p:nvSpPr>
        <p:spPr>
          <a:xfrm>
            <a:off x="0" y="0"/>
            <a:ext cx="9144000" cy="1179046"/>
          </a:xfrm>
          <a:prstGeom prst="rect">
            <a:avLst/>
          </a:prstGeom>
          <a:solidFill>
            <a:srgbClr val="535A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 name="Top_Header_01_Filter"/>
          <p:cNvSpPr/>
          <p:nvPr userDrawn="1"/>
        </p:nvSpPr>
        <p:spPr>
          <a:xfrm>
            <a:off x="0" y="0"/>
            <a:ext cx="9144001" cy="1179046"/>
          </a:xfrm>
          <a:custGeom>
            <a:avLst/>
            <a:gdLst>
              <a:gd name="connsiteX0" fmla="*/ 0 w 9144000"/>
              <a:gd name="connsiteY0" fmla="*/ 0 h 998071"/>
              <a:gd name="connsiteX1" fmla="*/ 9144000 w 9144000"/>
              <a:gd name="connsiteY1" fmla="*/ 0 h 998071"/>
              <a:gd name="connsiteX2" fmla="*/ 9144000 w 9144000"/>
              <a:gd name="connsiteY2" fmla="*/ 853845 h 998071"/>
              <a:gd name="connsiteX3" fmla="*/ 881270 w 9144000"/>
              <a:gd name="connsiteY3" fmla="*/ 998071 h 998071"/>
              <a:gd name="connsiteX4" fmla="*/ 0 w 9144000"/>
              <a:gd name="connsiteY4" fmla="*/ 998071 h 9980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998071">
                <a:moveTo>
                  <a:pt x="0" y="0"/>
                </a:moveTo>
                <a:lnTo>
                  <a:pt x="9144000" y="0"/>
                </a:lnTo>
                <a:lnTo>
                  <a:pt x="9144000" y="853845"/>
                </a:lnTo>
                <a:lnTo>
                  <a:pt x="881270" y="998071"/>
                </a:lnTo>
                <a:lnTo>
                  <a:pt x="0" y="998071"/>
                </a:lnTo>
                <a:close/>
              </a:path>
            </a:pathLst>
          </a:custGeom>
          <a:blipFill dpi="0" rotWithShape="1">
            <a:blip r:embed="rId12">
              <a:alphaModFix amt="99000"/>
            </a:blip>
            <a:srcRect/>
            <a:tile tx="0" ty="-2032000" sx="100000" sy="100000" flip="x"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8" name="Top_Header_01"/>
          <p:cNvSpPr/>
          <p:nvPr userDrawn="1"/>
        </p:nvSpPr>
        <p:spPr>
          <a:xfrm>
            <a:off x="-1" y="0"/>
            <a:ext cx="9144001" cy="1179046"/>
          </a:xfrm>
          <a:custGeom>
            <a:avLst/>
            <a:gdLst>
              <a:gd name="connsiteX0" fmla="*/ 0 w 9144000"/>
              <a:gd name="connsiteY0" fmla="*/ 0 h 998071"/>
              <a:gd name="connsiteX1" fmla="*/ 9144000 w 9144000"/>
              <a:gd name="connsiteY1" fmla="*/ 0 h 998071"/>
              <a:gd name="connsiteX2" fmla="*/ 9144000 w 9144000"/>
              <a:gd name="connsiteY2" fmla="*/ 853845 h 998071"/>
              <a:gd name="connsiteX3" fmla="*/ 881270 w 9144000"/>
              <a:gd name="connsiteY3" fmla="*/ 998071 h 998071"/>
              <a:gd name="connsiteX4" fmla="*/ 0 w 9144000"/>
              <a:gd name="connsiteY4" fmla="*/ 998071 h 9980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998071">
                <a:moveTo>
                  <a:pt x="0" y="0"/>
                </a:moveTo>
                <a:lnTo>
                  <a:pt x="9144000" y="0"/>
                </a:lnTo>
                <a:lnTo>
                  <a:pt x="9144000" y="853845"/>
                </a:lnTo>
                <a:lnTo>
                  <a:pt x="881270" y="998071"/>
                </a:lnTo>
                <a:lnTo>
                  <a:pt x="0" y="998071"/>
                </a:lnTo>
                <a:close/>
              </a:path>
            </a:pathLst>
          </a:custGeom>
          <a:solidFill>
            <a:srgbClr val="2F2883">
              <a:alpha val="7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Tree>
    <p:extLst>
      <p:ext uri="{BB962C8B-B14F-4D97-AF65-F5344CB8AC3E}">
        <p14:creationId xmlns:p14="http://schemas.microsoft.com/office/powerpoint/2010/main" val="4186273917"/>
      </p:ext>
    </p:extLst>
  </p:cSld>
  <p:clrMap bg1="lt1" tx1="dk1" bg2="lt2" tx2="dk2" accent1="accent1" accent2="accent2" accent3="accent3" accent4="accent4" accent5="accent5" accent6="accent6" hlink="hlink" folHlink="folHlink"/>
  <p:sldLayoutIdLst>
    <p:sldLayoutId id="2147483858" r:id="rId1"/>
    <p:sldLayoutId id="2147483859" r:id="rId2"/>
    <p:sldLayoutId id="2147483860" r:id="rId3"/>
    <p:sldLayoutId id="2147483861" r:id="rId4"/>
    <p:sldLayoutId id="2147483862" r:id="rId5"/>
    <p:sldLayoutId id="2147483863" r:id="rId6"/>
    <p:sldLayoutId id="2147483864" r:id="rId7"/>
    <p:sldLayoutId id="2147483865" r:id="rId8"/>
    <p:sldLayoutId id="2147483872" r:id="rId9"/>
    <p:sldLayoutId id="2147483867" r:id="rId10"/>
  </p:sldLayoutIdLst>
  <p:timing>
    <p:tnLst>
      <p:par>
        <p:cTn id="1" dur="indefinite" restart="never" nodeType="tmRoot"/>
      </p:par>
    </p:tnLst>
  </p:timing>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op_Header_02"/>
          <p:cNvSpPr/>
          <p:nvPr userDrawn="1"/>
        </p:nvSpPr>
        <p:spPr>
          <a:xfrm>
            <a:off x="0" y="0"/>
            <a:ext cx="9144000" cy="1179046"/>
          </a:xfrm>
          <a:prstGeom prst="rect">
            <a:avLst/>
          </a:prstGeom>
          <a:solidFill>
            <a:srgbClr val="535A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 name="Top_Header_01_Filter"/>
          <p:cNvSpPr/>
          <p:nvPr userDrawn="1"/>
        </p:nvSpPr>
        <p:spPr>
          <a:xfrm>
            <a:off x="0" y="0"/>
            <a:ext cx="9144001" cy="1179046"/>
          </a:xfrm>
          <a:custGeom>
            <a:avLst/>
            <a:gdLst>
              <a:gd name="connsiteX0" fmla="*/ 0 w 9144000"/>
              <a:gd name="connsiteY0" fmla="*/ 0 h 998071"/>
              <a:gd name="connsiteX1" fmla="*/ 9144000 w 9144000"/>
              <a:gd name="connsiteY1" fmla="*/ 0 h 998071"/>
              <a:gd name="connsiteX2" fmla="*/ 9144000 w 9144000"/>
              <a:gd name="connsiteY2" fmla="*/ 853845 h 998071"/>
              <a:gd name="connsiteX3" fmla="*/ 881270 w 9144000"/>
              <a:gd name="connsiteY3" fmla="*/ 998071 h 998071"/>
              <a:gd name="connsiteX4" fmla="*/ 0 w 9144000"/>
              <a:gd name="connsiteY4" fmla="*/ 998071 h 9980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998071">
                <a:moveTo>
                  <a:pt x="0" y="0"/>
                </a:moveTo>
                <a:lnTo>
                  <a:pt x="9144000" y="0"/>
                </a:lnTo>
                <a:lnTo>
                  <a:pt x="9144000" y="853845"/>
                </a:lnTo>
                <a:lnTo>
                  <a:pt x="881270" y="998071"/>
                </a:lnTo>
                <a:lnTo>
                  <a:pt x="0" y="998071"/>
                </a:lnTo>
                <a:close/>
              </a:path>
            </a:pathLst>
          </a:custGeom>
          <a:blipFill dpi="0" rotWithShape="1">
            <a:blip r:embed="rId12">
              <a:alphaModFix amt="99000"/>
            </a:blip>
            <a:srcRect/>
            <a:tile tx="0" ty="-2032000" sx="100000" sy="100000" flip="x"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8" name="Top_Header_01"/>
          <p:cNvSpPr/>
          <p:nvPr userDrawn="1"/>
        </p:nvSpPr>
        <p:spPr>
          <a:xfrm>
            <a:off x="-1" y="0"/>
            <a:ext cx="9144001" cy="1179046"/>
          </a:xfrm>
          <a:custGeom>
            <a:avLst/>
            <a:gdLst>
              <a:gd name="connsiteX0" fmla="*/ 0 w 9144000"/>
              <a:gd name="connsiteY0" fmla="*/ 0 h 998071"/>
              <a:gd name="connsiteX1" fmla="*/ 9144000 w 9144000"/>
              <a:gd name="connsiteY1" fmla="*/ 0 h 998071"/>
              <a:gd name="connsiteX2" fmla="*/ 9144000 w 9144000"/>
              <a:gd name="connsiteY2" fmla="*/ 853845 h 998071"/>
              <a:gd name="connsiteX3" fmla="*/ 881270 w 9144000"/>
              <a:gd name="connsiteY3" fmla="*/ 998071 h 998071"/>
              <a:gd name="connsiteX4" fmla="*/ 0 w 9144000"/>
              <a:gd name="connsiteY4" fmla="*/ 998071 h 9980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998071">
                <a:moveTo>
                  <a:pt x="0" y="0"/>
                </a:moveTo>
                <a:lnTo>
                  <a:pt x="9144000" y="0"/>
                </a:lnTo>
                <a:lnTo>
                  <a:pt x="9144000" y="853845"/>
                </a:lnTo>
                <a:lnTo>
                  <a:pt x="881270" y="998071"/>
                </a:lnTo>
                <a:lnTo>
                  <a:pt x="0" y="998071"/>
                </a:lnTo>
                <a:close/>
              </a:path>
            </a:pathLst>
          </a:custGeom>
          <a:solidFill>
            <a:srgbClr val="2F2883">
              <a:alpha val="7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Tree>
    <p:extLst>
      <p:ext uri="{BB962C8B-B14F-4D97-AF65-F5344CB8AC3E}">
        <p14:creationId xmlns:p14="http://schemas.microsoft.com/office/powerpoint/2010/main" val="219055339"/>
      </p:ext>
    </p:extLst>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781" r:id="rId5"/>
    <p:sldLayoutId id="2147483846" r:id="rId6"/>
    <p:sldLayoutId id="2147483847" r:id="rId7"/>
    <p:sldLayoutId id="2147483848" r:id="rId8"/>
    <p:sldLayoutId id="2147483849" r:id="rId9"/>
    <p:sldLayoutId id="2147483850" r:id="rId10"/>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4" name="Background Image" hidden="1"/>
          <p:cNvSpPr/>
          <p:nvPr userDrawn="1"/>
        </p:nvSpPr>
        <p:spPr>
          <a:xfrm>
            <a:off x="0" y="0"/>
            <a:ext cx="9144000" cy="5143500"/>
          </a:xfrm>
          <a:prstGeom prst="rect">
            <a:avLst/>
          </a:prstGeom>
          <a:blipFill>
            <a:blip r:embed="rId6"/>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nvGrpSpPr>
          <p:cNvPr id="2" name="Group 1"/>
          <p:cNvGrpSpPr/>
          <p:nvPr userDrawn="1"/>
        </p:nvGrpSpPr>
        <p:grpSpPr>
          <a:xfrm>
            <a:off x="0" y="-1"/>
            <a:ext cx="9144001" cy="4947884"/>
            <a:chOff x="0" y="-1"/>
            <a:chExt cx="9144001" cy="4947884"/>
          </a:xfrm>
        </p:grpSpPr>
        <p:sp>
          <p:nvSpPr>
            <p:cNvPr id="29" name="Top_Header_01_Filter"/>
            <p:cNvSpPr/>
            <p:nvPr userDrawn="1"/>
          </p:nvSpPr>
          <p:spPr>
            <a:xfrm>
              <a:off x="0" y="-1"/>
              <a:ext cx="9144001" cy="447542"/>
            </a:xfrm>
            <a:prstGeom prst="rect">
              <a:avLst/>
            </a:prstGeom>
            <a:blipFill dpi="0" rotWithShape="1">
              <a:blip r:embed="rId6">
                <a:alphaModFix amt="99000"/>
              </a:blip>
              <a:srcRect/>
              <a:tile tx="0" ty="-2032000" sx="100000" sy="100000" flip="x"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25" name="Blue Filter"/>
            <p:cNvSpPr/>
            <p:nvPr userDrawn="1"/>
          </p:nvSpPr>
          <p:spPr>
            <a:xfrm>
              <a:off x="0" y="0"/>
              <a:ext cx="9144000" cy="4947883"/>
            </a:xfrm>
            <a:prstGeom prst="rect">
              <a:avLst/>
            </a:prstGeom>
            <a:solidFill>
              <a:srgbClr val="2F2883">
                <a:alpha val="7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grpSp>
        <p:nvGrpSpPr>
          <p:cNvPr id="8" name="Group 7"/>
          <p:cNvGrpSpPr/>
          <p:nvPr userDrawn="1"/>
        </p:nvGrpSpPr>
        <p:grpSpPr>
          <a:xfrm rot="10800000">
            <a:off x="0" y="195618"/>
            <a:ext cx="9144001" cy="4947882"/>
            <a:chOff x="-1" y="1"/>
            <a:chExt cx="9144001" cy="4947882"/>
          </a:xfrm>
        </p:grpSpPr>
        <p:sp>
          <p:nvSpPr>
            <p:cNvPr id="9" name="Top_Header_01_Filter"/>
            <p:cNvSpPr/>
            <p:nvPr userDrawn="1"/>
          </p:nvSpPr>
          <p:spPr>
            <a:xfrm>
              <a:off x="-1" y="1537"/>
              <a:ext cx="9144001" cy="447542"/>
            </a:xfrm>
            <a:prstGeom prst="rect">
              <a:avLst/>
            </a:prstGeom>
            <a:blipFill dpi="0" rotWithShape="1">
              <a:blip r:embed="rId6">
                <a:alphaModFix amt="99000"/>
              </a:blip>
              <a:srcRect/>
              <a:tile tx="0" ty="-2032000" sx="100000" sy="100000" flip="x"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10" name="Blue Filter"/>
            <p:cNvSpPr/>
            <p:nvPr userDrawn="1"/>
          </p:nvSpPr>
          <p:spPr>
            <a:xfrm>
              <a:off x="0" y="1"/>
              <a:ext cx="9144000" cy="4947882"/>
            </a:xfrm>
            <a:prstGeom prst="rect">
              <a:avLst/>
            </a:prstGeom>
            <a:solidFill>
              <a:srgbClr val="2F2883">
                <a:alpha val="7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sp>
        <p:nvSpPr>
          <p:cNvPr id="26" name="White BG"/>
          <p:cNvSpPr/>
          <p:nvPr userDrawn="1"/>
        </p:nvSpPr>
        <p:spPr>
          <a:xfrm>
            <a:off x="0" y="76200"/>
            <a:ext cx="9144000" cy="4991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7" name="Top_Header_02" hidden="1"/>
          <p:cNvSpPr/>
          <p:nvPr userDrawn="1"/>
        </p:nvSpPr>
        <p:spPr>
          <a:xfrm>
            <a:off x="0" y="149900"/>
            <a:ext cx="9144000" cy="45719"/>
          </a:xfrm>
          <a:prstGeom prst="rect">
            <a:avLst/>
          </a:prstGeom>
          <a:solidFill>
            <a:srgbClr val="535A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3968987151"/>
      </p:ext>
    </p:extLst>
  </p:cSld>
  <p:clrMap bg1="lt1" tx1="dk1" bg2="lt2" tx2="dk2" accent1="accent1" accent2="accent2" accent3="accent3" accent4="accent4" accent5="accent5" accent6="accent6" hlink="hlink" folHlink="folHlink"/>
  <p:sldLayoutIdLst>
    <p:sldLayoutId id="2147483874" r:id="rId1"/>
    <p:sldLayoutId id="2147483875" r:id="rId2"/>
    <p:sldLayoutId id="2147483876" r:id="rId3"/>
    <p:sldLayoutId id="2147483877"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0" y="0"/>
            <a:ext cx="9144000" cy="5143500"/>
          </a:xfrm>
          <a:prstGeom prst="rect">
            <a:avLst/>
          </a:prstGeom>
          <a:blipFill>
            <a:blip r:embed="rId9"/>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8" name="Rectangle 7"/>
          <p:cNvSpPr/>
          <p:nvPr userDrawn="1"/>
        </p:nvSpPr>
        <p:spPr>
          <a:xfrm>
            <a:off x="0" y="0"/>
            <a:ext cx="9144000" cy="5153193"/>
          </a:xfrm>
          <a:prstGeom prst="rect">
            <a:avLst/>
          </a:prstGeom>
          <a:solidFill>
            <a:srgbClr val="2F2883">
              <a:alpha val="7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2325802375"/>
      </p:ext>
    </p:extLst>
  </p:cSld>
  <p:clrMap bg1="lt1" tx1="dk1" bg2="lt2" tx2="dk2" accent1="accent1" accent2="accent2" accent3="accent3" accent4="accent4" accent5="accent5" accent6="accent6" hlink="hlink" folHlink="folHlink"/>
  <p:sldLayoutIdLst>
    <p:sldLayoutId id="2147483821" r:id="rId1"/>
    <p:sldLayoutId id="2147483832" r:id="rId2"/>
    <p:sldLayoutId id="2147483822" r:id="rId3"/>
    <p:sldLayoutId id="2147483824" r:id="rId4"/>
    <p:sldLayoutId id="2147483830" r:id="rId5"/>
    <p:sldLayoutId id="2147483831" r:id="rId6"/>
    <p:sldLayoutId id="2147483851" r:id="rId7"/>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op_Header_02"/>
          <p:cNvSpPr/>
          <p:nvPr userDrawn="1"/>
        </p:nvSpPr>
        <p:spPr>
          <a:xfrm>
            <a:off x="0" y="0"/>
            <a:ext cx="9144000" cy="1179046"/>
          </a:xfrm>
          <a:prstGeom prst="rect">
            <a:avLst/>
          </a:prstGeom>
          <a:solidFill>
            <a:srgbClr val="535A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800"/>
          </a:p>
        </p:txBody>
      </p:sp>
      <p:sp>
        <p:nvSpPr>
          <p:cNvPr id="5" name="Top_Header_01_Filter"/>
          <p:cNvSpPr/>
          <p:nvPr userDrawn="1"/>
        </p:nvSpPr>
        <p:spPr>
          <a:xfrm>
            <a:off x="1" y="0"/>
            <a:ext cx="9144001" cy="1179046"/>
          </a:xfrm>
          <a:custGeom>
            <a:avLst/>
            <a:gdLst>
              <a:gd name="connsiteX0" fmla="*/ 0 w 9144000"/>
              <a:gd name="connsiteY0" fmla="*/ 0 h 998071"/>
              <a:gd name="connsiteX1" fmla="*/ 9144000 w 9144000"/>
              <a:gd name="connsiteY1" fmla="*/ 0 h 998071"/>
              <a:gd name="connsiteX2" fmla="*/ 9144000 w 9144000"/>
              <a:gd name="connsiteY2" fmla="*/ 853845 h 998071"/>
              <a:gd name="connsiteX3" fmla="*/ 881270 w 9144000"/>
              <a:gd name="connsiteY3" fmla="*/ 998071 h 998071"/>
              <a:gd name="connsiteX4" fmla="*/ 0 w 9144000"/>
              <a:gd name="connsiteY4" fmla="*/ 998071 h 9980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998071">
                <a:moveTo>
                  <a:pt x="0" y="0"/>
                </a:moveTo>
                <a:lnTo>
                  <a:pt x="9144000" y="0"/>
                </a:lnTo>
                <a:lnTo>
                  <a:pt x="9144000" y="853845"/>
                </a:lnTo>
                <a:lnTo>
                  <a:pt x="881270" y="998071"/>
                </a:lnTo>
                <a:lnTo>
                  <a:pt x="0" y="998071"/>
                </a:lnTo>
                <a:close/>
              </a:path>
            </a:pathLst>
          </a:custGeom>
          <a:blipFill dpi="0" rotWithShape="1">
            <a:blip r:embed="rId13">
              <a:alphaModFix amt="99000"/>
            </a:blip>
            <a:srcRect/>
            <a:tile tx="0" ty="-2032000" sx="100000" sy="100000" flip="x"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800" dirty="0"/>
          </a:p>
        </p:txBody>
      </p:sp>
      <p:sp>
        <p:nvSpPr>
          <p:cNvPr id="8" name="Top_Header_01"/>
          <p:cNvSpPr/>
          <p:nvPr userDrawn="1"/>
        </p:nvSpPr>
        <p:spPr>
          <a:xfrm>
            <a:off x="-1" y="0"/>
            <a:ext cx="9144001" cy="1179046"/>
          </a:xfrm>
          <a:custGeom>
            <a:avLst/>
            <a:gdLst>
              <a:gd name="connsiteX0" fmla="*/ 0 w 9144000"/>
              <a:gd name="connsiteY0" fmla="*/ 0 h 998071"/>
              <a:gd name="connsiteX1" fmla="*/ 9144000 w 9144000"/>
              <a:gd name="connsiteY1" fmla="*/ 0 h 998071"/>
              <a:gd name="connsiteX2" fmla="*/ 9144000 w 9144000"/>
              <a:gd name="connsiteY2" fmla="*/ 853845 h 998071"/>
              <a:gd name="connsiteX3" fmla="*/ 881270 w 9144000"/>
              <a:gd name="connsiteY3" fmla="*/ 998071 h 998071"/>
              <a:gd name="connsiteX4" fmla="*/ 0 w 9144000"/>
              <a:gd name="connsiteY4" fmla="*/ 998071 h 9980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998071">
                <a:moveTo>
                  <a:pt x="0" y="0"/>
                </a:moveTo>
                <a:lnTo>
                  <a:pt x="9144000" y="0"/>
                </a:lnTo>
                <a:lnTo>
                  <a:pt x="9144000" y="853845"/>
                </a:lnTo>
                <a:lnTo>
                  <a:pt x="881270" y="998071"/>
                </a:lnTo>
                <a:lnTo>
                  <a:pt x="0" y="998071"/>
                </a:lnTo>
                <a:close/>
              </a:path>
            </a:pathLst>
          </a:custGeom>
          <a:solidFill>
            <a:srgbClr val="2F2883">
              <a:alpha val="7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800" dirty="0"/>
          </a:p>
        </p:txBody>
      </p:sp>
    </p:spTree>
    <p:extLst>
      <p:ext uri="{BB962C8B-B14F-4D97-AF65-F5344CB8AC3E}">
        <p14:creationId xmlns:p14="http://schemas.microsoft.com/office/powerpoint/2010/main" val="484630130"/>
      </p:ext>
    </p:extLst>
  </p:cSld>
  <p:clrMap bg1="lt1" tx1="dk1" bg2="lt2" tx2="dk2" accent1="accent1" accent2="accent2" accent3="accent3" accent4="accent4" accent5="accent5" accent6="accent6" hlink="hlink" folHlink="folHlink"/>
  <p:sldLayoutIdLst>
    <p:sldLayoutId id="2147483880" r:id="rId1"/>
    <p:sldLayoutId id="2147483881" r:id="rId2"/>
    <p:sldLayoutId id="2147483882" r:id="rId3"/>
    <p:sldLayoutId id="2147483883" r:id="rId4"/>
    <p:sldLayoutId id="2147483884" r:id="rId5"/>
    <p:sldLayoutId id="2147483885" r:id="rId6"/>
    <p:sldLayoutId id="2147483886" r:id="rId7"/>
    <p:sldLayoutId id="2147483887" r:id="rId8"/>
    <p:sldLayoutId id="2147483888" r:id="rId9"/>
    <p:sldLayoutId id="2147483889" r:id="rId10"/>
    <p:sldLayoutId id="2147483890" r:id="rId11"/>
  </p:sldLayoutIdLst>
  <p:hf hdr="0" ftr="0" dt="0"/>
  <p:txStyles>
    <p:titleStyle>
      <a:lvl1pPr algn="l" defTabSz="914378"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8"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783" indent="-228594" algn="l" defTabSz="914378"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2972" indent="-228594" algn="l" defTabSz="914378"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160" indent="-228594" algn="l" defTabSz="914378"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348" indent="-228594" algn="l" defTabSz="914378"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537" indent="-228594" algn="l" defTabSz="914378"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726" indent="-228594" algn="l" defTabSz="914378"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8915" indent="-228594" algn="l" defTabSz="914378"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103" indent="-228594" algn="l" defTabSz="914378"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378" rtl="0" eaLnBrk="1" latinLnBrk="0" hangingPunct="1">
        <a:defRPr sz="1800" kern="1200">
          <a:solidFill>
            <a:schemeClr val="tx1"/>
          </a:solidFill>
          <a:latin typeface="+mn-lt"/>
          <a:ea typeface="+mn-ea"/>
          <a:cs typeface="+mn-cs"/>
        </a:defRPr>
      </a:lvl1pPr>
      <a:lvl2pPr marL="457189" algn="l" defTabSz="914378" rtl="0" eaLnBrk="1" latinLnBrk="0" hangingPunct="1">
        <a:defRPr sz="1800" kern="1200">
          <a:solidFill>
            <a:schemeClr val="tx1"/>
          </a:solidFill>
          <a:latin typeface="+mn-lt"/>
          <a:ea typeface="+mn-ea"/>
          <a:cs typeface="+mn-cs"/>
        </a:defRPr>
      </a:lvl2pPr>
      <a:lvl3pPr marL="914378" algn="l" defTabSz="914378" rtl="0" eaLnBrk="1" latinLnBrk="0" hangingPunct="1">
        <a:defRPr sz="1800" kern="1200">
          <a:solidFill>
            <a:schemeClr val="tx1"/>
          </a:solidFill>
          <a:latin typeface="+mn-lt"/>
          <a:ea typeface="+mn-ea"/>
          <a:cs typeface="+mn-cs"/>
        </a:defRPr>
      </a:lvl3pPr>
      <a:lvl4pPr marL="1371566" algn="l" defTabSz="914378" rtl="0" eaLnBrk="1" latinLnBrk="0" hangingPunct="1">
        <a:defRPr sz="1800" kern="1200">
          <a:solidFill>
            <a:schemeClr val="tx1"/>
          </a:solidFill>
          <a:latin typeface="+mn-lt"/>
          <a:ea typeface="+mn-ea"/>
          <a:cs typeface="+mn-cs"/>
        </a:defRPr>
      </a:lvl4pPr>
      <a:lvl5pPr marL="1828754" algn="l" defTabSz="914378" rtl="0" eaLnBrk="1" latinLnBrk="0" hangingPunct="1">
        <a:defRPr sz="1800" kern="1200">
          <a:solidFill>
            <a:schemeClr val="tx1"/>
          </a:solidFill>
          <a:latin typeface="+mn-lt"/>
          <a:ea typeface="+mn-ea"/>
          <a:cs typeface="+mn-cs"/>
        </a:defRPr>
      </a:lvl5pPr>
      <a:lvl6pPr marL="2285943" algn="l" defTabSz="914378" rtl="0" eaLnBrk="1" latinLnBrk="0" hangingPunct="1">
        <a:defRPr sz="1800" kern="1200">
          <a:solidFill>
            <a:schemeClr val="tx1"/>
          </a:solidFill>
          <a:latin typeface="+mn-lt"/>
          <a:ea typeface="+mn-ea"/>
          <a:cs typeface="+mn-cs"/>
        </a:defRPr>
      </a:lvl6pPr>
      <a:lvl7pPr marL="2743132" algn="l" defTabSz="914378" rtl="0" eaLnBrk="1" latinLnBrk="0" hangingPunct="1">
        <a:defRPr sz="1800" kern="1200">
          <a:solidFill>
            <a:schemeClr val="tx1"/>
          </a:solidFill>
          <a:latin typeface="+mn-lt"/>
          <a:ea typeface="+mn-ea"/>
          <a:cs typeface="+mn-cs"/>
        </a:defRPr>
      </a:lvl7pPr>
      <a:lvl8pPr marL="3200320" algn="l" defTabSz="914378" rtl="0" eaLnBrk="1" latinLnBrk="0" hangingPunct="1">
        <a:defRPr sz="1800" kern="1200">
          <a:solidFill>
            <a:schemeClr val="tx1"/>
          </a:solidFill>
          <a:latin typeface="+mn-lt"/>
          <a:ea typeface="+mn-ea"/>
          <a:cs typeface="+mn-cs"/>
        </a:defRPr>
      </a:lvl8pPr>
      <a:lvl9pPr marL="3657509" algn="l" defTabSz="914378"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54419043"/>
      </p:ext>
    </p:extLst>
  </p:cSld>
  <p:clrMap bg1="lt1" tx1="dk1" bg2="lt2" tx2="dk2" accent1="accent1" accent2="accent2" accent3="accent3" accent4="accent4" accent5="accent5" accent6="accent6" hlink="hlink" folHlink="folHlink"/>
  <p:sldLayoutIdLst>
    <p:sldLayoutId id="2147483908" r:id="rId1"/>
    <p:sldLayoutId id="2147483909" r:id="rId2"/>
    <p:sldLayoutId id="2147483910" r:id="rId3"/>
    <p:sldLayoutId id="2147483911" r:id="rId4"/>
    <p:sldLayoutId id="2147483912" r:id="rId5"/>
    <p:sldLayoutId id="2147483913" r:id="rId6"/>
    <p:sldLayoutId id="2147483914" r:id="rId7"/>
    <p:sldLayoutId id="2147483915" r:id="rId8"/>
    <p:sldLayoutId id="2147483916" r:id="rId9"/>
  </p:sldLayoutIdLst>
  <p:hf hdr="0" ftr="0" dt="0"/>
  <p:txStyles>
    <p:titleStyle>
      <a:lvl1pPr algn="l" defTabSz="914378"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8"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783" indent="-228594" algn="l" defTabSz="914378"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2972" indent="-228594" algn="l" defTabSz="914378"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160" indent="-228594" algn="l" defTabSz="914378"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348" indent="-228594" algn="l" defTabSz="914378"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537" indent="-228594" algn="l" defTabSz="914378"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726" indent="-228594" algn="l" defTabSz="914378"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8915" indent="-228594" algn="l" defTabSz="914378"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103" indent="-228594" algn="l" defTabSz="914378"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378" rtl="0" eaLnBrk="1" latinLnBrk="0" hangingPunct="1">
        <a:defRPr sz="1800" kern="1200">
          <a:solidFill>
            <a:schemeClr val="tx1"/>
          </a:solidFill>
          <a:latin typeface="+mn-lt"/>
          <a:ea typeface="+mn-ea"/>
          <a:cs typeface="+mn-cs"/>
        </a:defRPr>
      </a:lvl1pPr>
      <a:lvl2pPr marL="457189" algn="l" defTabSz="914378" rtl="0" eaLnBrk="1" latinLnBrk="0" hangingPunct="1">
        <a:defRPr sz="1800" kern="1200">
          <a:solidFill>
            <a:schemeClr val="tx1"/>
          </a:solidFill>
          <a:latin typeface="+mn-lt"/>
          <a:ea typeface="+mn-ea"/>
          <a:cs typeface="+mn-cs"/>
        </a:defRPr>
      </a:lvl2pPr>
      <a:lvl3pPr marL="914378" algn="l" defTabSz="914378" rtl="0" eaLnBrk="1" latinLnBrk="0" hangingPunct="1">
        <a:defRPr sz="1800" kern="1200">
          <a:solidFill>
            <a:schemeClr val="tx1"/>
          </a:solidFill>
          <a:latin typeface="+mn-lt"/>
          <a:ea typeface="+mn-ea"/>
          <a:cs typeface="+mn-cs"/>
        </a:defRPr>
      </a:lvl3pPr>
      <a:lvl4pPr marL="1371566" algn="l" defTabSz="914378" rtl="0" eaLnBrk="1" latinLnBrk="0" hangingPunct="1">
        <a:defRPr sz="1800" kern="1200">
          <a:solidFill>
            <a:schemeClr val="tx1"/>
          </a:solidFill>
          <a:latin typeface="+mn-lt"/>
          <a:ea typeface="+mn-ea"/>
          <a:cs typeface="+mn-cs"/>
        </a:defRPr>
      </a:lvl4pPr>
      <a:lvl5pPr marL="1828754" algn="l" defTabSz="914378" rtl="0" eaLnBrk="1" latinLnBrk="0" hangingPunct="1">
        <a:defRPr sz="1800" kern="1200">
          <a:solidFill>
            <a:schemeClr val="tx1"/>
          </a:solidFill>
          <a:latin typeface="+mn-lt"/>
          <a:ea typeface="+mn-ea"/>
          <a:cs typeface="+mn-cs"/>
        </a:defRPr>
      </a:lvl5pPr>
      <a:lvl6pPr marL="2285943" algn="l" defTabSz="914378" rtl="0" eaLnBrk="1" latinLnBrk="0" hangingPunct="1">
        <a:defRPr sz="1800" kern="1200">
          <a:solidFill>
            <a:schemeClr val="tx1"/>
          </a:solidFill>
          <a:latin typeface="+mn-lt"/>
          <a:ea typeface="+mn-ea"/>
          <a:cs typeface="+mn-cs"/>
        </a:defRPr>
      </a:lvl6pPr>
      <a:lvl7pPr marL="2743132" algn="l" defTabSz="914378" rtl="0" eaLnBrk="1" latinLnBrk="0" hangingPunct="1">
        <a:defRPr sz="1800" kern="1200">
          <a:solidFill>
            <a:schemeClr val="tx1"/>
          </a:solidFill>
          <a:latin typeface="+mn-lt"/>
          <a:ea typeface="+mn-ea"/>
          <a:cs typeface="+mn-cs"/>
        </a:defRPr>
      </a:lvl7pPr>
      <a:lvl8pPr marL="3200320" algn="l" defTabSz="914378" rtl="0" eaLnBrk="1" latinLnBrk="0" hangingPunct="1">
        <a:defRPr sz="1800" kern="1200">
          <a:solidFill>
            <a:schemeClr val="tx1"/>
          </a:solidFill>
          <a:latin typeface="+mn-lt"/>
          <a:ea typeface="+mn-ea"/>
          <a:cs typeface="+mn-cs"/>
        </a:defRPr>
      </a:lvl8pPr>
      <a:lvl9pPr marL="3657509" algn="l" defTabSz="914378"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4458473"/>
      </p:ext>
    </p:extLst>
  </p:cSld>
  <p:clrMap bg1="lt1" tx1="dk1" bg2="lt2" tx2="dk2" accent1="accent1" accent2="accent2" accent3="accent3" accent4="accent4" accent5="accent5" accent6="accent6" hlink="hlink" folHlink="folHlink"/>
  <p:sldLayoutIdLst>
    <p:sldLayoutId id="2147483918" r:id="rId1"/>
    <p:sldLayoutId id="2147483919" r:id="rId2"/>
    <p:sldLayoutId id="2147483920" r:id="rId3"/>
    <p:sldLayoutId id="2147483921" r:id="rId4"/>
    <p:sldLayoutId id="2147483922" r:id="rId5"/>
    <p:sldLayoutId id="2147483923" r:id="rId6"/>
    <p:sldLayoutId id="2147483924" r:id="rId7"/>
    <p:sldLayoutId id="2147483925" r:id="rId8"/>
    <p:sldLayoutId id="2147483926" r:id="rId9"/>
    <p:sldLayoutId id="2147483927" r:id="rId10"/>
    <p:sldLayoutId id="2147483928" r:id="rId11"/>
    <p:sldLayoutId id="2147483929" r:id="rId12"/>
  </p:sldLayoutIdLst>
  <p:hf hdr="0" ftr="0" dt="0"/>
  <p:txStyles>
    <p:titleStyle>
      <a:lvl1pPr algn="l" defTabSz="914378"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8"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783" indent="-228594" algn="l" defTabSz="914378"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2972" indent="-228594" algn="l" defTabSz="914378"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160" indent="-228594" algn="l" defTabSz="914378"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348" indent="-228594" algn="l" defTabSz="914378"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537" indent="-228594" algn="l" defTabSz="914378"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726" indent="-228594" algn="l" defTabSz="914378"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8915" indent="-228594" algn="l" defTabSz="914378"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103" indent="-228594" algn="l" defTabSz="914378"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378" rtl="0" eaLnBrk="1" latinLnBrk="0" hangingPunct="1">
        <a:defRPr sz="1800" kern="1200">
          <a:solidFill>
            <a:schemeClr val="tx1"/>
          </a:solidFill>
          <a:latin typeface="+mn-lt"/>
          <a:ea typeface="+mn-ea"/>
          <a:cs typeface="+mn-cs"/>
        </a:defRPr>
      </a:lvl1pPr>
      <a:lvl2pPr marL="457189" algn="l" defTabSz="914378" rtl="0" eaLnBrk="1" latinLnBrk="0" hangingPunct="1">
        <a:defRPr sz="1800" kern="1200">
          <a:solidFill>
            <a:schemeClr val="tx1"/>
          </a:solidFill>
          <a:latin typeface="+mn-lt"/>
          <a:ea typeface="+mn-ea"/>
          <a:cs typeface="+mn-cs"/>
        </a:defRPr>
      </a:lvl2pPr>
      <a:lvl3pPr marL="914378" algn="l" defTabSz="914378" rtl="0" eaLnBrk="1" latinLnBrk="0" hangingPunct="1">
        <a:defRPr sz="1800" kern="1200">
          <a:solidFill>
            <a:schemeClr val="tx1"/>
          </a:solidFill>
          <a:latin typeface="+mn-lt"/>
          <a:ea typeface="+mn-ea"/>
          <a:cs typeface="+mn-cs"/>
        </a:defRPr>
      </a:lvl3pPr>
      <a:lvl4pPr marL="1371566" algn="l" defTabSz="914378" rtl="0" eaLnBrk="1" latinLnBrk="0" hangingPunct="1">
        <a:defRPr sz="1800" kern="1200">
          <a:solidFill>
            <a:schemeClr val="tx1"/>
          </a:solidFill>
          <a:latin typeface="+mn-lt"/>
          <a:ea typeface="+mn-ea"/>
          <a:cs typeface="+mn-cs"/>
        </a:defRPr>
      </a:lvl4pPr>
      <a:lvl5pPr marL="1828754" algn="l" defTabSz="914378" rtl="0" eaLnBrk="1" latinLnBrk="0" hangingPunct="1">
        <a:defRPr sz="1800" kern="1200">
          <a:solidFill>
            <a:schemeClr val="tx1"/>
          </a:solidFill>
          <a:latin typeface="+mn-lt"/>
          <a:ea typeface="+mn-ea"/>
          <a:cs typeface="+mn-cs"/>
        </a:defRPr>
      </a:lvl5pPr>
      <a:lvl6pPr marL="2285943" algn="l" defTabSz="914378" rtl="0" eaLnBrk="1" latinLnBrk="0" hangingPunct="1">
        <a:defRPr sz="1800" kern="1200">
          <a:solidFill>
            <a:schemeClr val="tx1"/>
          </a:solidFill>
          <a:latin typeface="+mn-lt"/>
          <a:ea typeface="+mn-ea"/>
          <a:cs typeface="+mn-cs"/>
        </a:defRPr>
      </a:lvl6pPr>
      <a:lvl7pPr marL="2743132" algn="l" defTabSz="914378" rtl="0" eaLnBrk="1" latinLnBrk="0" hangingPunct="1">
        <a:defRPr sz="1800" kern="1200">
          <a:solidFill>
            <a:schemeClr val="tx1"/>
          </a:solidFill>
          <a:latin typeface="+mn-lt"/>
          <a:ea typeface="+mn-ea"/>
          <a:cs typeface="+mn-cs"/>
        </a:defRPr>
      </a:lvl7pPr>
      <a:lvl8pPr marL="3200320" algn="l" defTabSz="914378" rtl="0" eaLnBrk="1" latinLnBrk="0" hangingPunct="1">
        <a:defRPr sz="1800" kern="1200">
          <a:solidFill>
            <a:schemeClr val="tx1"/>
          </a:solidFill>
          <a:latin typeface="+mn-lt"/>
          <a:ea typeface="+mn-ea"/>
          <a:cs typeface="+mn-cs"/>
        </a:defRPr>
      </a:lvl8pPr>
      <a:lvl9pPr marL="3657509" algn="l" defTabSz="914378"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6AE77373-ECB2-4603-88D8-4F1E7E8C2BB0}"/>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endParaRPr lang="en-SG"/>
          </a:p>
        </p:txBody>
      </p:sp>
      <p:sp>
        <p:nvSpPr>
          <p:cNvPr id="3" name="Text Placeholder 2">
            <a:extLst>
              <a:ext uri="{FF2B5EF4-FFF2-40B4-BE49-F238E27FC236}">
                <a16:creationId xmlns:a16="http://schemas.microsoft.com/office/drawing/2014/main" xmlns="" id="{353F0879-F43D-4D51-A3BF-F1250766E917}"/>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xmlns="" id="{A37CA881-7296-4015-AE15-1BB69633D29C}"/>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SG"/>
          </a:p>
        </p:txBody>
      </p:sp>
      <p:sp>
        <p:nvSpPr>
          <p:cNvPr id="5" name="Footer Placeholder 4">
            <a:extLst>
              <a:ext uri="{FF2B5EF4-FFF2-40B4-BE49-F238E27FC236}">
                <a16:creationId xmlns:a16="http://schemas.microsoft.com/office/drawing/2014/main" xmlns="" id="{7B24C818-6AEA-44C9-AFBA-F37DE1536F47}"/>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SG" smtClean="0"/>
              <a:t>RESTRICTED</a:t>
            </a:r>
            <a:endParaRPr lang="en-SG"/>
          </a:p>
        </p:txBody>
      </p:sp>
      <p:sp>
        <p:nvSpPr>
          <p:cNvPr id="6" name="Slide Number Placeholder 5">
            <a:extLst>
              <a:ext uri="{FF2B5EF4-FFF2-40B4-BE49-F238E27FC236}">
                <a16:creationId xmlns:a16="http://schemas.microsoft.com/office/drawing/2014/main" xmlns="" id="{7781B333-746B-4294-BCD2-D459C421D193}"/>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A9AF4687-47DB-495A-B9CD-5108C53719C6}" type="slidenum">
              <a:rPr lang="en-SG" smtClean="0"/>
              <a:t>‹#›</a:t>
            </a:fld>
            <a:endParaRPr lang="en-SG"/>
          </a:p>
        </p:txBody>
      </p:sp>
    </p:spTree>
    <p:extLst>
      <p:ext uri="{BB962C8B-B14F-4D97-AF65-F5344CB8AC3E}">
        <p14:creationId xmlns:p14="http://schemas.microsoft.com/office/powerpoint/2010/main" val="584694391"/>
      </p:ext>
    </p:extLst>
  </p:cSld>
  <p:clrMap bg1="lt1" tx1="dk1" bg2="lt2" tx2="dk2" accent1="accent1" accent2="accent2" accent3="accent3" accent4="accent4" accent5="accent5" accent6="accent6" hlink="hlink" folHlink="folHlink"/>
  <p:sldLayoutIdLst>
    <p:sldLayoutId id="2147483934" r:id="rId1"/>
    <p:sldLayoutId id="2147483935" r:id="rId2"/>
    <p:sldLayoutId id="2147483936" r:id="rId3"/>
    <p:sldLayoutId id="2147483937" r:id="rId4"/>
    <p:sldLayoutId id="2147483938" r:id="rId5"/>
    <p:sldLayoutId id="2147483939" r:id="rId6"/>
    <p:sldLayoutId id="2147483940" r:id="rId7"/>
    <p:sldLayoutId id="2147483941" r:id="rId8"/>
    <p:sldLayoutId id="2147483942" r:id="rId9"/>
    <p:sldLayoutId id="2147483943" r:id="rId10"/>
    <p:sldLayoutId id="2147483944" r:id="rId11"/>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4" Type="http://schemas.microsoft.com/office/2007/relationships/hdphoto" Target="../media/hdphoto1.wdp"/><Relationship Id="rId5" Type="http://schemas.openxmlformats.org/officeDocument/2006/relationships/image" Target="../media/image9.png"/><Relationship Id="rId1" Type="http://schemas.openxmlformats.org/officeDocument/2006/relationships/slideLayout" Target="../slideLayouts/slideLayout83.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2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24.png"/></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27.png"/><Relationship Id="rId1" Type="http://schemas.openxmlformats.org/officeDocument/2006/relationships/slideLayout" Target="../slideLayouts/slideLayout1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2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image" Target="../media/image2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image" Target="../media/image2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image" Target="../media/image2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 Id="rId3" Type="http://schemas.openxmlformats.org/officeDocument/2006/relationships/image" Target="../media/image29.png"/></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1.png"/><Relationship Id="rId5" Type="http://schemas.openxmlformats.org/officeDocument/2006/relationships/image" Target="../media/image32.png"/><Relationship Id="rId1" Type="http://schemas.openxmlformats.org/officeDocument/2006/relationships/slideLayout" Target="../slideLayouts/slideLayout3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24.xml"/><Relationship Id="rId3" Type="http://schemas.openxmlformats.org/officeDocument/2006/relationships/image" Target="../media/image33.png"/></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image" Target="../media/image54.svg"/><Relationship Id="rId1" Type="http://schemas.openxmlformats.org/officeDocument/2006/relationships/slideLayout" Target="../slideLayouts/slideLayout95.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36.png"/><Relationship Id="rId5" Type="http://schemas.microsoft.com/office/2007/relationships/hdphoto" Target="../media/hdphoto2.wdp"/><Relationship Id="rId1" Type="http://schemas.openxmlformats.org/officeDocument/2006/relationships/slideLayout" Target="../slideLayouts/slideLayout35.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28.xml"/><Relationship Id="rId3" Type="http://schemas.openxmlformats.org/officeDocument/2006/relationships/image" Target="../media/image37.png"/></Relationships>
</file>

<file path=ppt/slides/_rels/slide29.xml.rels><?xml version="1.0" encoding="UTF-8" standalone="yes"?>
<Relationships xmlns="http://schemas.openxmlformats.org/package/2006/relationships"><Relationship Id="rId3" Type="http://schemas.openxmlformats.org/officeDocument/2006/relationships/image" Target="../media/image37.png"/><Relationship Id="rId4" Type="http://schemas.openxmlformats.org/officeDocument/2006/relationships/image" Target="../media/image38.png"/><Relationship Id="rId1" Type="http://schemas.openxmlformats.org/officeDocument/2006/relationships/slideLayout" Target="../slideLayouts/slideLayout35.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12.png"/><Relationship Id="rId1" Type="http://schemas.openxmlformats.org/officeDocument/2006/relationships/slideLayout" Target="../slideLayouts/slideLayout1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image" Target="../media/image37.png"/><Relationship Id="rId4" Type="http://schemas.openxmlformats.org/officeDocument/2006/relationships/image" Target="../media/image39.png"/><Relationship Id="rId1" Type="http://schemas.openxmlformats.org/officeDocument/2006/relationships/slideLayout" Target="../slideLayouts/slideLayout35.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4" Type="http://schemas.openxmlformats.org/officeDocument/2006/relationships/image" Target="../media/image40.png"/><Relationship Id="rId1" Type="http://schemas.openxmlformats.org/officeDocument/2006/relationships/slideLayout" Target="../slideLayouts/slideLayout35.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3" Type="http://schemas.openxmlformats.org/officeDocument/2006/relationships/image" Target="../media/image41.png"/><Relationship Id="rId4" Type="http://schemas.openxmlformats.org/officeDocument/2006/relationships/image" Target="../media/image42.png"/><Relationship Id="rId5" Type="http://schemas.openxmlformats.org/officeDocument/2006/relationships/image" Target="../media/image43.jpeg"/><Relationship Id="rId6" Type="http://schemas.openxmlformats.org/officeDocument/2006/relationships/image" Target="../media/image44.png"/><Relationship Id="rId7" Type="http://schemas.openxmlformats.org/officeDocument/2006/relationships/image" Target="../media/image45.png"/><Relationship Id="rId1" Type="http://schemas.openxmlformats.org/officeDocument/2006/relationships/slideLayout" Target="../slideLayouts/slideLayout11.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33.xml"/><Relationship Id="rId3" Type="http://schemas.openxmlformats.org/officeDocument/2006/relationships/image" Target="../media/image37.png"/></Relationships>
</file>

<file path=ppt/slides/_rels/slide34.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46.tiff"/><Relationship Id="rId1" Type="http://schemas.openxmlformats.org/officeDocument/2006/relationships/slideLayout" Target="../slideLayouts/slideLayout35.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47.png"/><Relationship Id="rId1" Type="http://schemas.openxmlformats.org/officeDocument/2006/relationships/slideLayout" Target="../slideLayouts/slideLayout35.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image" Target="../media/image35.png"/></Relationships>
</file>

<file path=ppt/slides/_rels/slide37.xml.rels><?xml version="1.0" encoding="UTF-8" standalone="yes"?>
<Relationships xmlns="http://schemas.openxmlformats.org/package/2006/relationships"><Relationship Id="rId3" Type="http://schemas.openxmlformats.org/officeDocument/2006/relationships/image" Target="../media/image48.png"/><Relationship Id="rId4" Type="http://schemas.openxmlformats.org/officeDocument/2006/relationships/image" Target="../media/image49.png"/><Relationship Id="rId5" Type="http://schemas.openxmlformats.org/officeDocument/2006/relationships/image" Target="../media/image50.png"/><Relationship Id="rId1" Type="http://schemas.openxmlformats.org/officeDocument/2006/relationships/slideLayout" Target="../slideLayouts/slideLayout9.xml"/><Relationship Id="rId2" Type="http://schemas.openxmlformats.org/officeDocument/2006/relationships/notesSlide" Target="../notesSlides/notesSlide3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37.xml"/><Relationship Id="rId3" Type="http://schemas.openxmlformats.org/officeDocument/2006/relationships/image" Target="../media/image35.png"/></Relationships>
</file>

<file path=ppt/slides/_rels/slide39.xml.rels><?xml version="1.0" encoding="UTF-8" standalone="yes"?>
<Relationships xmlns="http://schemas.openxmlformats.org/package/2006/relationships"><Relationship Id="rId3" Type="http://schemas.openxmlformats.org/officeDocument/2006/relationships/image" Target="../media/image51.png"/><Relationship Id="rId4" Type="http://schemas.openxmlformats.org/officeDocument/2006/relationships/image" Target="../media/image52.png"/><Relationship Id="rId1" Type="http://schemas.openxmlformats.org/officeDocument/2006/relationships/slideLayout" Target="../slideLayouts/slideLayout9.xml"/><Relationship Id="rId2" Type="http://schemas.openxmlformats.org/officeDocument/2006/relationships/notesSlide" Target="../notesSlides/notesSlide38.xml"/></Relationships>
</file>

<file path=ppt/slides/_rels/slide4.xml.rels><?xml version="1.0" encoding="UTF-8" standalone="yes"?>
<Relationships xmlns="http://schemas.openxmlformats.org/package/2006/relationships"><Relationship Id="rId3" Type="http://schemas.openxmlformats.org/officeDocument/2006/relationships/image" Target="../media/image13.jpeg"/><Relationship Id="rId4" Type="http://schemas.openxmlformats.org/officeDocument/2006/relationships/image" Target="../media/image14.jpeg"/><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39.xml"/><Relationship Id="rId3" Type="http://schemas.openxmlformats.org/officeDocument/2006/relationships/image" Target="../media/image3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3" Type="http://schemas.openxmlformats.org/officeDocument/2006/relationships/hyperlink" Target="https://github.com/dsaidgovsg/data-privacy-workshop" TargetMode="External"/><Relationship Id="rId4" Type="http://schemas.openxmlformats.org/officeDocument/2006/relationships/image" Target="../media/image53.png"/><Relationship Id="rId1" Type="http://schemas.openxmlformats.org/officeDocument/2006/relationships/slideLayout" Target="../slideLayouts/slideLayout11.xml"/><Relationship Id="rId2" Type="http://schemas.openxmlformats.org/officeDocument/2006/relationships/notesSlide" Target="../notesSlides/notesSlide40.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3" Type="http://schemas.openxmlformats.org/officeDocument/2006/relationships/hyperlink" Target="https://marketplace.officialstatistics.org/privacy-preserving-techniques-handbook" TargetMode="External"/><Relationship Id="rId4" Type="http://schemas.openxmlformats.org/officeDocument/2006/relationships/hyperlink" Target="https://www.weforum.org/whitepapers/the-next-generation-of-data-sharing-in-financial-services-using-privacy-enhancing-techniques-to-unlock-new-value" TargetMode="External"/><Relationship Id="rId5" Type="http://schemas.openxmlformats.org/officeDocument/2006/relationships/hyperlink" Target="https://www.pdpc.gov.sg/help-and-resources/2018/01/guide-to-basic-data-anonymisation-techniques" TargetMode="External"/><Relationship Id="rId6" Type="http://schemas.openxmlformats.org/officeDocument/2006/relationships/hyperlink" Target="https://www.pdpc.gov.sg/Overview-of-PDPA/The-Legislation/Personal-Data-Protection-Act" TargetMode="External"/><Relationship Id="rId7" Type="http://schemas.openxmlformats.org/officeDocument/2006/relationships/hyperlink" Target="https://www.smartnation.gov.sg/files/publications/psdsrc-main-report-Nov2019.pdf" TargetMode="External"/><Relationship Id="rId8" Type="http://schemas.openxmlformats.org/officeDocument/2006/relationships/hyperlink" Target="https://intranet.mof.gov.sg/portal/IM/Themes/IT-Management/Data.aspx" TargetMode="External"/><Relationship Id="rId1" Type="http://schemas.openxmlformats.org/officeDocument/2006/relationships/slideLayout" Target="../slideLayouts/slideLayout73.xml"/><Relationship Id="rId2" Type="http://schemas.openxmlformats.org/officeDocument/2006/relationships/notesSlide" Target="../notesSlides/notesSlide41.xml"/></Relationships>
</file>

<file path=ppt/slides/_rels/slide5.xml.rels><?xml version="1.0" encoding="UTF-8" standalone="yes"?>
<Relationships xmlns="http://schemas.openxmlformats.org/package/2006/relationships"><Relationship Id="rId3" Type="http://schemas.openxmlformats.org/officeDocument/2006/relationships/image" Target="../media/image15.tiff"/><Relationship Id="rId4" Type="http://schemas.openxmlformats.org/officeDocument/2006/relationships/image" Target="../media/image16.tiff"/><Relationship Id="rId1" Type="http://schemas.openxmlformats.org/officeDocument/2006/relationships/slideLayout" Target="../slideLayouts/slideLayout1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image" Target="../media/image18.jpeg"/><Relationship Id="rId4" Type="http://schemas.openxmlformats.org/officeDocument/2006/relationships/image" Target="../media/image19.png"/><Relationship Id="rId5" Type="http://schemas.openxmlformats.org/officeDocument/2006/relationships/image" Target="../media/image20.jpeg"/><Relationship Id="rId1" Type="http://schemas.openxmlformats.org/officeDocument/2006/relationships/slideLayout" Target="../slideLayouts/slideLayout1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1" Type="http://schemas.openxmlformats.org/officeDocument/2006/relationships/slideLayout" Target="../slideLayouts/slideLayout9.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3">
            <a:extLst>
              <a:ext uri="{FF2B5EF4-FFF2-40B4-BE49-F238E27FC236}">
                <a16:creationId xmlns:a16="http://schemas.microsoft.com/office/drawing/2014/main" xmlns="" id="{F8F843A2-57BA-4372-B7F8-F4E405791332}"/>
              </a:ext>
            </a:extLst>
          </p:cNvPr>
          <p:cNvSpPr>
            <a:spLocks noGrp="1"/>
          </p:cNvSpPr>
          <p:nvPr>
            <p:ph type="title"/>
          </p:nvPr>
        </p:nvSpPr>
        <p:spPr>
          <a:xfrm>
            <a:off x="3348011" y="1222992"/>
            <a:ext cx="5160681" cy="1698007"/>
          </a:xfrm>
        </p:spPr>
        <p:txBody>
          <a:bodyPr/>
          <a:lstStyle/>
          <a:p>
            <a:r>
              <a:rPr lang="en-US" sz="3000" dirty="0"/>
              <a:t>Data Privacy </a:t>
            </a:r>
            <a:r>
              <a:rPr lang="en-US" sz="3000" dirty="0" smtClean="0"/>
              <a:t>Workshop</a:t>
            </a:r>
            <a:br>
              <a:rPr lang="en-US" sz="3000" dirty="0" smtClean="0"/>
            </a:br>
            <a:r>
              <a:rPr lang="en-US" sz="3000" dirty="0"/>
              <a:t/>
            </a:r>
            <a:br>
              <a:rPr lang="en-US" sz="3000" dirty="0"/>
            </a:br>
            <a:r>
              <a:rPr lang="en-US" sz="2000" b="0" i="1" dirty="0" smtClean="0"/>
              <a:t>by DE-Data Privacy Protection </a:t>
            </a:r>
            <a:br>
              <a:rPr lang="en-US" sz="2000" b="0" i="1" dirty="0" smtClean="0"/>
            </a:br>
            <a:r>
              <a:rPr lang="en-US" sz="2000" b="0" i="1" dirty="0" smtClean="0"/>
              <a:t>Cap Centre (DPPCC)</a:t>
            </a:r>
            <a:r>
              <a:rPr lang="en-US" sz="2000" b="0" dirty="0"/>
              <a:t/>
            </a:r>
            <a:br>
              <a:rPr lang="en-US" sz="2000" b="0" dirty="0"/>
            </a:br>
            <a:r>
              <a:rPr lang="en-US" sz="2000" b="0" i="1" dirty="0"/>
              <a:t/>
            </a:r>
            <a:br>
              <a:rPr lang="en-US" sz="2000" b="0" i="1" dirty="0"/>
            </a:br>
            <a:r>
              <a:rPr lang="en-US" sz="2000" b="0" dirty="0" smtClean="0"/>
              <a:t>Part 1 – Introductory </a:t>
            </a:r>
            <a:r>
              <a:rPr lang="en-US" sz="2000" b="0" dirty="0"/>
              <a:t>Session</a:t>
            </a:r>
            <a:br>
              <a:rPr lang="en-US" sz="2000" b="0" dirty="0"/>
            </a:br>
            <a:r>
              <a:rPr lang="en-US" sz="2000" b="0" dirty="0"/>
              <a:t>26 Jan 2022 </a:t>
            </a:r>
            <a:r>
              <a:rPr lang="en-US" sz="2000" b="0" dirty="0" smtClean="0"/>
              <a:t/>
            </a:r>
            <a:br>
              <a:rPr lang="en-US" sz="2000" b="0" dirty="0" smtClean="0"/>
            </a:br>
            <a:r>
              <a:rPr lang="en-US" sz="2000" b="0" dirty="0"/>
              <a:t/>
            </a:r>
            <a:br>
              <a:rPr lang="en-US" sz="2000" b="0" dirty="0"/>
            </a:br>
            <a:r>
              <a:rPr lang="en-US" sz="1600" b="0" dirty="0" smtClean="0"/>
              <a:t>Alan Tang, Senior Product Manager</a:t>
            </a:r>
            <a:br>
              <a:rPr lang="en-US" sz="1600" b="0" dirty="0" smtClean="0"/>
            </a:br>
            <a:r>
              <a:rPr lang="en-US" sz="1600" b="0" dirty="0" err="1" smtClean="0"/>
              <a:t>alan_tang@tech.gov.sg</a:t>
            </a:r>
            <a:endParaRPr lang="en-SG" sz="1400" b="0" dirty="0"/>
          </a:p>
        </p:txBody>
      </p:sp>
      <p:pic>
        <p:nvPicPr>
          <p:cNvPr id="9" name="Picture 8">
            <a:extLst>
              <a:ext uri="{FF2B5EF4-FFF2-40B4-BE49-F238E27FC236}">
                <a16:creationId xmlns:a16="http://schemas.microsoft.com/office/drawing/2014/main" xmlns="" id="{E5D0E586-61A8-4DC9-829A-08D768B2DCD5}"/>
              </a:ext>
            </a:extLst>
          </p:cNvPr>
          <p:cNvPicPr>
            <a:picLocks noChangeAspect="1"/>
          </p:cNvPicPr>
          <p:nvPr/>
        </p:nvPicPr>
        <p:blipFill rotWithShape="1">
          <a:blip r:embed="rId3">
            <a:duotone>
              <a:schemeClr val="accent6">
                <a:shade val="45000"/>
                <a:satMod val="135000"/>
              </a:schemeClr>
              <a:prstClr val="white"/>
            </a:duotone>
            <a:extLst>
              <a:ext uri="{BEBA8EAE-BF5A-486C-A8C5-ECC9F3942E4B}">
                <a14:imgProps xmlns:a14="http://schemas.microsoft.com/office/drawing/2010/main">
                  <a14:imgLayer r:embed="rId4">
                    <a14:imgEffect>
                      <a14:backgroundRemoval t="9771" b="89988" l="33589" r="66169">
                        <a14:foregroundMark x1="33589" y1="37153" x2="33589" y2="37153"/>
                        <a14:foregroundMark x1="37500" y1="54644" x2="37500" y2="54644"/>
                        <a14:foregroundMark x1="35242" y1="69602" x2="35242" y2="69602"/>
                        <a14:foregroundMark x1="36734" y1="75271" x2="36734" y2="75271"/>
                        <a14:foregroundMark x1="62258" y1="69843" x2="62258" y2="69843"/>
                        <a14:foregroundMark x1="61815" y1="62606" x2="61815" y2="62606"/>
                        <a14:foregroundMark x1="64597" y1="63088" x2="64597" y2="63088"/>
                        <a14:foregroundMark x1="63669" y1="58625" x2="63669" y2="58625"/>
                        <a14:foregroundMark x1="66169" y1="50181" x2="66169" y2="50181"/>
                        <a14:foregroundMark x1="64073" y1="28468" x2="64073" y2="28468"/>
                        <a14:foregroundMark x1="62500" y1="19421" x2="62500" y2="19421"/>
                        <a14:foregroundMark x1="62016" y1="55127" x2="62016" y2="55127"/>
                        <a14:foregroundMark x1="59919" y1="54885" x2="59919" y2="54885"/>
                        <a14:foregroundMark x1="57984" y1="57298" x2="57984" y2="57298"/>
                        <a14:foregroundMark x1="64839" y1="68275" x2="64839" y2="68275"/>
                        <a14:foregroundMark x1="63992" y1="74789" x2="63992" y2="74789"/>
                        <a14:foregroundMark x1="62823" y1="78287" x2="62823" y2="78287"/>
                        <a14:foregroundMark x1="60766" y1="80097" x2="60766" y2="80097"/>
                        <a14:foregroundMark x1="57016" y1="74548" x2="57016" y2="74548"/>
                        <a14:foregroundMark x1="56331" y1="68878" x2="56331" y2="68878"/>
                        <a14:foregroundMark x1="56492" y1="63329" x2="56492" y2="63329"/>
                      </a14:backgroundRemoval>
                    </a14:imgEffect>
                  </a14:imgLayer>
                </a14:imgProps>
              </a:ext>
            </a:extLst>
          </a:blip>
          <a:srcRect l="31833" r="31333"/>
          <a:stretch/>
        </p:blipFill>
        <p:spPr>
          <a:xfrm>
            <a:off x="7438026" y="1990256"/>
            <a:ext cx="1224474" cy="1111249"/>
          </a:xfrm>
          <a:prstGeom prst="rect">
            <a:avLst/>
          </a:prstGeom>
        </p:spPr>
      </p:pic>
      <p:pic>
        <p:nvPicPr>
          <p:cNvPr id="5" name="Google Shape;281;p45" descr="DSAID GovTech – Medium"/>
          <p:cNvPicPr preferRelativeResize="0"/>
          <p:nvPr/>
        </p:nvPicPr>
        <p:blipFill rotWithShape="1">
          <a:blip r:embed="rId5">
            <a:alphaModFix/>
          </a:blip>
          <a:srcRect t="26051" b="26153"/>
          <a:stretch/>
        </p:blipFill>
        <p:spPr>
          <a:xfrm>
            <a:off x="731904" y="3840198"/>
            <a:ext cx="1117917" cy="534307"/>
          </a:xfrm>
          <a:prstGeom prst="rect">
            <a:avLst/>
          </a:prstGeom>
          <a:noFill/>
          <a:ln>
            <a:noFill/>
          </a:ln>
        </p:spPr>
      </p:pic>
    </p:spTree>
    <p:extLst>
      <p:ext uri="{BB962C8B-B14F-4D97-AF65-F5344CB8AC3E}">
        <p14:creationId xmlns:p14="http://schemas.microsoft.com/office/powerpoint/2010/main" val="266350506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xmlns="" id="{30F691B5-3CEB-46B9-86E3-80771D0C356D}"/>
              </a:ext>
            </a:extLst>
          </p:cNvPr>
          <p:cNvSpPr>
            <a:spLocks noGrp="1"/>
          </p:cNvSpPr>
          <p:nvPr>
            <p:ph type="title"/>
          </p:nvPr>
        </p:nvSpPr>
        <p:spPr/>
        <p:txBody>
          <a:bodyPr/>
          <a:lstStyle/>
          <a:p>
            <a:r>
              <a:rPr lang="en-US" dirty="0"/>
              <a:t>Growing PP-Tech and adjacent ecosystem as a potential area of opportunity and thought leadership for Govt. </a:t>
            </a:r>
            <a:endParaRPr lang="en-SG" dirty="0"/>
          </a:p>
        </p:txBody>
      </p:sp>
      <p:pic>
        <p:nvPicPr>
          <p:cNvPr id="8" name="Picture 7">
            <a:extLst>
              <a:ext uri="{FF2B5EF4-FFF2-40B4-BE49-F238E27FC236}">
                <a16:creationId xmlns:a16="http://schemas.microsoft.com/office/drawing/2014/main" xmlns="" id="{089D1A74-239B-485F-BD4F-E38EC096216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30925" y="1178117"/>
            <a:ext cx="8518937" cy="3982246"/>
          </a:xfrm>
          <a:prstGeom prst="rect">
            <a:avLst/>
          </a:prstGeom>
        </p:spPr>
      </p:pic>
      <p:sp>
        <p:nvSpPr>
          <p:cNvPr id="9" name="TextBox 8">
            <a:extLst>
              <a:ext uri="{FF2B5EF4-FFF2-40B4-BE49-F238E27FC236}">
                <a16:creationId xmlns:a16="http://schemas.microsoft.com/office/drawing/2014/main" xmlns="" id="{558716F3-5C4F-4BC2-A011-E0C03A217491}"/>
              </a:ext>
            </a:extLst>
          </p:cNvPr>
          <p:cNvSpPr txBox="1"/>
          <p:nvPr/>
        </p:nvSpPr>
        <p:spPr>
          <a:xfrm>
            <a:off x="7493784" y="4657577"/>
            <a:ext cx="1172857" cy="369332"/>
          </a:xfrm>
          <a:prstGeom prst="rect">
            <a:avLst/>
          </a:prstGeom>
          <a:noFill/>
        </p:spPr>
        <p:txBody>
          <a:bodyPr wrap="square" rtlCol="0">
            <a:spAutoFit/>
          </a:bodyPr>
          <a:lstStyle/>
          <a:p>
            <a:pPr marL="0" marR="0" lvl="0" indent="0" algn="ctr" defTabSz="366702" rtl="0" eaLnBrk="1" fontAlgn="auto" latinLnBrk="0" hangingPunct="0">
              <a:lnSpc>
                <a:spcPct val="100000"/>
              </a:lnSpc>
              <a:spcBef>
                <a:spcPts val="0"/>
              </a:spcBef>
              <a:spcAft>
                <a:spcPts val="0"/>
              </a:spcAft>
              <a:buClrTx/>
              <a:buSzTx/>
              <a:buFontTx/>
              <a:buNone/>
              <a:tabLst/>
              <a:defRPr/>
            </a:pPr>
            <a:r>
              <a:rPr kumimoji="0" lang="en-US" sz="900" b="0" i="1" u="none" strike="noStrike" kern="0" cap="none" spc="0" normalizeH="0" baseline="0" noProof="0" dirty="0">
                <a:ln>
                  <a:noFill/>
                </a:ln>
                <a:solidFill>
                  <a:srgbClr val="000000"/>
                </a:solidFill>
                <a:effectLst/>
                <a:uLnTx/>
                <a:uFillTx/>
                <a:latin typeface="Segoe UI"/>
                <a:ea typeface="+mn-ea"/>
                <a:cs typeface="+mn-cs"/>
                <a:sym typeface="Arial"/>
              </a:rPr>
              <a:t>Source: Bessemer Venture Partners</a:t>
            </a:r>
            <a:endParaRPr kumimoji="0" lang="en-SG" sz="900" b="0" i="1" u="none" strike="noStrike" kern="0" cap="none" spc="0" normalizeH="0" baseline="0" noProof="0" dirty="0">
              <a:ln>
                <a:noFill/>
              </a:ln>
              <a:solidFill>
                <a:srgbClr val="000000"/>
              </a:solidFill>
              <a:effectLst/>
              <a:uLnTx/>
              <a:uFillTx/>
              <a:latin typeface="Segoe UI"/>
              <a:ea typeface="+mn-ea"/>
              <a:cs typeface="+mn-cs"/>
              <a:sym typeface="Arial"/>
            </a:endParaRPr>
          </a:p>
        </p:txBody>
      </p:sp>
      <p:sp>
        <p:nvSpPr>
          <p:cNvPr id="4" name="Slide Number Placeholder 3"/>
          <p:cNvSpPr>
            <a:spLocks noGrp="1"/>
          </p:cNvSpPr>
          <p:nvPr>
            <p:ph type="sldNum" sz="quarter" idx="4"/>
          </p:nvPr>
        </p:nvSpPr>
        <p:spPr/>
        <p:txBody>
          <a:bodyPr/>
          <a:lstStyle/>
          <a:p>
            <a:fld id="{86CB4B4D-7CA3-9044-876B-883B54F8677D}" type="slidenum">
              <a:rPr lang="uk-UA" smtClean="0"/>
              <a:pPr/>
              <a:t>10</a:t>
            </a:fld>
            <a:endParaRPr lang="uk-UA" dirty="0"/>
          </a:p>
        </p:txBody>
      </p:sp>
    </p:spTree>
    <p:extLst>
      <p:ext uri="{BB962C8B-B14F-4D97-AF65-F5344CB8AC3E}">
        <p14:creationId xmlns:p14="http://schemas.microsoft.com/office/powerpoint/2010/main" val="37694772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xmlns="" id="{A6784CF5-3830-4FE6-AD9E-AA1FFC60ABFE}"/>
              </a:ext>
            </a:extLst>
          </p:cNvPr>
          <p:cNvSpPr>
            <a:spLocks noGrp="1"/>
          </p:cNvSpPr>
          <p:nvPr>
            <p:ph type="title"/>
          </p:nvPr>
        </p:nvSpPr>
        <p:spPr/>
        <p:txBody>
          <a:bodyPr/>
          <a:lstStyle/>
          <a:p>
            <a:r>
              <a:rPr lang="en-US" dirty="0"/>
              <a:t>PP-Tech has potential to resolve/mitigate the risks and drawbacks of data sharing. </a:t>
            </a:r>
            <a:endParaRPr lang="en-SG" dirty="0"/>
          </a:p>
        </p:txBody>
      </p:sp>
      <p:pic>
        <p:nvPicPr>
          <p:cNvPr id="7" name="Picture 6">
            <a:extLst>
              <a:ext uri="{FF2B5EF4-FFF2-40B4-BE49-F238E27FC236}">
                <a16:creationId xmlns:a16="http://schemas.microsoft.com/office/drawing/2014/main" xmlns="" id="{9ED7BFDD-6282-4A97-983D-1551FAEFACE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28629" y="1190742"/>
            <a:ext cx="7400634" cy="3593517"/>
          </a:xfrm>
          <a:prstGeom prst="rect">
            <a:avLst/>
          </a:prstGeom>
        </p:spPr>
      </p:pic>
      <p:sp>
        <p:nvSpPr>
          <p:cNvPr id="8" name="TextBox 7">
            <a:extLst>
              <a:ext uri="{FF2B5EF4-FFF2-40B4-BE49-F238E27FC236}">
                <a16:creationId xmlns:a16="http://schemas.microsoft.com/office/drawing/2014/main" xmlns="" id="{86033719-6CE4-42E3-917D-59A5486E3E28}"/>
              </a:ext>
            </a:extLst>
          </p:cNvPr>
          <p:cNvSpPr txBox="1"/>
          <p:nvPr/>
        </p:nvSpPr>
        <p:spPr>
          <a:xfrm>
            <a:off x="665567" y="4812654"/>
            <a:ext cx="1370888" cy="261610"/>
          </a:xfrm>
          <a:prstGeom prst="rect">
            <a:avLst/>
          </a:prstGeom>
          <a:noFill/>
        </p:spPr>
        <p:txBody>
          <a:bodyPr wrap="none" rtlCol="0">
            <a:spAutoFit/>
          </a:bodyPr>
          <a:lstStyle/>
          <a:p>
            <a:pPr marL="0" marR="0" lvl="0" indent="0" algn="r" defTabSz="366702" rtl="0" eaLnBrk="1" fontAlgn="auto" latinLnBrk="0" hangingPunct="0">
              <a:lnSpc>
                <a:spcPct val="100000"/>
              </a:lnSpc>
              <a:spcBef>
                <a:spcPts val="0"/>
              </a:spcBef>
              <a:spcAft>
                <a:spcPts val="0"/>
              </a:spcAft>
              <a:buClrTx/>
              <a:buSzTx/>
              <a:buFontTx/>
              <a:buNone/>
              <a:tabLst/>
              <a:defRPr/>
            </a:pPr>
            <a:r>
              <a:rPr kumimoji="0" lang="en-US" sz="1100" b="0" i="1" u="none" strike="noStrike" kern="0" cap="none" spc="0" normalizeH="0" baseline="0" noProof="0" dirty="0">
                <a:ln>
                  <a:noFill/>
                </a:ln>
                <a:solidFill>
                  <a:srgbClr val="000000"/>
                </a:solidFill>
                <a:effectLst/>
                <a:uLnTx/>
                <a:uFillTx/>
                <a:latin typeface="Segoe UI"/>
                <a:ea typeface="+mn-ea"/>
                <a:cs typeface="+mn-cs"/>
                <a:sym typeface="Arial"/>
              </a:rPr>
              <a:t>Source: World Bank</a:t>
            </a:r>
            <a:endParaRPr kumimoji="0" lang="en-SG" sz="1100" b="0" i="1" u="none" strike="noStrike" kern="0" cap="none" spc="0" normalizeH="0" baseline="0" noProof="0" dirty="0">
              <a:ln>
                <a:noFill/>
              </a:ln>
              <a:solidFill>
                <a:srgbClr val="000000"/>
              </a:solidFill>
              <a:effectLst/>
              <a:uLnTx/>
              <a:uFillTx/>
              <a:latin typeface="Segoe UI"/>
              <a:ea typeface="+mn-ea"/>
              <a:cs typeface="+mn-cs"/>
              <a:sym typeface="Arial"/>
            </a:endParaRPr>
          </a:p>
        </p:txBody>
      </p:sp>
      <p:sp>
        <p:nvSpPr>
          <p:cNvPr id="4" name="Slide Number Placeholder 3"/>
          <p:cNvSpPr>
            <a:spLocks noGrp="1"/>
          </p:cNvSpPr>
          <p:nvPr>
            <p:ph type="sldNum" sz="quarter" idx="4"/>
          </p:nvPr>
        </p:nvSpPr>
        <p:spPr/>
        <p:txBody>
          <a:bodyPr/>
          <a:lstStyle/>
          <a:p>
            <a:fld id="{86CB4B4D-7CA3-9044-876B-883B54F8677D}" type="slidenum">
              <a:rPr lang="uk-UA" smtClean="0"/>
              <a:pPr/>
              <a:t>11</a:t>
            </a:fld>
            <a:endParaRPr lang="uk-UA" dirty="0"/>
          </a:p>
        </p:txBody>
      </p:sp>
    </p:spTree>
    <p:extLst>
      <p:ext uri="{BB962C8B-B14F-4D97-AF65-F5344CB8AC3E}">
        <p14:creationId xmlns:p14="http://schemas.microsoft.com/office/powerpoint/2010/main" val="168474867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xmlns="" id="{578E568A-C681-4668-9D3B-BAA1A5CAD9B2}"/>
              </a:ext>
            </a:extLst>
          </p:cNvPr>
          <p:cNvSpPr>
            <a:spLocks noGrp="1"/>
          </p:cNvSpPr>
          <p:nvPr>
            <p:ph type="title"/>
          </p:nvPr>
        </p:nvSpPr>
        <p:spPr/>
        <p:txBody>
          <a:bodyPr/>
          <a:lstStyle/>
          <a:p>
            <a:r>
              <a:rPr lang="en-US" dirty="0" smtClean="0"/>
              <a:t>Singapore’s </a:t>
            </a:r>
            <a:r>
              <a:rPr lang="en-US" dirty="0"/>
              <a:t>policy landscape </a:t>
            </a:r>
            <a:r>
              <a:rPr lang="en-US" dirty="0" smtClean="0"/>
              <a:t>is evolving; </a:t>
            </a:r>
            <a:r>
              <a:rPr lang="en-US" dirty="0"/>
              <a:t>renewed interest in data privacy in public and private sector. </a:t>
            </a:r>
            <a:endParaRPr lang="en-SG" dirty="0"/>
          </a:p>
        </p:txBody>
      </p:sp>
      <p:pic>
        <p:nvPicPr>
          <p:cNvPr id="11" name="Picture 10">
            <a:extLst>
              <a:ext uri="{FF2B5EF4-FFF2-40B4-BE49-F238E27FC236}">
                <a16:creationId xmlns:a16="http://schemas.microsoft.com/office/drawing/2014/main" xmlns="" id="{38CF4432-94A9-4726-A2F7-24FCC8A5524E}"/>
              </a:ext>
            </a:extLst>
          </p:cNvPr>
          <p:cNvPicPr>
            <a:picLocks noChangeAspect="1"/>
          </p:cNvPicPr>
          <p:nvPr/>
        </p:nvPicPr>
        <p:blipFill>
          <a:blip r:embed="rId3"/>
          <a:stretch>
            <a:fillRect/>
          </a:stretch>
        </p:blipFill>
        <p:spPr>
          <a:xfrm>
            <a:off x="6744744" y="1487546"/>
            <a:ext cx="1466787" cy="1317390"/>
          </a:xfrm>
          <a:prstGeom prst="rect">
            <a:avLst/>
          </a:prstGeom>
        </p:spPr>
      </p:pic>
      <p:pic>
        <p:nvPicPr>
          <p:cNvPr id="7" name="Picture 6">
            <a:extLst>
              <a:ext uri="{FF2B5EF4-FFF2-40B4-BE49-F238E27FC236}">
                <a16:creationId xmlns:a16="http://schemas.microsoft.com/office/drawing/2014/main" xmlns="" id="{516697B5-3AD0-4F4E-8137-A7B950C16A68}"/>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787445" y="1551712"/>
            <a:ext cx="1614260" cy="1189058"/>
          </a:xfrm>
          <a:prstGeom prst="rect">
            <a:avLst/>
          </a:prstGeom>
        </p:spPr>
      </p:pic>
      <p:sp>
        <p:nvSpPr>
          <p:cNvPr id="12" name="TextBox 11">
            <a:extLst>
              <a:ext uri="{FF2B5EF4-FFF2-40B4-BE49-F238E27FC236}">
                <a16:creationId xmlns:a16="http://schemas.microsoft.com/office/drawing/2014/main" xmlns="" id="{E2FF5369-B2D4-4778-94C1-EE7D24AB03BA}"/>
              </a:ext>
            </a:extLst>
          </p:cNvPr>
          <p:cNvSpPr txBox="1"/>
          <p:nvPr/>
        </p:nvSpPr>
        <p:spPr>
          <a:xfrm>
            <a:off x="3471434" y="2863825"/>
            <a:ext cx="2589156" cy="1677382"/>
          </a:xfrm>
          <a:prstGeom prst="rect">
            <a:avLst/>
          </a:prstGeom>
          <a:noFill/>
        </p:spPr>
        <p:txBody>
          <a:bodyPr wrap="square">
            <a:spAutoFit/>
          </a:bodyPr>
          <a:lstStyle/>
          <a:p>
            <a:pPr marL="180975" marR="0" lvl="0" indent="-180975" algn="l" defTabSz="366702" rtl="0" eaLnBrk="1" fontAlgn="auto" latinLnBrk="0" hangingPunct="0">
              <a:lnSpc>
                <a:spcPct val="100000"/>
              </a:lnSpc>
              <a:spcBef>
                <a:spcPts val="0"/>
              </a:spcBef>
              <a:spcAft>
                <a:spcPts val="600"/>
              </a:spcAft>
              <a:buClrTx/>
              <a:buSzTx/>
              <a:buFont typeface="Arial" panose="020B0604020202020204" pitchFamily="34" charset="0"/>
              <a:buChar char="•"/>
              <a:tabLst>
                <a:tab pos="177800" algn="l"/>
              </a:tabLst>
              <a:defRPr/>
            </a:pPr>
            <a:r>
              <a:rPr kumimoji="0" lang="en-US" sz="1400" b="0" i="0" u="none" strike="noStrike" kern="0" cap="none" spc="0" normalizeH="0" baseline="0" noProof="0" dirty="0">
                <a:ln>
                  <a:noFill/>
                </a:ln>
                <a:solidFill>
                  <a:prstClr val="black"/>
                </a:solidFill>
                <a:effectLst/>
                <a:uLnTx/>
                <a:uFillTx/>
                <a:latin typeface="Segoe UI"/>
                <a:ea typeface="+mn-ea"/>
                <a:cs typeface="+mn-cs"/>
                <a:sym typeface="Arial"/>
              </a:rPr>
              <a:t>Data privacy measures* to be incorporated in ICT and data systems</a:t>
            </a:r>
          </a:p>
          <a:p>
            <a:pPr marL="180975" marR="0" lvl="0" indent="-180975" algn="l" defTabSz="366702" rtl="0" eaLnBrk="1" fontAlgn="auto" latinLnBrk="0" hangingPunct="0">
              <a:lnSpc>
                <a:spcPct val="100000"/>
              </a:lnSpc>
              <a:spcBef>
                <a:spcPts val="0"/>
              </a:spcBef>
              <a:spcAft>
                <a:spcPts val="600"/>
              </a:spcAft>
              <a:buClrTx/>
              <a:buSzTx/>
              <a:buFont typeface="Arial" panose="020B0604020202020204" pitchFamily="34" charset="0"/>
              <a:buChar char="•"/>
              <a:tabLst>
                <a:tab pos="177800" algn="l"/>
              </a:tabLst>
              <a:defRPr/>
            </a:pPr>
            <a:r>
              <a:rPr kumimoji="0" lang="en-US" sz="1400" b="0" i="0" u="none" strike="noStrike" kern="0" cap="none" spc="0" normalizeH="0" baseline="0" noProof="0" dirty="0">
                <a:ln>
                  <a:noFill/>
                </a:ln>
                <a:solidFill>
                  <a:prstClr val="black"/>
                </a:solidFill>
                <a:effectLst/>
                <a:uLnTx/>
                <a:uFillTx/>
                <a:latin typeface="Segoe UI"/>
                <a:ea typeface="+mn-ea"/>
                <a:cs typeface="+mn-cs"/>
                <a:sym typeface="Arial"/>
              </a:rPr>
              <a:t>2021 Data Protection Committee’s 13 recommendations on data protection/privacy</a:t>
            </a:r>
          </a:p>
        </p:txBody>
      </p:sp>
      <p:sp>
        <p:nvSpPr>
          <p:cNvPr id="14" name="TextBox 13">
            <a:extLst>
              <a:ext uri="{FF2B5EF4-FFF2-40B4-BE49-F238E27FC236}">
                <a16:creationId xmlns:a16="http://schemas.microsoft.com/office/drawing/2014/main" xmlns="" id="{A2944720-7339-4F62-9A98-EC2D831F67EF}"/>
              </a:ext>
            </a:extLst>
          </p:cNvPr>
          <p:cNvSpPr txBox="1"/>
          <p:nvPr/>
        </p:nvSpPr>
        <p:spPr>
          <a:xfrm>
            <a:off x="180931" y="4867406"/>
            <a:ext cx="4981432" cy="230832"/>
          </a:xfrm>
          <a:prstGeom prst="rect">
            <a:avLst/>
          </a:prstGeom>
          <a:noFill/>
        </p:spPr>
        <p:txBody>
          <a:bodyPr wrap="square">
            <a:spAutoFit/>
          </a:bodyPr>
          <a:lstStyle/>
          <a:p>
            <a:pPr marL="0" marR="0" lvl="0" indent="0" algn="l" defTabSz="366702" rtl="0" eaLnBrk="1" fontAlgn="auto" latinLnBrk="0" hangingPunct="0">
              <a:lnSpc>
                <a:spcPct val="100000"/>
              </a:lnSpc>
              <a:spcBef>
                <a:spcPts val="0"/>
              </a:spcBef>
              <a:spcAft>
                <a:spcPts val="0"/>
              </a:spcAft>
              <a:buClrTx/>
              <a:buSzTx/>
              <a:buFontTx/>
              <a:buNone/>
              <a:tabLst/>
              <a:defRPr/>
            </a:pPr>
            <a:r>
              <a:rPr kumimoji="0" lang="en-US" sz="900" b="0" i="1" u="none" strike="noStrike" kern="0" cap="none" spc="0" normalizeH="0" baseline="0" noProof="0" dirty="0">
                <a:ln>
                  <a:noFill/>
                </a:ln>
                <a:solidFill>
                  <a:prstClr val="black"/>
                </a:solidFill>
                <a:effectLst/>
                <a:uLnTx/>
                <a:uFillTx/>
                <a:latin typeface="Segoe UI"/>
                <a:ea typeface="+mn-ea"/>
                <a:cs typeface="+mn-cs"/>
                <a:sym typeface="Arial"/>
              </a:rPr>
              <a:t>* E.g. Hashing with salt, field-level encryption, tokenization, data obfuscation/masking</a:t>
            </a:r>
            <a:endParaRPr kumimoji="0" lang="en-SG" sz="900" b="0" i="1" u="none" strike="noStrike" kern="0" cap="none" spc="0" normalizeH="0" baseline="0" noProof="0" dirty="0">
              <a:ln>
                <a:noFill/>
              </a:ln>
              <a:solidFill>
                <a:srgbClr val="000000"/>
              </a:solidFill>
              <a:effectLst/>
              <a:uLnTx/>
              <a:uFillTx/>
              <a:latin typeface="Segoe UI"/>
              <a:ea typeface="+mn-ea"/>
              <a:cs typeface="+mn-cs"/>
              <a:sym typeface="Arial"/>
            </a:endParaRPr>
          </a:p>
        </p:txBody>
      </p:sp>
      <p:sp>
        <p:nvSpPr>
          <p:cNvPr id="18" name="TextBox 17">
            <a:extLst>
              <a:ext uri="{FF2B5EF4-FFF2-40B4-BE49-F238E27FC236}">
                <a16:creationId xmlns:a16="http://schemas.microsoft.com/office/drawing/2014/main" xmlns="" id="{1650DED3-55F2-4F9B-B559-8C1ED8296425}"/>
              </a:ext>
            </a:extLst>
          </p:cNvPr>
          <p:cNvSpPr txBox="1"/>
          <p:nvPr/>
        </p:nvSpPr>
        <p:spPr>
          <a:xfrm>
            <a:off x="6342751" y="2863825"/>
            <a:ext cx="2507256" cy="1461939"/>
          </a:xfrm>
          <a:prstGeom prst="rect">
            <a:avLst/>
          </a:prstGeom>
          <a:noFill/>
        </p:spPr>
        <p:txBody>
          <a:bodyPr wrap="square">
            <a:spAutoFit/>
          </a:bodyPr>
          <a:lstStyle/>
          <a:p>
            <a:pPr marL="268288" marR="0" lvl="1" indent="-268288" algn="l" defTabSz="366702" rtl="0" eaLnBrk="1" fontAlgn="auto" latinLnBrk="0" hangingPunct="0">
              <a:lnSpc>
                <a:spcPct val="100000"/>
              </a:lnSpc>
              <a:spcBef>
                <a:spcPts val="0"/>
              </a:spcBef>
              <a:spcAft>
                <a:spcPts val="600"/>
              </a:spcAft>
              <a:buClrTx/>
              <a:buSzTx/>
              <a:buFont typeface="Arial" panose="020B0604020202020204" pitchFamily="34" charset="0"/>
              <a:buChar char="•"/>
              <a:tabLst/>
              <a:defRPr/>
            </a:pPr>
            <a:r>
              <a:rPr kumimoji="0" lang="en-US" sz="1400" b="0" i="0" u="none" strike="noStrike" kern="0" cap="none" spc="0" normalizeH="0" baseline="0" noProof="0" dirty="0">
                <a:ln>
                  <a:noFill/>
                </a:ln>
                <a:solidFill>
                  <a:prstClr val="black"/>
                </a:solidFill>
                <a:effectLst/>
                <a:uLnTx/>
                <a:uFillTx/>
                <a:latin typeface="Segoe UI"/>
                <a:ea typeface="+mn-ea"/>
                <a:cs typeface="+mn-cs"/>
                <a:sym typeface="Arial"/>
              </a:rPr>
              <a:t>WOG </a:t>
            </a:r>
            <a:r>
              <a:rPr kumimoji="0" lang="en-US" sz="1400" b="0" i="0" u="none" strike="noStrike" kern="0" cap="none" spc="0" normalizeH="0" baseline="0" noProof="0" dirty="0" err="1">
                <a:ln>
                  <a:noFill/>
                </a:ln>
                <a:solidFill>
                  <a:prstClr val="black"/>
                </a:solidFill>
                <a:effectLst/>
                <a:uLnTx/>
                <a:uFillTx/>
                <a:latin typeface="Segoe UI"/>
                <a:ea typeface="+mn-ea"/>
                <a:cs typeface="+mn-cs"/>
                <a:sym typeface="Arial"/>
              </a:rPr>
              <a:t>anonymisation</a:t>
            </a:r>
            <a:r>
              <a:rPr kumimoji="0" lang="en-US" sz="1400" b="0" i="0" u="none" strike="noStrike" kern="0" cap="none" spc="0" normalizeH="0" baseline="0" noProof="0" dirty="0">
                <a:ln>
                  <a:noFill/>
                </a:ln>
                <a:solidFill>
                  <a:prstClr val="black"/>
                </a:solidFill>
                <a:effectLst/>
                <a:uLnTx/>
                <a:uFillTx/>
                <a:latin typeface="Segoe UI"/>
                <a:ea typeface="+mn-ea"/>
                <a:cs typeface="+mn-cs"/>
                <a:sym typeface="Arial"/>
              </a:rPr>
              <a:t> standards for G2NGE Sharing</a:t>
            </a:r>
          </a:p>
          <a:p>
            <a:pPr marL="268288" marR="0" lvl="1" indent="-268288" algn="l" defTabSz="366702" rtl="0" eaLnBrk="1" fontAlgn="auto" latinLnBrk="0" hangingPunct="0">
              <a:lnSpc>
                <a:spcPct val="100000"/>
              </a:lnSpc>
              <a:spcBef>
                <a:spcPts val="0"/>
              </a:spcBef>
              <a:spcAft>
                <a:spcPts val="600"/>
              </a:spcAft>
              <a:buClrTx/>
              <a:buSzTx/>
              <a:buFont typeface="Arial" panose="020B0604020202020204" pitchFamily="34" charset="0"/>
              <a:buChar char="•"/>
              <a:tabLst/>
              <a:defRPr/>
            </a:pPr>
            <a:r>
              <a:rPr kumimoji="0" lang="en-US" sz="1400" b="0" i="0" u="none" strike="noStrike" kern="0" cap="none" spc="0" normalizeH="0" baseline="0" noProof="0" dirty="0">
                <a:ln>
                  <a:noFill/>
                </a:ln>
                <a:solidFill>
                  <a:prstClr val="black"/>
                </a:solidFill>
                <a:effectLst/>
                <a:uLnTx/>
                <a:uFillTx/>
                <a:latin typeface="Segoe UI"/>
                <a:ea typeface="+mn-ea"/>
                <a:cs typeface="+mn-cs"/>
                <a:sym typeface="Arial"/>
              </a:rPr>
              <a:t>Personal Data Protection Impact Assessment Framework (PDPIAF)</a:t>
            </a:r>
          </a:p>
        </p:txBody>
      </p:sp>
      <p:pic>
        <p:nvPicPr>
          <p:cNvPr id="4" name="Picture 3">
            <a:extLst>
              <a:ext uri="{FF2B5EF4-FFF2-40B4-BE49-F238E27FC236}">
                <a16:creationId xmlns:a16="http://schemas.microsoft.com/office/drawing/2014/main" xmlns="" id="{B65B4574-89DA-42CE-BC34-D8764C6311DC}"/>
              </a:ext>
            </a:extLst>
          </p:cNvPr>
          <p:cNvPicPr>
            <a:picLocks noChangeAspect="1"/>
          </p:cNvPicPr>
          <p:nvPr/>
        </p:nvPicPr>
        <p:blipFill>
          <a:blip r:embed="rId5"/>
          <a:stretch>
            <a:fillRect/>
          </a:stretch>
        </p:blipFill>
        <p:spPr>
          <a:xfrm>
            <a:off x="294992" y="1560693"/>
            <a:ext cx="2696434" cy="2696434"/>
          </a:xfrm>
          <a:prstGeom prst="rect">
            <a:avLst/>
          </a:prstGeom>
        </p:spPr>
      </p:pic>
      <p:sp>
        <p:nvSpPr>
          <p:cNvPr id="5" name="Slide Number Placeholder 4"/>
          <p:cNvSpPr>
            <a:spLocks noGrp="1"/>
          </p:cNvSpPr>
          <p:nvPr>
            <p:ph type="sldNum" sz="quarter" idx="4"/>
          </p:nvPr>
        </p:nvSpPr>
        <p:spPr/>
        <p:txBody>
          <a:bodyPr/>
          <a:lstStyle/>
          <a:p>
            <a:fld id="{86CB4B4D-7CA3-9044-876B-883B54F8677D}" type="slidenum">
              <a:rPr lang="uk-UA" smtClean="0"/>
              <a:pPr/>
              <a:t>12</a:t>
            </a:fld>
            <a:endParaRPr lang="uk-UA" dirty="0"/>
          </a:p>
        </p:txBody>
      </p:sp>
    </p:spTree>
    <p:extLst>
      <p:ext uri="{BB962C8B-B14F-4D97-AF65-F5344CB8AC3E}">
        <p14:creationId xmlns:p14="http://schemas.microsoft.com/office/powerpoint/2010/main" val="163948374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xmlns="" id="{7EF2B0D7-8FBF-4345-904B-A81297FF3331}"/>
              </a:ext>
            </a:extLst>
          </p:cNvPr>
          <p:cNvSpPr>
            <a:spLocks noGrp="1"/>
          </p:cNvSpPr>
          <p:nvPr>
            <p:ph type="title"/>
          </p:nvPr>
        </p:nvSpPr>
        <p:spPr>
          <a:xfrm>
            <a:off x="367790" y="226618"/>
            <a:ext cx="8408420" cy="713992"/>
          </a:xfrm>
        </p:spPr>
        <p:txBody>
          <a:bodyPr/>
          <a:lstStyle/>
          <a:p>
            <a:r>
              <a:rPr lang="en-US" dirty="0"/>
              <a:t>Personal Data Protection Act (PDPA)</a:t>
            </a:r>
            <a:endParaRPr lang="en-SG" dirty="0"/>
          </a:p>
        </p:txBody>
      </p:sp>
      <p:pic>
        <p:nvPicPr>
          <p:cNvPr id="8" name="Picture 7">
            <a:extLst>
              <a:ext uri="{FF2B5EF4-FFF2-40B4-BE49-F238E27FC236}">
                <a16:creationId xmlns:a16="http://schemas.microsoft.com/office/drawing/2014/main" xmlns="" id="{554B6810-0CA4-47FA-84D2-1910E7EAEFB7}"/>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62150" y="1339578"/>
            <a:ext cx="3628599" cy="3628599"/>
          </a:xfrm>
          <a:prstGeom prst="rect">
            <a:avLst/>
          </a:prstGeom>
        </p:spPr>
      </p:pic>
      <p:sp>
        <p:nvSpPr>
          <p:cNvPr id="14" name="Rectangle 13">
            <a:extLst>
              <a:ext uri="{FF2B5EF4-FFF2-40B4-BE49-F238E27FC236}">
                <a16:creationId xmlns:a16="http://schemas.microsoft.com/office/drawing/2014/main" xmlns="" id="{0DF6671F-A3AB-4B24-A30E-D9E83626A59D}"/>
              </a:ext>
            </a:extLst>
          </p:cNvPr>
          <p:cNvSpPr/>
          <p:nvPr/>
        </p:nvSpPr>
        <p:spPr>
          <a:xfrm>
            <a:off x="4051300" y="1289697"/>
            <a:ext cx="4798706" cy="2031325"/>
          </a:xfrm>
          <a:prstGeom prst="rect">
            <a:avLst/>
          </a:prstGeom>
        </p:spPr>
        <p:txBody>
          <a:bodyPr wrap="square">
            <a:spAutoFit/>
          </a:bodyPr>
          <a:lstStyle/>
          <a:p>
            <a:pPr marL="285750" indent="-285750" algn="l">
              <a:buFont typeface="Arial" panose="020B0604020202020204" pitchFamily="34" charset="0"/>
              <a:buChar char="•"/>
              <a:defRPr/>
            </a:pPr>
            <a:r>
              <a:rPr kumimoji="0" lang="en-US" sz="1400" b="1" i="0" u="none" strike="noStrike" kern="0" cap="none" spc="0" normalizeH="0" baseline="0" noProof="0" dirty="0">
                <a:ln>
                  <a:noFill/>
                </a:ln>
                <a:solidFill>
                  <a:srgbClr val="000000"/>
                </a:solidFill>
                <a:effectLst/>
                <a:uLnTx/>
                <a:uFillTx/>
                <a:latin typeface="+mj-lt"/>
                <a:ea typeface="+mn-ea"/>
                <a:cs typeface="+mn-cs"/>
                <a:sym typeface="Arial"/>
              </a:rPr>
              <a:t>Applies </a:t>
            </a:r>
            <a:r>
              <a:rPr kumimoji="0" lang="en-US" sz="1400" b="1" i="0" u="none" strike="noStrike" kern="0" cap="none" spc="0" normalizeH="0" baseline="0" noProof="0" dirty="0" smtClean="0">
                <a:ln>
                  <a:noFill/>
                </a:ln>
                <a:solidFill>
                  <a:srgbClr val="000000"/>
                </a:solidFill>
                <a:effectLst/>
                <a:uLnTx/>
                <a:uFillTx/>
                <a:latin typeface="+mj-lt"/>
                <a:ea typeface="+mn-ea"/>
                <a:cs typeface="+mn-cs"/>
                <a:sym typeface="Arial"/>
              </a:rPr>
              <a:t>to:</a:t>
            </a:r>
            <a:r>
              <a:rPr kumimoji="0" lang="en-US" sz="1400" b="0" i="0" u="none" strike="noStrike" kern="0" cap="none" spc="0" normalizeH="0" baseline="0" noProof="0" dirty="0" smtClean="0">
                <a:ln>
                  <a:noFill/>
                </a:ln>
                <a:solidFill>
                  <a:srgbClr val="000000"/>
                </a:solidFill>
                <a:effectLst/>
                <a:uLnTx/>
                <a:uFillTx/>
                <a:latin typeface="+mj-lt"/>
                <a:ea typeface="+mn-ea"/>
                <a:cs typeface="+mn-cs"/>
                <a:sym typeface="Arial"/>
              </a:rPr>
              <a:t> </a:t>
            </a:r>
            <a:r>
              <a:rPr kumimoji="0" lang="en-SG" sz="1400" b="0" i="0" u="none" strike="noStrike" kern="0" cap="none" spc="0" normalizeH="0" baseline="0" noProof="0" dirty="0" smtClean="0">
                <a:ln>
                  <a:noFill/>
                </a:ln>
                <a:solidFill>
                  <a:srgbClr val="000000"/>
                </a:solidFill>
                <a:uLnTx/>
                <a:uFillTx/>
                <a:latin typeface="+mj-lt"/>
                <a:ea typeface="+mn-ea"/>
                <a:cs typeface="+mn-cs"/>
                <a:sym typeface="Arial"/>
              </a:rPr>
              <a:t>N</a:t>
            </a:r>
            <a:r>
              <a:rPr lang="en-SG" sz="1400" dirty="0" smtClean="0">
                <a:effectLst/>
                <a:latin typeface="+mj-lt"/>
              </a:rPr>
              <a:t>on-government entities, </a:t>
            </a:r>
            <a:r>
              <a:rPr lang="en-SG" sz="1400" dirty="0">
                <a:effectLst/>
                <a:latin typeface="+mj-lt"/>
              </a:rPr>
              <a:t>handling p</a:t>
            </a:r>
            <a:r>
              <a:rPr lang="en-SG" sz="1400" dirty="0">
                <a:effectLst/>
                <a:latin typeface="+mj-lt"/>
                <a:ea typeface="Calibri" panose="020F0502020204030204" pitchFamily="34" charset="0"/>
                <a:cs typeface="Times New Roman" panose="02020603050405020304" pitchFamily="18" charset="0"/>
              </a:rPr>
              <a:t>ersonal data* in both electronic and non-electronic forms. </a:t>
            </a:r>
          </a:p>
          <a:p>
            <a:pPr marL="285750" indent="-285750" algn="l">
              <a:buFont typeface="Arial" panose="020B0604020202020204" pitchFamily="34" charset="0"/>
              <a:buChar char="•"/>
              <a:defRPr/>
            </a:pPr>
            <a:endParaRPr lang="en-SG" sz="1400" dirty="0">
              <a:effectLst/>
              <a:latin typeface="+mj-lt"/>
              <a:ea typeface="Calibri" panose="020F0502020204030204" pitchFamily="34" charset="0"/>
              <a:cs typeface="Times New Roman" panose="02020603050405020304" pitchFamily="18" charset="0"/>
            </a:endParaRPr>
          </a:p>
          <a:p>
            <a:pPr marL="285750" indent="-285750" algn="l">
              <a:buFont typeface="Arial" panose="020B0604020202020204" pitchFamily="34" charset="0"/>
              <a:buChar char="•"/>
              <a:defRPr/>
            </a:pPr>
            <a:r>
              <a:rPr lang="en-SG" sz="1400" b="1" dirty="0">
                <a:effectLst/>
                <a:latin typeface="+mj-lt"/>
                <a:ea typeface="DengXian"/>
                <a:cs typeface="Times New Roman" panose="02020603050405020304" pitchFamily="18" charset="0"/>
              </a:rPr>
              <a:t>Covers:</a:t>
            </a:r>
            <a:r>
              <a:rPr lang="en-SG" sz="1400" b="1" dirty="0">
                <a:latin typeface="+mj-lt"/>
                <a:ea typeface="DengXian"/>
                <a:cs typeface="Times New Roman" panose="02020603050405020304" pitchFamily="18" charset="0"/>
              </a:rPr>
              <a:t> </a:t>
            </a:r>
            <a:r>
              <a:rPr lang="en-SG" sz="1400" dirty="0">
                <a:latin typeface="+mj-lt"/>
                <a:ea typeface="DengXian"/>
                <a:cs typeface="Times New Roman" panose="02020603050405020304" pitchFamily="18" charset="0"/>
              </a:rPr>
              <a:t>C</a:t>
            </a:r>
            <a:r>
              <a:rPr lang="en-SG" sz="1400" dirty="0">
                <a:effectLst/>
                <a:latin typeface="+mj-lt"/>
                <a:ea typeface="Calibri" panose="020F0502020204030204" pitchFamily="34" charset="0"/>
                <a:cs typeface="Times New Roman" panose="02020603050405020304" pitchFamily="18" charset="0"/>
              </a:rPr>
              <a:t>ollection, access, correction, use and disclosure of personal data</a:t>
            </a:r>
          </a:p>
          <a:p>
            <a:pPr marL="285750" indent="-285750" algn="l">
              <a:buFont typeface="Arial" panose="020B0604020202020204" pitchFamily="34" charset="0"/>
              <a:buChar char="•"/>
              <a:defRPr/>
            </a:pPr>
            <a:endParaRPr lang="en-SG" sz="1400" dirty="0">
              <a:latin typeface="+mj-lt"/>
              <a:ea typeface="Calibri" panose="020F0502020204030204" pitchFamily="34" charset="0"/>
              <a:cs typeface="Times New Roman" panose="02020603050405020304" pitchFamily="18" charset="0"/>
            </a:endParaRPr>
          </a:p>
          <a:p>
            <a:pPr marL="285750" indent="-285750" algn="l">
              <a:buFont typeface="Arial" panose="020B0604020202020204" pitchFamily="34" charset="0"/>
              <a:buChar char="•"/>
              <a:defRPr/>
            </a:pPr>
            <a:r>
              <a:rPr lang="en-US" sz="1400" b="1" dirty="0" smtClean="0">
                <a:latin typeface="+mj-lt"/>
                <a:ea typeface="Calibri" panose="020F0502020204030204" pitchFamily="34" charset="0"/>
                <a:cs typeface="Times New Roman" panose="02020603050405020304" pitchFamily="18" charset="0"/>
              </a:rPr>
              <a:t>Focuses on:</a:t>
            </a:r>
            <a:r>
              <a:rPr lang="en-US" sz="1400" dirty="0" smtClean="0">
                <a:latin typeface="+mj-lt"/>
                <a:ea typeface="Calibri" panose="020F0502020204030204" pitchFamily="34" charset="0"/>
                <a:cs typeface="Times New Roman" panose="02020603050405020304" pitchFamily="18" charset="0"/>
              </a:rPr>
              <a:t> High-level </a:t>
            </a:r>
            <a:r>
              <a:rPr lang="en-US" sz="1400" dirty="0">
                <a:latin typeface="+mj-lt"/>
                <a:ea typeface="Calibri" panose="020F0502020204030204" pitchFamily="34" charset="0"/>
                <a:cs typeface="Times New Roman" panose="02020603050405020304" pitchFamily="18" charset="0"/>
              </a:rPr>
              <a:t>guidance largely pertaining to policies and processes. </a:t>
            </a:r>
          </a:p>
          <a:p>
            <a:pPr marL="285750" indent="-285750" algn="l">
              <a:buFont typeface="Arial" panose="020B0604020202020204" pitchFamily="34" charset="0"/>
              <a:buChar char="•"/>
              <a:defRPr/>
            </a:pPr>
            <a:endParaRPr lang="en-US" sz="1400" dirty="0">
              <a:effectLst/>
              <a:latin typeface="+mj-lt"/>
              <a:ea typeface="Calibri" panose="020F0502020204030204" pitchFamily="34" charset="0"/>
              <a:cs typeface="Times New Roman" panose="02020603050405020304" pitchFamily="18" charset="0"/>
            </a:endParaRPr>
          </a:p>
        </p:txBody>
      </p:sp>
      <p:sp>
        <p:nvSpPr>
          <p:cNvPr id="16" name="TextBox 15">
            <a:extLst>
              <a:ext uri="{FF2B5EF4-FFF2-40B4-BE49-F238E27FC236}">
                <a16:creationId xmlns:a16="http://schemas.microsoft.com/office/drawing/2014/main" xmlns="" id="{F82535C3-5258-491E-B076-24EA81B3FDFA}"/>
              </a:ext>
            </a:extLst>
          </p:cNvPr>
          <p:cNvSpPr txBox="1"/>
          <p:nvPr/>
        </p:nvSpPr>
        <p:spPr>
          <a:xfrm>
            <a:off x="4051300" y="4698129"/>
            <a:ext cx="4572000" cy="338554"/>
          </a:xfrm>
          <a:prstGeom prst="rect">
            <a:avLst/>
          </a:prstGeom>
          <a:noFill/>
        </p:spPr>
        <p:txBody>
          <a:bodyPr wrap="square">
            <a:spAutoFit/>
          </a:bodyPr>
          <a:lstStyle/>
          <a:p>
            <a:pPr algn="l">
              <a:defRPr/>
            </a:pPr>
            <a:r>
              <a:rPr lang="en-US" sz="800" dirty="0">
                <a:effectLst/>
                <a:latin typeface="+mj-lt"/>
                <a:ea typeface="Calibri" panose="020F0502020204030204" pitchFamily="34" charset="0"/>
                <a:cs typeface="Times New Roman" panose="02020603050405020304" pitchFamily="18" charset="0"/>
              </a:rPr>
              <a:t>* Personal data refers to data about an </a:t>
            </a:r>
            <a:r>
              <a:rPr lang="en-US" sz="800" u="sng" dirty="0">
                <a:effectLst/>
                <a:latin typeface="+mj-lt"/>
                <a:ea typeface="Calibri" panose="020F0502020204030204" pitchFamily="34" charset="0"/>
                <a:cs typeface="Times New Roman" panose="02020603050405020304" pitchFamily="18" charset="0"/>
              </a:rPr>
              <a:t>individual who can be identified from that data</a:t>
            </a:r>
            <a:r>
              <a:rPr lang="en-US" sz="800" dirty="0">
                <a:effectLst/>
                <a:latin typeface="+mj-lt"/>
                <a:ea typeface="Calibri" panose="020F0502020204030204" pitchFamily="34" charset="0"/>
                <a:cs typeface="Times New Roman" panose="02020603050405020304" pitchFamily="18" charset="0"/>
              </a:rPr>
              <a:t>, or </a:t>
            </a:r>
            <a:r>
              <a:rPr lang="en-US" sz="800" u="sng" dirty="0">
                <a:effectLst/>
                <a:latin typeface="+mj-lt"/>
                <a:ea typeface="Calibri" panose="020F0502020204030204" pitchFamily="34" charset="0"/>
                <a:cs typeface="Times New Roman" panose="02020603050405020304" pitchFamily="18" charset="0"/>
              </a:rPr>
              <a:t>from that data and other information to which the </a:t>
            </a:r>
            <a:r>
              <a:rPr lang="en-US" sz="800" u="sng" dirty="0" err="1">
                <a:effectLst/>
                <a:latin typeface="+mj-lt"/>
                <a:ea typeface="Calibri" panose="020F0502020204030204" pitchFamily="34" charset="0"/>
                <a:cs typeface="Times New Roman" panose="02020603050405020304" pitchFamily="18" charset="0"/>
              </a:rPr>
              <a:t>organisation</a:t>
            </a:r>
            <a:r>
              <a:rPr lang="en-US" sz="800" u="sng" dirty="0">
                <a:effectLst/>
                <a:latin typeface="+mj-lt"/>
                <a:ea typeface="Calibri" panose="020F0502020204030204" pitchFamily="34" charset="0"/>
                <a:cs typeface="Times New Roman" panose="02020603050405020304" pitchFamily="18" charset="0"/>
              </a:rPr>
              <a:t> has or is likely to have access</a:t>
            </a:r>
            <a:r>
              <a:rPr lang="en-US" sz="800" dirty="0">
                <a:effectLst/>
                <a:latin typeface="+mj-lt"/>
                <a:ea typeface="Calibri" panose="020F0502020204030204" pitchFamily="34" charset="0"/>
                <a:cs typeface="Times New Roman" panose="02020603050405020304" pitchFamily="18" charset="0"/>
              </a:rPr>
              <a:t>. </a:t>
            </a:r>
          </a:p>
        </p:txBody>
      </p:sp>
      <p:sp>
        <p:nvSpPr>
          <p:cNvPr id="17" name="Thought Bubble: Cloud 16">
            <a:extLst>
              <a:ext uri="{FF2B5EF4-FFF2-40B4-BE49-F238E27FC236}">
                <a16:creationId xmlns:a16="http://schemas.microsoft.com/office/drawing/2014/main" xmlns="" id="{C6751D9D-99E5-4B5E-A754-F2AF279EB87A}"/>
              </a:ext>
            </a:extLst>
          </p:cNvPr>
          <p:cNvSpPr/>
          <p:nvPr/>
        </p:nvSpPr>
        <p:spPr>
          <a:xfrm>
            <a:off x="4196914" y="3267150"/>
            <a:ext cx="4572000" cy="1330940"/>
          </a:xfrm>
          <a:prstGeom prst="cloudCallout">
            <a:avLst>
              <a:gd name="adj1" fmla="val -53217"/>
              <a:gd name="adj2" fmla="val 3890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Which of these </a:t>
            </a:r>
            <a:r>
              <a:rPr lang="en-US" sz="1600" dirty="0" smtClean="0"/>
              <a:t>obligations are </a:t>
            </a:r>
            <a:r>
              <a:rPr lang="en-US" sz="1600" dirty="0"/>
              <a:t>most relevant to protecting the privacy of </a:t>
            </a:r>
            <a:r>
              <a:rPr lang="en-US" sz="1600" dirty="0" smtClean="0"/>
              <a:t>personal </a:t>
            </a:r>
            <a:r>
              <a:rPr lang="en-US" sz="1600" dirty="0"/>
              <a:t>data? </a:t>
            </a:r>
            <a:endParaRPr lang="en-SG" sz="1600" dirty="0"/>
          </a:p>
        </p:txBody>
      </p:sp>
      <p:sp>
        <p:nvSpPr>
          <p:cNvPr id="4" name="Slide Number Placeholder 3"/>
          <p:cNvSpPr>
            <a:spLocks noGrp="1"/>
          </p:cNvSpPr>
          <p:nvPr>
            <p:ph type="sldNum" sz="quarter" idx="4"/>
          </p:nvPr>
        </p:nvSpPr>
        <p:spPr/>
        <p:txBody>
          <a:bodyPr/>
          <a:lstStyle/>
          <a:p>
            <a:fld id="{86CB4B4D-7CA3-9044-876B-883B54F8677D}" type="slidenum">
              <a:rPr lang="uk-UA" smtClean="0"/>
              <a:pPr/>
              <a:t>13</a:t>
            </a:fld>
            <a:endParaRPr lang="uk-UA" dirty="0"/>
          </a:p>
        </p:txBody>
      </p:sp>
    </p:spTree>
    <p:extLst>
      <p:ext uri="{BB962C8B-B14F-4D97-AF65-F5344CB8AC3E}">
        <p14:creationId xmlns:p14="http://schemas.microsoft.com/office/powerpoint/2010/main" val="366889021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xmlns="" id="{7EF2B0D7-8FBF-4345-904B-A81297FF3331}"/>
              </a:ext>
            </a:extLst>
          </p:cNvPr>
          <p:cNvSpPr>
            <a:spLocks noGrp="1"/>
          </p:cNvSpPr>
          <p:nvPr>
            <p:ph type="title"/>
          </p:nvPr>
        </p:nvSpPr>
        <p:spPr>
          <a:xfrm>
            <a:off x="367790" y="226618"/>
            <a:ext cx="8408420" cy="713992"/>
          </a:xfrm>
        </p:spPr>
        <p:txBody>
          <a:bodyPr/>
          <a:lstStyle/>
          <a:p>
            <a:r>
              <a:rPr lang="en-US" dirty="0"/>
              <a:t>Personal Data Protection Act (PDPA)</a:t>
            </a:r>
            <a:endParaRPr lang="en-SG" dirty="0"/>
          </a:p>
        </p:txBody>
      </p:sp>
      <p:pic>
        <p:nvPicPr>
          <p:cNvPr id="8" name="Picture 7">
            <a:extLst>
              <a:ext uri="{FF2B5EF4-FFF2-40B4-BE49-F238E27FC236}">
                <a16:creationId xmlns:a16="http://schemas.microsoft.com/office/drawing/2014/main" xmlns="" id="{554B6810-0CA4-47FA-84D2-1910E7EAEFB7}"/>
              </a:ext>
            </a:extLst>
          </p:cNvPr>
          <p:cNvPicPr>
            <a:picLocks noChangeAspect="1"/>
          </p:cNvPicPr>
          <p:nvPr/>
        </p:nvPicPr>
        <p:blipFill>
          <a:blip r:embed="rId3"/>
          <a:stretch>
            <a:fillRect/>
          </a:stretch>
        </p:blipFill>
        <p:spPr>
          <a:xfrm>
            <a:off x="262150" y="1339578"/>
            <a:ext cx="3628599" cy="3628599"/>
          </a:xfrm>
          <a:prstGeom prst="rect">
            <a:avLst/>
          </a:prstGeom>
        </p:spPr>
      </p:pic>
      <p:sp>
        <p:nvSpPr>
          <p:cNvPr id="9" name="TextBox 8">
            <a:extLst>
              <a:ext uri="{FF2B5EF4-FFF2-40B4-BE49-F238E27FC236}">
                <a16:creationId xmlns:a16="http://schemas.microsoft.com/office/drawing/2014/main" xmlns="" id="{AE9BA9F9-889B-4E91-9AC5-F646768CBF17}"/>
              </a:ext>
            </a:extLst>
          </p:cNvPr>
          <p:cNvSpPr txBox="1"/>
          <p:nvPr/>
        </p:nvSpPr>
        <p:spPr>
          <a:xfrm>
            <a:off x="4125765" y="1339578"/>
            <a:ext cx="4724241" cy="3308598"/>
          </a:xfrm>
          <a:prstGeom prst="rect">
            <a:avLst/>
          </a:prstGeom>
          <a:noFill/>
          <a:ln w="15875">
            <a:solidFill>
              <a:srgbClr val="00B050"/>
            </a:solidFill>
          </a:ln>
        </p:spPr>
        <p:txBody>
          <a:bodyPr wrap="square">
            <a:spAutoFit/>
          </a:bodyPr>
          <a:lstStyle/>
          <a:p>
            <a:pPr algn="l"/>
            <a:r>
              <a:rPr lang="en-US" sz="1100" b="1" i="0" dirty="0">
                <a:solidFill>
                  <a:srgbClr val="000000"/>
                </a:solidFill>
                <a:effectLst/>
                <a:latin typeface="+mj-lt"/>
              </a:rPr>
              <a:t>1. Accountability Obligation</a:t>
            </a:r>
          </a:p>
          <a:p>
            <a:pPr marL="171450" indent="-171450" algn="l">
              <a:buFont typeface="Arial" panose="020B0604020202020204" pitchFamily="34" charset="0"/>
              <a:buChar char="•"/>
            </a:pPr>
            <a:r>
              <a:rPr lang="en-US" sz="1100" b="0" i="0" dirty="0">
                <a:solidFill>
                  <a:srgbClr val="000000"/>
                </a:solidFill>
                <a:effectLst/>
                <a:latin typeface="+mj-lt"/>
              </a:rPr>
              <a:t>Make information about data protection policies available on request </a:t>
            </a:r>
          </a:p>
          <a:p>
            <a:pPr marL="171450" indent="-171450" algn="l">
              <a:buFont typeface="Arial" panose="020B0604020202020204" pitchFamily="34" charset="0"/>
              <a:buChar char="•"/>
            </a:pPr>
            <a:r>
              <a:rPr lang="en-US" sz="1100" b="0" i="0" dirty="0">
                <a:solidFill>
                  <a:srgbClr val="000000"/>
                </a:solidFill>
                <a:effectLst/>
                <a:latin typeface="+mj-lt"/>
              </a:rPr>
              <a:t>Designate  a data protection officer (DPO)</a:t>
            </a:r>
          </a:p>
          <a:p>
            <a:pPr algn="l"/>
            <a:endParaRPr lang="en-US" sz="1100" dirty="0">
              <a:latin typeface="+mj-lt"/>
            </a:endParaRPr>
          </a:p>
          <a:p>
            <a:pPr algn="l"/>
            <a:r>
              <a:rPr lang="en-US" sz="1100" b="1" i="0" dirty="0">
                <a:solidFill>
                  <a:srgbClr val="000000"/>
                </a:solidFill>
                <a:effectLst/>
                <a:highlight>
                  <a:srgbClr val="FFFF00"/>
                </a:highlight>
                <a:latin typeface="+mj-lt"/>
              </a:rPr>
              <a:t>2. Notification Obligation</a:t>
            </a:r>
          </a:p>
          <a:p>
            <a:pPr marL="171450" indent="-171450" algn="l">
              <a:buFont typeface="Arial" panose="020B0604020202020204" pitchFamily="34" charset="0"/>
              <a:buChar char="•"/>
            </a:pPr>
            <a:r>
              <a:rPr lang="en-US" sz="1100" b="0" i="0" u="sng" dirty="0">
                <a:solidFill>
                  <a:srgbClr val="000000"/>
                </a:solidFill>
                <a:effectLst/>
                <a:latin typeface="+mj-lt"/>
              </a:rPr>
              <a:t>Notify individuals of the purposes</a:t>
            </a:r>
            <a:r>
              <a:rPr lang="en-US" sz="1100" b="0" i="0" dirty="0">
                <a:solidFill>
                  <a:srgbClr val="000000"/>
                </a:solidFill>
                <a:effectLst/>
                <a:latin typeface="+mj-lt"/>
              </a:rPr>
              <a:t> for which your </a:t>
            </a:r>
            <a:r>
              <a:rPr lang="en-US" sz="1100" b="0" i="0" dirty="0" err="1">
                <a:solidFill>
                  <a:srgbClr val="000000"/>
                </a:solidFill>
                <a:effectLst/>
                <a:latin typeface="+mj-lt"/>
              </a:rPr>
              <a:t>organisation</a:t>
            </a:r>
            <a:r>
              <a:rPr lang="en-US" sz="1100" b="0" i="0" dirty="0">
                <a:solidFill>
                  <a:srgbClr val="000000"/>
                </a:solidFill>
                <a:effectLst/>
                <a:latin typeface="+mj-lt"/>
              </a:rPr>
              <a:t> is intending to collect, use or disclose their personal data.</a:t>
            </a:r>
          </a:p>
          <a:p>
            <a:pPr algn="l"/>
            <a:endParaRPr lang="en-US" sz="1100" b="0" i="0" dirty="0">
              <a:solidFill>
                <a:srgbClr val="000000"/>
              </a:solidFill>
              <a:effectLst/>
              <a:latin typeface="+mj-lt"/>
            </a:endParaRPr>
          </a:p>
          <a:p>
            <a:pPr algn="l"/>
            <a:r>
              <a:rPr lang="en-US" sz="1100" b="1" i="0" dirty="0">
                <a:solidFill>
                  <a:srgbClr val="000000"/>
                </a:solidFill>
                <a:effectLst/>
                <a:highlight>
                  <a:srgbClr val="FFFF00"/>
                </a:highlight>
                <a:latin typeface="+mj-lt"/>
              </a:rPr>
              <a:t>3. Consent Obligation</a:t>
            </a:r>
          </a:p>
          <a:p>
            <a:pPr marL="171450" indent="-171450" algn="l">
              <a:buFont typeface="Arial" panose="020B0604020202020204" pitchFamily="34" charset="0"/>
              <a:buChar char="•"/>
            </a:pPr>
            <a:r>
              <a:rPr lang="en-US" sz="1100" b="0" i="0" dirty="0">
                <a:solidFill>
                  <a:srgbClr val="000000"/>
                </a:solidFill>
                <a:effectLst/>
                <a:latin typeface="+mj-lt"/>
              </a:rPr>
              <a:t>Only collect, use or disclose personal data for purposes which an </a:t>
            </a:r>
            <a:r>
              <a:rPr lang="en-US" sz="1100" b="0" i="0" u="sng" dirty="0">
                <a:solidFill>
                  <a:srgbClr val="000000"/>
                </a:solidFill>
                <a:effectLst/>
                <a:latin typeface="+mj-lt"/>
              </a:rPr>
              <a:t>individual has given his/her consent to</a:t>
            </a:r>
            <a:r>
              <a:rPr lang="en-US" sz="1100" b="0" i="0" dirty="0">
                <a:solidFill>
                  <a:srgbClr val="000000"/>
                </a:solidFill>
                <a:effectLst/>
                <a:latin typeface="+mj-lt"/>
              </a:rPr>
              <a:t>. </a:t>
            </a:r>
          </a:p>
          <a:p>
            <a:pPr marL="171450" indent="-171450" algn="l">
              <a:buFont typeface="Arial" panose="020B0604020202020204" pitchFamily="34" charset="0"/>
              <a:buChar char="•"/>
            </a:pPr>
            <a:r>
              <a:rPr lang="en-US" sz="1100" b="0" i="0" dirty="0">
                <a:solidFill>
                  <a:srgbClr val="000000"/>
                </a:solidFill>
                <a:effectLst/>
                <a:latin typeface="+mj-lt"/>
              </a:rPr>
              <a:t>Allow the individual to </a:t>
            </a:r>
            <a:r>
              <a:rPr lang="en-US" sz="1100" b="0" i="0" u="sng" dirty="0">
                <a:solidFill>
                  <a:srgbClr val="000000"/>
                </a:solidFill>
                <a:effectLst/>
                <a:latin typeface="+mj-lt"/>
              </a:rPr>
              <a:t>withdraw </a:t>
            </a:r>
            <a:r>
              <a:rPr lang="en-US" sz="1100" b="0" i="0" u="sng" dirty="0" smtClean="0">
                <a:solidFill>
                  <a:srgbClr val="000000"/>
                </a:solidFill>
                <a:effectLst/>
                <a:latin typeface="+mj-lt"/>
              </a:rPr>
              <a:t>consent</a:t>
            </a:r>
            <a:r>
              <a:rPr lang="en-US" sz="1100" b="0" i="0" dirty="0" smtClean="0">
                <a:solidFill>
                  <a:srgbClr val="000000"/>
                </a:solidFill>
                <a:effectLst/>
                <a:latin typeface="+mj-lt"/>
              </a:rPr>
              <a:t>, </a:t>
            </a:r>
            <a:r>
              <a:rPr lang="en-US" sz="1100" b="0" i="0" dirty="0">
                <a:solidFill>
                  <a:srgbClr val="000000"/>
                </a:solidFill>
                <a:effectLst/>
                <a:latin typeface="+mj-lt"/>
              </a:rPr>
              <a:t>and inform him/her of the likely consequences of withdrawal. </a:t>
            </a:r>
          </a:p>
          <a:p>
            <a:pPr marL="171450" indent="-171450" algn="l">
              <a:buFont typeface="Arial" panose="020B0604020202020204" pitchFamily="34" charset="0"/>
              <a:buChar char="•"/>
            </a:pPr>
            <a:r>
              <a:rPr lang="en-US" sz="1100" b="0" i="0" dirty="0">
                <a:solidFill>
                  <a:srgbClr val="000000"/>
                </a:solidFill>
                <a:effectLst/>
                <a:latin typeface="+mj-lt"/>
              </a:rPr>
              <a:t>Once consent is withdrawn, make sure that you </a:t>
            </a:r>
            <a:r>
              <a:rPr lang="en-US" sz="1100" b="0" i="0" u="sng" dirty="0">
                <a:solidFill>
                  <a:srgbClr val="000000"/>
                </a:solidFill>
                <a:effectLst/>
                <a:latin typeface="+mj-lt"/>
              </a:rPr>
              <a:t>cease to collect, use or disclose </a:t>
            </a:r>
            <a:r>
              <a:rPr lang="en-US" sz="1100" b="0" i="0" dirty="0">
                <a:solidFill>
                  <a:srgbClr val="000000"/>
                </a:solidFill>
                <a:effectLst/>
                <a:latin typeface="+mj-lt"/>
              </a:rPr>
              <a:t>the individual’s personal data.</a:t>
            </a:r>
          </a:p>
          <a:p>
            <a:pPr algn="l"/>
            <a:endParaRPr lang="en-US" sz="1100" b="0" i="0" dirty="0">
              <a:solidFill>
                <a:srgbClr val="000000"/>
              </a:solidFill>
              <a:effectLst/>
              <a:latin typeface="+mj-lt"/>
            </a:endParaRPr>
          </a:p>
          <a:p>
            <a:pPr algn="l"/>
            <a:r>
              <a:rPr lang="en-US" sz="1100" b="1" i="0" dirty="0">
                <a:solidFill>
                  <a:srgbClr val="000000"/>
                </a:solidFill>
                <a:effectLst/>
                <a:highlight>
                  <a:srgbClr val="FFFF00"/>
                </a:highlight>
                <a:latin typeface="+mj-lt"/>
              </a:rPr>
              <a:t>4. Purpose Limitation Obligation</a:t>
            </a:r>
          </a:p>
          <a:p>
            <a:pPr marL="171450" indent="-171450" algn="l">
              <a:buFont typeface="Arial" panose="020B0604020202020204" pitchFamily="34" charset="0"/>
              <a:buChar char="•"/>
            </a:pPr>
            <a:r>
              <a:rPr lang="en-US" sz="1100" b="0" i="0" dirty="0">
                <a:solidFill>
                  <a:srgbClr val="000000"/>
                </a:solidFill>
                <a:effectLst/>
                <a:latin typeface="+mj-lt"/>
              </a:rPr>
              <a:t>Only collect, use or disclose personal data </a:t>
            </a:r>
            <a:r>
              <a:rPr lang="en-US" sz="1100" b="0" i="0" u="sng" dirty="0">
                <a:solidFill>
                  <a:srgbClr val="000000"/>
                </a:solidFill>
                <a:effectLst/>
                <a:latin typeface="+mj-lt"/>
              </a:rPr>
              <a:t>for the purposes that a reasonable person would consider appropriate</a:t>
            </a:r>
            <a:r>
              <a:rPr lang="en-US" sz="1100" b="0" i="0" dirty="0">
                <a:solidFill>
                  <a:srgbClr val="000000"/>
                </a:solidFill>
                <a:effectLst/>
                <a:latin typeface="+mj-lt"/>
              </a:rPr>
              <a:t>.</a:t>
            </a:r>
          </a:p>
        </p:txBody>
      </p:sp>
      <p:sp>
        <p:nvSpPr>
          <p:cNvPr id="5" name="Rectangle 4">
            <a:extLst>
              <a:ext uri="{FF2B5EF4-FFF2-40B4-BE49-F238E27FC236}">
                <a16:creationId xmlns:a16="http://schemas.microsoft.com/office/drawing/2014/main" xmlns="" id="{B5950BA0-2E33-4C7C-AA8E-3260F0DD2C50}"/>
              </a:ext>
            </a:extLst>
          </p:cNvPr>
          <p:cNvSpPr/>
          <p:nvPr/>
        </p:nvSpPr>
        <p:spPr>
          <a:xfrm>
            <a:off x="1571625" y="2539907"/>
            <a:ext cx="971550" cy="564141"/>
          </a:xfrm>
          <a:prstGeom prst="rect">
            <a:avLst/>
          </a:prstGeom>
          <a:noFill/>
          <a:ln w="158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solidFill>
                <a:srgbClr val="C00000"/>
              </a:solidFill>
            </a:endParaRPr>
          </a:p>
        </p:txBody>
      </p:sp>
      <p:sp>
        <p:nvSpPr>
          <p:cNvPr id="11" name="Rectangle 10">
            <a:extLst>
              <a:ext uri="{FF2B5EF4-FFF2-40B4-BE49-F238E27FC236}">
                <a16:creationId xmlns:a16="http://schemas.microsoft.com/office/drawing/2014/main" xmlns="" id="{652B8552-89E9-4F47-B446-7A1DFC3EF2DB}"/>
              </a:ext>
            </a:extLst>
          </p:cNvPr>
          <p:cNvSpPr/>
          <p:nvPr/>
        </p:nvSpPr>
        <p:spPr>
          <a:xfrm>
            <a:off x="386839" y="3112471"/>
            <a:ext cx="1051435" cy="1621454"/>
          </a:xfrm>
          <a:prstGeom prst="rect">
            <a:avLst/>
          </a:prstGeom>
          <a:noFill/>
          <a:ln w="158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solidFill>
                <a:srgbClr val="C00000"/>
              </a:solidFill>
            </a:endParaRPr>
          </a:p>
        </p:txBody>
      </p:sp>
      <p:cxnSp>
        <p:nvCxnSpPr>
          <p:cNvPr id="10" name="Straight Connector 9">
            <a:extLst>
              <a:ext uri="{FF2B5EF4-FFF2-40B4-BE49-F238E27FC236}">
                <a16:creationId xmlns:a16="http://schemas.microsoft.com/office/drawing/2014/main" xmlns="" id="{7C0A3901-A1A7-4D2B-A1BF-A5C4E4C2FA35}"/>
              </a:ext>
            </a:extLst>
          </p:cNvPr>
          <p:cNvCxnSpPr>
            <a:endCxn id="9" idx="1"/>
          </p:cNvCxnSpPr>
          <p:nvPr/>
        </p:nvCxnSpPr>
        <p:spPr>
          <a:xfrm>
            <a:off x="2543175" y="2800350"/>
            <a:ext cx="1582590" cy="193527"/>
          </a:xfrm>
          <a:prstGeom prst="line">
            <a:avLst/>
          </a:prstGeom>
          <a:ln w="158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xmlns="" id="{564DC8E2-FF48-4D92-AC3B-98EA8AC69988}"/>
              </a:ext>
            </a:extLst>
          </p:cNvPr>
          <p:cNvCxnSpPr>
            <a:cxnSpLocks/>
            <a:stCxn id="11" idx="3"/>
            <a:endCxn id="9" idx="1"/>
          </p:cNvCxnSpPr>
          <p:nvPr/>
        </p:nvCxnSpPr>
        <p:spPr>
          <a:xfrm flipV="1">
            <a:off x="1438274" y="2993877"/>
            <a:ext cx="2687491" cy="929321"/>
          </a:xfrm>
          <a:prstGeom prst="line">
            <a:avLst/>
          </a:prstGeom>
          <a:ln w="15875">
            <a:solidFill>
              <a:srgbClr val="00B050"/>
            </a:solidFill>
          </a:ln>
        </p:spPr>
        <p:style>
          <a:lnRef idx="1">
            <a:schemeClr val="accent1"/>
          </a:lnRef>
          <a:fillRef idx="0">
            <a:schemeClr val="accent1"/>
          </a:fillRef>
          <a:effectRef idx="0">
            <a:schemeClr val="accent1"/>
          </a:effectRef>
          <a:fontRef idx="minor">
            <a:schemeClr val="tx1"/>
          </a:fontRef>
        </p:style>
      </p:cxnSp>
      <p:sp>
        <p:nvSpPr>
          <p:cNvPr id="4" name="Slide Number Placeholder 3"/>
          <p:cNvSpPr>
            <a:spLocks noGrp="1"/>
          </p:cNvSpPr>
          <p:nvPr>
            <p:ph type="sldNum" sz="quarter" idx="4"/>
          </p:nvPr>
        </p:nvSpPr>
        <p:spPr/>
        <p:txBody>
          <a:bodyPr/>
          <a:lstStyle/>
          <a:p>
            <a:fld id="{86CB4B4D-7CA3-9044-876B-883B54F8677D}" type="slidenum">
              <a:rPr lang="uk-UA" smtClean="0"/>
              <a:pPr/>
              <a:t>14</a:t>
            </a:fld>
            <a:endParaRPr lang="uk-UA" dirty="0"/>
          </a:p>
        </p:txBody>
      </p:sp>
    </p:spTree>
    <p:extLst>
      <p:ext uri="{BB962C8B-B14F-4D97-AF65-F5344CB8AC3E}">
        <p14:creationId xmlns:p14="http://schemas.microsoft.com/office/powerpoint/2010/main" val="337490488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xmlns="" id="{7EF2B0D7-8FBF-4345-904B-A81297FF3331}"/>
              </a:ext>
            </a:extLst>
          </p:cNvPr>
          <p:cNvSpPr>
            <a:spLocks noGrp="1"/>
          </p:cNvSpPr>
          <p:nvPr>
            <p:ph type="title"/>
          </p:nvPr>
        </p:nvSpPr>
        <p:spPr>
          <a:xfrm>
            <a:off x="367790" y="226618"/>
            <a:ext cx="8408420" cy="713992"/>
          </a:xfrm>
        </p:spPr>
        <p:txBody>
          <a:bodyPr/>
          <a:lstStyle/>
          <a:p>
            <a:r>
              <a:rPr lang="en-US" dirty="0"/>
              <a:t>Personal Data Protection Act (PDPA)</a:t>
            </a:r>
            <a:endParaRPr lang="en-SG" dirty="0"/>
          </a:p>
        </p:txBody>
      </p:sp>
      <p:pic>
        <p:nvPicPr>
          <p:cNvPr id="8" name="Picture 7">
            <a:extLst>
              <a:ext uri="{FF2B5EF4-FFF2-40B4-BE49-F238E27FC236}">
                <a16:creationId xmlns:a16="http://schemas.microsoft.com/office/drawing/2014/main" xmlns="" id="{554B6810-0CA4-47FA-84D2-1910E7EAEFB7}"/>
              </a:ext>
            </a:extLst>
          </p:cNvPr>
          <p:cNvPicPr>
            <a:picLocks noChangeAspect="1"/>
          </p:cNvPicPr>
          <p:nvPr/>
        </p:nvPicPr>
        <p:blipFill>
          <a:blip r:embed="rId3"/>
          <a:stretch>
            <a:fillRect/>
          </a:stretch>
        </p:blipFill>
        <p:spPr>
          <a:xfrm>
            <a:off x="262150" y="1339578"/>
            <a:ext cx="3628599" cy="3628599"/>
          </a:xfrm>
          <a:prstGeom prst="rect">
            <a:avLst/>
          </a:prstGeom>
        </p:spPr>
      </p:pic>
      <p:sp>
        <p:nvSpPr>
          <p:cNvPr id="9" name="TextBox 8">
            <a:extLst>
              <a:ext uri="{FF2B5EF4-FFF2-40B4-BE49-F238E27FC236}">
                <a16:creationId xmlns:a16="http://schemas.microsoft.com/office/drawing/2014/main" xmlns="" id="{AE9BA9F9-889B-4E91-9AC5-F646768CBF17}"/>
              </a:ext>
            </a:extLst>
          </p:cNvPr>
          <p:cNvSpPr txBox="1"/>
          <p:nvPr/>
        </p:nvSpPr>
        <p:spPr>
          <a:xfrm>
            <a:off x="4125765" y="1339578"/>
            <a:ext cx="4724241" cy="2970044"/>
          </a:xfrm>
          <a:prstGeom prst="rect">
            <a:avLst/>
          </a:prstGeom>
          <a:noFill/>
          <a:ln w="15875">
            <a:solidFill>
              <a:srgbClr val="00B050"/>
            </a:solidFill>
          </a:ln>
        </p:spPr>
        <p:txBody>
          <a:bodyPr wrap="square">
            <a:spAutoFit/>
          </a:bodyPr>
          <a:lstStyle/>
          <a:p>
            <a:pPr algn="l"/>
            <a:r>
              <a:rPr lang="en-US" sz="1100" b="1" i="0" dirty="0">
                <a:solidFill>
                  <a:srgbClr val="000000"/>
                </a:solidFill>
                <a:effectLst/>
                <a:latin typeface="+mj-lt"/>
              </a:rPr>
              <a:t>5. Accuracy Obligation</a:t>
            </a:r>
          </a:p>
          <a:p>
            <a:pPr marL="171450" indent="-171450" algn="l">
              <a:buFont typeface="Arial" panose="020B0604020202020204" pitchFamily="34" charset="0"/>
              <a:buChar char="•"/>
            </a:pPr>
            <a:r>
              <a:rPr lang="en-US" sz="1100" b="0" i="0" dirty="0">
                <a:solidFill>
                  <a:srgbClr val="000000"/>
                </a:solidFill>
                <a:effectLst/>
                <a:latin typeface="+mj-lt"/>
              </a:rPr>
              <a:t>Make reasonable effort to ensure that the personal data collected is </a:t>
            </a:r>
            <a:r>
              <a:rPr lang="en-US" sz="1100" b="0" i="0" u="sng" dirty="0">
                <a:solidFill>
                  <a:srgbClr val="000000"/>
                </a:solidFill>
                <a:effectLst/>
                <a:latin typeface="+mj-lt"/>
              </a:rPr>
              <a:t>accurate and complete</a:t>
            </a:r>
            <a:r>
              <a:rPr lang="en-US" sz="1100" b="0" i="0" dirty="0">
                <a:solidFill>
                  <a:srgbClr val="000000"/>
                </a:solidFill>
                <a:effectLst/>
                <a:latin typeface="+mj-lt"/>
              </a:rPr>
              <a:t>.</a:t>
            </a:r>
          </a:p>
          <a:p>
            <a:pPr algn="l"/>
            <a:endParaRPr lang="en-US" sz="1100" b="0" i="0" dirty="0">
              <a:solidFill>
                <a:srgbClr val="000000"/>
              </a:solidFill>
              <a:effectLst/>
              <a:latin typeface="+mj-lt"/>
            </a:endParaRPr>
          </a:p>
          <a:p>
            <a:pPr algn="l"/>
            <a:r>
              <a:rPr lang="en-US" sz="1100" b="1" i="0" dirty="0">
                <a:solidFill>
                  <a:srgbClr val="000000"/>
                </a:solidFill>
                <a:effectLst/>
                <a:highlight>
                  <a:srgbClr val="FFFF00"/>
                </a:highlight>
                <a:latin typeface="+mj-lt"/>
              </a:rPr>
              <a:t>6. Protection Obligation</a:t>
            </a:r>
          </a:p>
          <a:p>
            <a:pPr marL="171450" indent="-171450" algn="l">
              <a:buFont typeface="Arial" panose="020B0604020202020204" pitchFamily="34" charset="0"/>
              <a:buChar char="•"/>
            </a:pPr>
            <a:r>
              <a:rPr lang="en-US" sz="1100" b="0" i="0" dirty="0">
                <a:solidFill>
                  <a:srgbClr val="000000"/>
                </a:solidFill>
                <a:effectLst/>
                <a:latin typeface="+mj-lt"/>
              </a:rPr>
              <a:t>Make </a:t>
            </a:r>
            <a:r>
              <a:rPr lang="en-US" sz="1100" b="0" i="0" u="sng" dirty="0">
                <a:solidFill>
                  <a:srgbClr val="000000"/>
                </a:solidFill>
                <a:effectLst/>
                <a:latin typeface="+mj-lt"/>
              </a:rPr>
              <a:t>reasonable security arrangements </a:t>
            </a:r>
            <a:r>
              <a:rPr lang="en-US" sz="1100" b="0" i="0" dirty="0">
                <a:solidFill>
                  <a:srgbClr val="000000"/>
                </a:solidFill>
                <a:effectLst/>
                <a:latin typeface="+mj-lt"/>
              </a:rPr>
              <a:t>to </a:t>
            </a:r>
            <a:r>
              <a:rPr lang="en-US" sz="1100" b="0" i="0" u="sng" dirty="0">
                <a:solidFill>
                  <a:srgbClr val="000000"/>
                </a:solidFill>
                <a:effectLst/>
                <a:latin typeface="+mj-lt"/>
              </a:rPr>
              <a:t>protect the personal data</a:t>
            </a:r>
            <a:r>
              <a:rPr lang="en-US" sz="1100" b="0" i="0" dirty="0">
                <a:solidFill>
                  <a:srgbClr val="000000"/>
                </a:solidFill>
                <a:effectLst/>
                <a:latin typeface="+mj-lt"/>
              </a:rPr>
              <a:t> in your </a:t>
            </a:r>
            <a:r>
              <a:rPr lang="en-US" sz="1100" b="0" i="0" dirty="0" err="1">
                <a:solidFill>
                  <a:srgbClr val="000000"/>
                </a:solidFill>
                <a:effectLst/>
                <a:latin typeface="+mj-lt"/>
              </a:rPr>
              <a:t>organisation’s</a:t>
            </a:r>
            <a:r>
              <a:rPr lang="en-US" sz="1100" b="0" i="0" dirty="0">
                <a:solidFill>
                  <a:srgbClr val="000000"/>
                </a:solidFill>
                <a:effectLst/>
                <a:latin typeface="+mj-lt"/>
              </a:rPr>
              <a:t> possession. </a:t>
            </a:r>
          </a:p>
          <a:p>
            <a:pPr algn="l"/>
            <a:endParaRPr lang="en-US" sz="1100" b="0" i="0" dirty="0">
              <a:solidFill>
                <a:srgbClr val="000000"/>
              </a:solidFill>
              <a:effectLst/>
              <a:latin typeface="+mj-lt"/>
            </a:endParaRPr>
          </a:p>
          <a:p>
            <a:pPr algn="l"/>
            <a:r>
              <a:rPr lang="en-US" sz="1100" b="1" i="0" dirty="0">
                <a:solidFill>
                  <a:srgbClr val="000000"/>
                </a:solidFill>
                <a:effectLst/>
                <a:highlight>
                  <a:srgbClr val="FFFF00"/>
                </a:highlight>
                <a:latin typeface="+mj-lt"/>
              </a:rPr>
              <a:t>7. Retention Limitation Obligation</a:t>
            </a:r>
          </a:p>
          <a:p>
            <a:pPr marL="171450" indent="-171450" algn="l">
              <a:buFont typeface="Arial" panose="020B0604020202020204" pitchFamily="34" charset="0"/>
              <a:buChar char="•"/>
            </a:pPr>
            <a:r>
              <a:rPr lang="en-US" sz="1100" b="0" i="0" u="sng" dirty="0">
                <a:solidFill>
                  <a:srgbClr val="000000"/>
                </a:solidFill>
                <a:effectLst/>
                <a:latin typeface="+mj-lt"/>
              </a:rPr>
              <a:t>Cease retention</a:t>
            </a:r>
            <a:r>
              <a:rPr lang="en-US" sz="1100" b="0" i="0" dirty="0">
                <a:solidFill>
                  <a:srgbClr val="000000"/>
                </a:solidFill>
                <a:effectLst/>
                <a:latin typeface="+mj-lt"/>
              </a:rPr>
              <a:t> of personal data or dispose of it in a proper manner when it is </a:t>
            </a:r>
            <a:r>
              <a:rPr lang="en-US" sz="1100" b="0" i="0" u="sng" dirty="0">
                <a:solidFill>
                  <a:srgbClr val="000000"/>
                </a:solidFill>
                <a:effectLst/>
                <a:latin typeface="+mj-lt"/>
              </a:rPr>
              <a:t>no longer needed </a:t>
            </a:r>
            <a:r>
              <a:rPr lang="en-US" sz="1100" b="0" i="0" dirty="0">
                <a:solidFill>
                  <a:srgbClr val="000000"/>
                </a:solidFill>
                <a:effectLst/>
                <a:latin typeface="+mj-lt"/>
              </a:rPr>
              <a:t>for any business or legal purpose.</a:t>
            </a:r>
          </a:p>
          <a:p>
            <a:pPr algn="l"/>
            <a:endParaRPr lang="en-US" sz="1100" b="0" i="0" dirty="0">
              <a:solidFill>
                <a:srgbClr val="000000"/>
              </a:solidFill>
              <a:effectLst/>
              <a:latin typeface="+mj-lt"/>
            </a:endParaRPr>
          </a:p>
          <a:p>
            <a:pPr algn="l"/>
            <a:r>
              <a:rPr lang="en-US" sz="1100" b="1" i="0" dirty="0">
                <a:solidFill>
                  <a:srgbClr val="000000"/>
                </a:solidFill>
                <a:effectLst/>
                <a:latin typeface="+mj-lt"/>
              </a:rPr>
              <a:t>8. Transfer Limitation Obligation</a:t>
            </a:r>
          </a:p>
          <a:p>
            <a:pPr marL="171450" indent="-171450" algn="l">
              <a:buFont typeface="Arial" panose="020B0604020202020204" pitchFamily="34" charset="0"/>
              <a:buChar char="•"/>
            </a:pPr>
            <a:r>
              <a:rPr lang="en-US" sz="1100" b="0" i="0" dirty="0">
                <a:solidFill>
                  <a:srgbClr val="000000"/>
                </a:solidFill>
                <a:effectLst/>
                <a:latin typeface="+mj-lt"/>
              </a:rPr>
              <a:t>Transfer personal data to </a:t>
            </a:r>
            <a:r>
              <a:rPr lang="en-US" sz="1100" b="0" i="0" u="sng" dirty="0">
                <a:solidFill>
                  <a:srgbClr val="000000"/>
                </a:solidFill>
                <a:effectLst/>
                <a:latin typeface="+mj-lt"/>
              </a:rPr>
              <a:t>another country only according to the requirements prescribed under the regulations</a:t>
            </a:r>
          </a:p>
          <a:p>
            <a:pPr marL="171450" indent="-171450" algn="l">
              <a:buFont typeface="Arial" panose="020B0604020202020204" pitchFamily="34" charset="0"/>
              <a:buChar char="•"/>
            </a:pPr>
            <a:r>
              <a:rPr lang="en-US" sz="1100" dirty="0">
                <a:latin typeface="+mj-lt"/>
              </a:rPr>
              <a:t>E</a:t>
            </a:r>
            <a:r>
              <a:rPr lang="en-US" sz="1100" b="0" i="0" dirty="0">
                <a:solidFill>
                  <a:srgbClr val="000000"/>
                </a:solidFill>
                <a:effectLst/>
                <a:latin typeface="+mj-lt"/>
              </a:rPr>
              <a:t>nsure that the standard of protection is comparable to the protection under the PDPA, unless exempted by the PDPC.</a:t>
            </a:r>
          </a:p>
        </p:txBody>
      </p:sp>
      <p:sp>
        <p:nvSpPr>
          <p:cNvPr id="11" name="Rectangle 10">
            <a:extLst>
              <a:ext uri="{FF2B5EF4-FFF2-40B4-BE49-F238E27FC236}">
                <a16:creationId xmlns:a16="http://schemas.microsoft.com/office/drawing/2014/main" xmlns="" id="{652B8552-89E9-4F47-B446-7A1DFC3EF2DB}"/>
              </a:ext>
            </a:extLst>
          </p:cNvPr>
          <p:cNvSpPr/>
          <p:nvPr/>
        </p:nvSpPr>
        <p:spPr>
          <a:xfrm>
            <a:off x="1531682" y="3104048"/>
            <a:ext cx="1051435" cy="1621454"/>
          </a:xfrm>
          <a:prstGeom prst="rect">
            <a:avLst/>
          </a:prstGeom>
          <a:noFill/>
          <a:ln w="158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rgbClr val="C00000"/>
              </a:solidFill>
            </a:endParaRPr>
          </a:p>
        </p:txBody>
      </p:sp>
      <p:cxnSp>
        <p:nvCxnSpPr>
          <p:cNvPr id="15" name="Straight Connector 14">
            <a:extLst>
              <a:ext uri="{FF2B5EF4-FFF2-40B4-BE49-F238E27FC236}">
                <a16:creationId xmlns:a16="http://schemas.microsoft.com/office/drawing/2014/main" xmlns="" id="{564DC8E2-FF48-4D92-AC3B-98EA8AC69988}"/>
              </a:ext>
            </a:extLst>
          </p:cNvPr>
          <p:cNvCxnSpPr>
            <a:cxnSpLocks/>
            <a:stCxn id="11" idx="3"/>
            <a:endCxn id="9" idx="1"/>
          </p:cNvCxnSpPr>
          <p:nvPr/>
        </p:nvCxnSpPr>
        <p:spPr>
          <a:xfrm flipV="1">
            <a:off x="2583117" y="2824600"/>
            <a:ext cx="1542648" cy="1090175"/>
          </a:xfrm>
          <a:prstGeom prst="line">
            <a:avLst/>
          </a:prstGeom>
          <a:ln w="15875">
            <a:solidFill>
              <a:srgbClr val="00B050"/>
            </a:solidFill>
          </a:ln>
        </p:spPr>
        <p:style>
          <a:lnRef idx="1">
            <a:schemeClr val="accent1"/>
          </a:lnRef>
          <a:fillRef idx="0">
            <a:schemeClr val="accent1"/>
          </a:fillRef>
          <a:effectRef idx="0">
            <a:schemeClr val="accent1"/>
          </a:effectRef>
          <a:fontRef idx="minor">
            <a:schemeClr val="tx1"/>
          </a:fontRef>
        </p:style>
      </p:cxnSp>
      <p:sp>
        <p:nvSpPr>
          <p:cNvPr id="4" name="Slide Number Placeholder 3"/>
          <p:cNvSpPr>
            <a:spLocks noGrp="1"/>
          </p:cNvSpPr>
          <p:nvPr>
            <p:ph type="sldNum" sz="quarter" idx="4"/>
          </p:nvPr>
        </p:nvSpPr>
        <p:spPr/>
        <p:txBody>
          <a:bodyPr/>
          <a:lstStyle/>
          <a:p>
            <a:fld id="{86CB4B4D-7CA3-9044-876B-883B54F8677D}" type="slidenum">
              <a:rPr lang="uk-UA" smtClean="0"/>
              <a:pPr/>
              <a:t>15</a:t>
            </a:fld>
            <a:endParaRPr lang="uk-UA" dirty="0"/>
          </a:p>
        </p:txBody>
      </p:sp>
    </p:spTree>
    <p:extLst>
      <p:ext uri="{BB962C8B-B14F-4D97-AF65-F5344CB8AC3E}">
        <p14:creationId xmlns:p14="http://schemas.microsoft.com/office/powerpoint/2010/main" val="282425649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xmlns="" id="{7EF2B0D7-8FBF-4345-904B-A81297FF3331}"/>
              </a:ext>
            </a:extLst>
          </p:cNvPr>
          <p:cNvSpPr>
            <a:spLocks noGrp="1"/>
          </p:cNvSpPr>
          <p:nvPr>
            <p:ph type="title"/>
          </p:nvPr>
        </p:nvSpPr>
        <p:spPr>
          <a:xfrm>
            <a:off x="367790" y="226618"/>
            <a:ext cx="8408420" cy="713992"/>
          </a:xfrm>
        </p:spPr>
        <p:txBody>
          <a:bodyPr/>
          <a:lstStyle/>
          <a:p>
            <a:r>
              <a:rPr lang="en-US" dirty="0"/>
              <a:t>Personal Data Protection Act (PDPA)</a:t>
            </a:r>
            <a:endParaRPr lang="en-SG" dirty="0"/>
          </a:p>
        </p:txBody>
      </p:sp>
      <p:pic>
        <p:nvPicPr>
          <p:cNvPr id="8" name="Picture 7">
            <a:extLst>
              <a:ext uri="{FF2B5EF4-FFF2-40B4-BE49-F238E27FC236}">
                <a16:creationId xmlns:a16="http://schemas.microsoft.com/office/drawing/2014/main" xmlns="" id="{554B6810-0CA4-47FA-84D2-1910E7EAEFB7}"/>
              </a:ext>
            </a:extLst>
          </p:cNvPr>
          <p:cNvPicPr>
            <a:picLocks noChangeAspect="1"/>
          </p:cNvPicPr>
          <p:nvPr/>
        </p:nvPicPr>
        <p:blipFill>
          <a:blip r:embed="rId3"/>
          <a:stretch>
            <a:fillRect/>
          </a:stretch>
        </p:blipFill>
        <p:spPr>
          <a:xfrm>
            <a:off x="262150" y="1339578"/>
            <a:ext cx="3628599" cy="3628599"/>
          </a:xfrm>
          <a:prstGeom prst="rect">
            <a:avLst/>
          </a:prstGeom>
        </p:spPr>
      </p:pic>
      <p:sp>
        <p:nvSpPr>
          <p:cNvPr id="9" name="TextBox 8">
            <a:extLst>
              <a:ext uri="{FF2B5EF4-FFF2-40B4-BE49-F238E27FC236}">
                <a16:creationId xmlns:a16="http://schemas.microsoft.com/office/drawing/2014/main" xmlns="" id="{AE9BA9F9-889B-4E91-9AC5-F646768CBF17}"/>
              </a:ext>
            </a:extLst>
          </p:cNvPr>
          <p:cNvSpPr txBox="1"/>
          <p:nvPr/>
        </p:nvSpPr>
        <p:spPr>
          <a:xfrm>
            <a:off x="4125765" y="1782923"/>
            <a:ext cx="4724241" cy="2631490"/>
          </a:xfrm>
          <a:prstGeom prst="rect">
            <a:avLst/>
          </a:prstGeom>
          <a:noFill/>
          <a:ln w="15875">
            <a:solidFill>
              <a:srgbClr val="00B050"/>
            </a:solidFill>
          </a:ln>
        </p:spPr>
        <p:txBody>
          <a:bodyPr wrap="square">
            <a:spAutoFit/>
          </a:bodyPr>
          <a:lstStyle/>
          <a:p>
            <a:pPr algn="l"/>
            <a:r>
              <a:rPr lang="en-US" sz="1100" b="1" i="0" dirty="0">
                <a:solidFill>
                  <a:srgbClr val="000000"/>
                </a:solidFill>
                <a:effectLst/>
                <a:highlight>
                  <a:srgbClr val="FFFF00"/>
                </a:highlight>
                <a:latin typeface="+mj-lt"/>
              </a:rPr>
              <a:t>9. Access and Correction Obligation</a:t>
            </a:r>
          </a:p>
          <a:p>
            <a:pPr marL="171450" indent="-171450" algn="l">
              <a:buFont typeface="Arial" panose="020B0604020202020204" pitchFamily="34" charset="0"/>
              <a:buChar char="•"/>
            </a:pPr>
            <a:r>
              <a:rPr lang="en-US" sz="1100" dirty="0">
                <a:latin typeface="+mj-lt"/>
              </a:rPr>
              <a:t>P</a:t>
            </a:r>
            <a:r>
              <a:rPr lang="en-US" sz="1100" b="0" i="0" dirty="0">
                <a:solidFill>
                  <a:srgbClr val="000000"/>
                </a:solidFill>
                <a:effectLst/>
                <a:latin typeface="+mj-lt"/>
              </a:rPr>
              <a:t>rovide individuals with </a:t>
            </a:r>
            <a:r>
              <a:rPr lang="en-US" sz="1100" b="0" i="0" u="sng" dirty="0">
                <a:solidFill>
                  <a:srgbClr val="000000"/>
                </a:solidFill>
                <a:effectLst/>
                <a:latin typeface="+mj-lt"/>
              </a:rPr>
              <a:t>access to their personal data</a:t>
            </a:r>
            <a:r>
              <a:rPr lang="en-US" sz="1100" b="0" i="0" dirty="0">
                <a:solidFill>
                  <a:srgbClr val="000000"/>
                </a:solidFill>
                <a:effectLst/>
                <a:latin typeface="+mj-lt"/>
              </a:rPr>
              <a:t> as well as information about how the data was used or disclosed </a:t>
            </a:r>
          </a:p>
          <a:p>
            <a:pPr marL="171450" indent="-171450" algn="l">
              <a:buFont typeface="Arial" panose="020B0604020202020204" pitchFamily="34" charset="0"/>
              <a:buChar char="•"/>
            </a:pPr>
            <a:r>
              <a:rPr lang="en-US" sz="1100" b="0" i="0" u="sng" dirty="0">
                <a:solidFill>
                  <a:srgbClr val="000000"/>
                </a:solidFill>
                <a:effectLst/>
                <a:latin typeface="+mj-lt"/>
              </a:rPr>
              <a:t>Correct any error or omission in an individual’s personal data </a:t>
            </a:r>
            <a:r>
              <a:rPr lang="en-US" sz="1100" b="0" i="0" dirty="0">
                <a:solidFill>
                  <a:srgbClr val="000000"/>
                </a:solidFill>
                <a:effectLst/>
                <a:latin typeface="+mj-lt"/>
              </a:rPr>
              <a:t>as soon as practicable</a:t>
            </a:r>
          </a:p>
          <a:p>
            <a:pPr algn="l"/>
            <a:endParaRPr lang="en-US" sz="1100" b="0" i="0" dirty="0">
              <a:solidFill>
                <a:srgbClr val="000000"/>
              </a:solidFill>
              <a:effectLst/>
              <a:latin typeface="+mj-lt"/>
            </a:endParaRPr>
          </a:p>
          <a:p>
            <a:pPr algn="l"/>
            <a:r>
              <a:rPr lang="en-US" sz="1100" b="1" i="0" dirty="0">
                <a:solidFill>
                  <a:srgbClr val="000000"/>
                </a:solidFill>
                <a:effectLst/>
                <a:highlight>
                  <a:srgbClr val="FFFF00"/>
                </a:highlight>
                <a:latin typeface="+mj-lt"/>
              </a:rPr>
              <a:t>10. Data Breach Notification Obligation</a:t>
            </a:r>
          </a:p>
          <a:p>
            <a:pPr marL="171450" indent="-171450" algn="l">
              <a:buFont typeface="Arial" panose="020B0604020202020204" pitchFamily="34" charset="0"/>
              <a:buChar char="•"/>
            </a:pPr>
            <a:r>
              <a:rPr lang="en-US" sz="1100" b="0" i="0" dirty="0">
                <a:solidFill>
                  <a:srgbClr val="000000"/>
                </a:solidFill>
                <a:effectLst/>
                <a:latin typeface="+mj-lt"/>
              </a:rPr>
              <a:t>If the data breach likely results in significant harm to individuals, and/or are of significant scale, </a:t>
            </a:r>
            <a:r>
              <a:rPr lang="en-US" sz="1100" b="0" i="0" dirty="0" err="1">
                <a:solidFill>
                  <a:srgbClr val="000000"/>
                </a:solidFill>
                <a:effectLst/>
                <a:latin typeface="+mj-lt"/>
              </a:rPr>
              <a:t>organisations</a:t>
            </a:r>
            <a:r>
              <a:rPr lang="en-US" sz="1100" b="0" i="0" dirty="0">
                <a:solidFill>
                  <a:srgbClr val="000000"/>
                </a:solidFill>
                <a:effectLst/>
                <a:latin typeface="+mj-lt"/>
              </a:rPr>
              <a:t> are required to </a:t>
            </a:r>
            <a:r>
              <a:rPr lang="en-US" sz="1100" b="0" i="0" u="sng" dirty="0">
                <a:solidFill>
                  <a:srgbClr val="000000"/>
                </a:solidFill>
                <a:effectLst/>
                <a:latin typeface="+mj-lt"/>
              </a:rPr>
              <a:t>notify the PDPC </a:t>
            </a:r>
            <a:r>
              <a:rPr lang="en-US" sz="1100" b="0" i="0" dirty="0">
                <a:solidFill>
                  <a:srgbClr val="000000"/>
                </a:solidFill>
                <a:effectLst/>
                <a:latin typeface="+mj-lt"/>
              </a:rPr>
              <a:t>and the </a:t>
            </a:r>
            <a:r>
              <a:rPr lang="en-US" sz="1100" b="0" i="0" u="sng" dirty="0">
                <a:solidFill>
                  <a:srgbClr val="000000"/>
                </a:solidFill>
                <a:effectLst/>
                <a:latin typeface="+mj-lt"/>
              </a:rPr>
              <a:t>affected individuals</a:t>
            </a:r>
            <a:r>
              <a:rPr lang="en-US" sz="1100" b="0" i="0" dirty="0">
                <a:solidFill>
                  <a:srgbClr val="000000"/>
                </a:solidFill>
                <a:effectLst/>
                <a:latin typeface="+mj-lt"/>
              </a:rPr>
              <a:t> as soon as practicable.</a:t>
            </a:r>
          </a:p>
          <a:p>
            <a:pPr algn="l"/>
            <a:endParaRPr lang="en-US" sz="1100" b="0" i="0" dirty="0">
              <a:solidFill>
                <a:srgbClr val="000000"/>
              </a:solidFill>
              <a:effectLst/>
              <a:latin typeface="+mj-lt"/>
            </a:endParaRPr>
          </a:p>
          <a:p>
            <a:pPr algn="l"/>
            <a:r>
              <a:rPr lang="en-US" sz="1100" b="1" i="0" dirty="0">
                <a:solidFill>
                  <a:srgbClr val="000000"/>
                </a:solidFill>
                <a:effectLst/>
                <a:latin typeface="+mj-lt"/>
              </a:rPr>
              <a:t>11. Data Portability Obligation</a:t>
            </a:r>
          </a:p>
          <a:p>
            <a:pPr marL="171450" indent="-171450" algn="l">
              <a:buFont typeface="Arial" panose="020B0604020202020204" pitchFamily="34" charset="0"/>
              <a:buChar char="•"/>
            </a:pPr>
            <a:r>
              <a:rPr lang="en-US" sz="1100" b="0" i="0" dirty="0">
                <a:solidFill>
                  <a:srgbClr val="000000"/>
                </a:solidFill>
                <a:effectLst/>
                <a:latin typeface="+mj-lt"/>
              </a:rPr>
              <a:t>Transmit the individual’s data that is in the </a:t>
            </a:r>
            <a:r>
              <a:rPr lang="en-US" sz="1100" b="0" i="0" dirty="0" err="1">
                <a:solidFill>
                  <a:srgbClr val="000000"/>
                </a:solidFill>
                <a:effectLst/>
                <a:latin typeface="+mj-lt"/>
              </a:rPr>
              <a:t>organisation’s</a:t>
            </a:r>
            <a:r>
              <a:rPr lang="en-US" sz="1100" b="0" i="0" dirty="0">
                <a:solidFill>
                  <a:srgbClr val="000000"/>
                </a:solidFill>
                <a:effectLst/>
                <a:latin typeface="+mj-lt"/>
              </a:rPr>
              <a:t> possession or under its control, to another </a:t>
            </a:r>
            <a:r>
              <a:rPr lang="en-US" sz="1100" b="0" i="0" dirty="0" err="1">
                <a:solidFill>
                  <a:srgbClr val="000000"/>
                </a:solidFill>
                <a:effectLst/>
                <a:latin typeface="+mj-lt"/>
              </a:rPr>
              <a:t>organisation</a:t>
            </a:r>
            <a:r>
              <a:rPr lang="en-US" sz="1100" b="0" i="0" dirty="0">
                <a:solidFill>
                  <a:srgbClr val="000000"/>
                </a:solidFill>
                <a:effectLst/>
                <a:latin typeface="+mj-lt"/>
              </a:rPr>
              <a:t> in a </a:t>
            </a:r>
            <a:r>
              <a:rPr lang="en-US" sz="1100" b="0" i="0" u="sng" dirty="0">
                <a:solidFill>
                  <a:srgbClr val="000000"/>
                </a:solidFill>
                <a:effectLst/>
                <a:latin typeface="+mj-lt"/>
              </a:rPr>
              <a:t>commonly used machine-readable format</a:t>
            </a:r>
            <a:r>
              <a:rPr lang="en-US" sz="1100" b="0" i="0" dirty="0">
                <a:solidFill>
                  <a:srgbClr val="000000"/>
                </a:solidFill>
                <a:effectLst/>
                <a:latin typeface="+mj-lt"/>
              </a:rPr>
              <a:t>. </a:t>
            </a:r>
          </a:p>
        </p:txBody>
      </p:sp>
      <p:sp>
        <p:nvSpPr>
          <p:cNvPr id="11" name="Rectangle 10">
            <a:extLst>
              <a:ext uri="{FF2B5EF4-FFF2-40B4-BE49-F238E27FC236}">
                <a16:creationId xmlns:a16="http://schemas.microsoft.com/office/drawing/2014/main" xmlns="" id="{652B8552-89E9-4F47-B446-7A1DFC3EF2DB}"/>
              </a:ext>
            </a:extLst>
          </p:cNvPr>
          <p:cNvSpPr/>
          <p:nvPr/>
        </p:nvSpPr>
        <p:spPr>
          <a:xfrm>
            <a:off x="2693732" y="3098668"/>
            <a:ext cx="1051435" cy="1621454"/>
          </a:xfrm>
          <a:prstGeom prst="rect">
            <a:avLst/>
          </a:prstGeom>
          <a:noFill/>
          <a:ln w="158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rgbClr val="C00000"/>
              </a:solidFill>
            </a:endParaRPr>
          </a:p>
        </p:txBody>
      </p:sp>
      <p:cxnSp>
        <p:nvCxnSpPr>
          <p:cNvPr id="15" name="Straight Connector 14">
            <a:extLst>
              <a:ext uri="{FF2B5EF4-FFF2-40B4-BE49-F238E27FC236}">
                <a16:creationId xmlns:a16="http://schemas.microsoft.com/office/drawing/2014/main" xmlns="" id="{564DC8E2-FF48-4D92-AC3B-98EA8AC69988}"/>
              </a:ext>
            </a:extLst>
          </p:cNvPr>
          <p:cNvCxnSpPr>
            <a:cxnSpLocks/>
            <a:stCxn id="11" idx="3"/>
            <a:endCxn id="9" idx="1"/>
          </p:cNvCxnSpPr>
          <p:nvPr/>
        </p:nvCxnSpPr>
        <p:spPr>
          <a:xfrm flipV="1">
            <a:off x="3745167" y="3098668"/>
            <a:ext cx="380598" cy="810727"/>
          </a:xfrm>
          <a:prstGeom prst="line">
            <a:avLst/>
          </a:prstGeom>
          <a:ln w="15875">
            <a:solidFill>
              <a:srgbClr val="00B050"/>
            </a:solidFill>
          </a:ln>
        </p:spPr>
        <p:style>
          <a:lnRef idx="1">
            <a:schemeClr val="accent1"/>
          </a:lnRef>
          <a:fillRef idx="0">
            <a:schemeClr val="accent1"/>
          </a:fillRef>
          <a:effectRef idx="0">
            <a:schemeClr val="accent1"/>
          </a:effectRef>
          <a:fontRef idx="minor">
            <a:schemeClr val="tx1"/>
          </a:fontRef>
        </p:style>
      </p:cxnSp>
      <p:sp>
        <p:nvSpPr>
          <p:cNvPr id="4" name="Slide Number Placeholder 3"/>
          <p:cNvSpPr>
            <a:spLocks noGrp="1"/>
          </p:cNvSpPr>
          <p:nvPr>
            <p:ph type="sldNum" sz="quarter" idx="4"/>
          </p:nvPr>
        </p:nvSpPr>
        <p:spPr/>
        <p:txBody>
          <a:bodyPr/>
          <a:lstStyle/>
          <a:p>
            <a:fld id="{86CB4B4D-7CA3-9044-876B-883B54F8677D}" type="slidenum">
              <a:rPr lang="uk-UA" smtClean="0"/>
              <a:pPr/>
              <a:t>16</a:t>
            </a:fld>
            <a:endParaRPr lang="uk-UA" dirty="0"/>
          </a:p>
        </p:txBody>
      </p:sp>
    </p:spTree>
    <p:extLst>
      <p:ext uri="{BB962C8B-B14F-4D97-AF65-F5344CB8AC3E}">
        <p14:creationId xmlns:p14="http://schemas.microsoft.com/office/powerpoint/2010/main" val="23584297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xmlns="" id="{56D036DF-AD18-4572-85FC-5E1DEFF82C4E}"/>
              </a:ext>
            </a:extLst>
          </p:cNvPr>
          <p:cNvSpPr>
            <a:spLocks noGrp="1"/>
          </p:cNvSpPr>
          <p:nvPr>
            <p:ph type="title"/>
          </p:nvPr>
        </p:nvSpPr>
        <p:spPr/>
        <p:txBody>
          <a:bodyPr/>
          <a:lstStyle/>
          <a:p>
            <a:r>
              <a:rPr lang="en-US" dirty="0"/>
              <a:t>Public Service Data Security Review Committee (PSDSRC) </a:t>
            </a:r>
            <a:endParaRPr lang="en-SG" dirty="0"/>
          </a:p>
        </p:txBody>
      </p:sp>
      <p:sp>
        <p:nvSpPr>
          <p:cNvPr id="17" name="Rectangle 16">
            <a:extLst>
              <a:ext uri="{FF2B5EF4-FFF2-40B4-BE49-F238E27FC236}">
                <a16:creationId xmlns:a16="http://schemas.microsoft.com/office/drawing/2014/main" xmlns="" id="{CD7AEE93-CF02-4D30-812C-C5EE5BEE610C}"/>
              </a:ext>
            </a:extLst>
          </p:cNvPr>
          <p:cNvSpPr/>
          <p:nvPr/>
        </p:nvSpPr>
        <p:spPr>
          <a:xfrm>
            <a:off x="3308349" y="1288793"/>
            <a:ext cx="5541657" cy="3046988"/>
          </a:xfrm>
          <a:prstGeom prst="rect">
            <a:avLst/>
          </a:prstGeom>
        </p:spPr>
        <p:txBody>
          <a:bodyPr wrap="square">
            <a:spAutoFit/>
          </a:bodyPr>
          <a:lstStyle/>
          <a:p>
            <a:pPr marL="285750" indent="-285750" algn="l">
              <a:buFont typeface="Arial" panose="020B0604020202020204" pitchFamily="34" charset="0"/>
              <a:buChar char="•"/>
            </a:pPr>
            <a:r>
              <a:rPr lang="en-SG" sz="1600" dirty="0" smtClean="0">
                <a:latin typeface="+mj-lt"/>
              </a:rPr>
              <a:t>Report </a:t>
            </a:r>
            <a:r>
              <a:rPr lang="en-SG" sz="1600" dirty="0">
                <a:latin typeface="+mj-lt"/>
              </a:rPr>
              <a:t>on Data Security Practices in across entire Public </a:t>
            </a:r>
            <a:r>
              <a:rPr lang="en-SG" sz="1600" dirty="0" smtClean="0">
                <a:latin typeface="+mj-lt"/>
              </a:rPr>
              <a:t>Service, in light of data-related incidents</a:t>
            </a:r>
            <a:endParaRPr lang="en-SG" sz="1600" dirty="0">
              <a:latin typeface="+mj-lt"/>
            </a:endParaRPr>
          </a:p>
          <a:p>
            <a:pPr algn="l"/>
            <a:endParaRPr lang="en-SG" sz="1600" dirty="0">
              <a:latin typeface="+mj-lt"/>
            </a:endParaRPr>
          </a:p>
          <a:p>
            <a:pPr marL="285750" indent="-285750" algn="l">
              <a:buFont typeface="Arial" panose="020B0604020202020204" pitchFamily="34" charset="0"/>
              <a:buChar char="•"/>
            </a:pPr>
            <a:r>
              <a:rPr lang="en-SG" sz="1600" dirty="0">
                <a:latin typeface="+mj-lt"/>
              </a:rPr>
              <a:t>Recommendations embedded into IM8, and data classification (i.e. RCST / Sensitive) frameworks </a:t>
            </a:r>
          </a:p>
          <a:p>
            <a:pPr marL="285750" indent="-285750" algn="l">
              <a:buFont typeface="Arial" panose="020B0604020202020204" pitchFamily="34" charset="0"/>
              <a:buChar char="•"/>
              <a:defRPr/>
            </a:pPr>
            <a:endParaRPr lang="en-SG" sz="1600" dirty="0">
              <a:effectLst/>
              <a:latin typeface="+mj-lt"/>
              <a:ea typeface="Calibri" panose="020F0502020204030204" pitchFamily="34" charset="0"/>
              <a:cs typeface="Times New Roman" panose="02020603050405020304" pitchFamily="18" charset="0"/>
            </a:endParaRPr>
          </a:p>
          <a:p>
            <a:pPr marL="285750" indent="-285750" algn="l">
              <a:buFont typeface="Arial" panose="020B0604020202020204" pitchFamily="34" charset="0"/>
              <a:buChar char="•"/>
              <a:defRPr/>
            </a:pPr>
            <a:r>
              <a:rPr lang="en-SG" sz="1600" dirty="0">
                <a:latin typeface="+mj-lt"/>
                <a:cs typeface="Times New Roman" panose="02020603050405020304" pitchFamily="18" charset="0"/>
              </a:rPr>
              <a:t>Includes 1</a:t>
            </a:r>
            <a:r>
              <a:rPr lang="en-US" sz="1600" dirty="0">
                <a:latin typeface="+mj-lt"/>
              </a:rPr>
              <a:t>3 technical safeguards (prefixed with ‘T’) and 10 process safeguards (prefixed with ‘P’)</a:t>
            </a:r>
          </a:p>
          <a:p>
            <a:pPr marL="285750" indent="-285750" algn="l">
              <a:buFont typeface="Arial" panose="020B0604020202020204" pitchFamily="34" charset="0"/>
              <a:buChar char="•"/>
              <a:defRPr/>
            </a:pPr>
            <a:endParaRPr lang="en-US" sz="1600" dirty="0">
              <a:latin typeface="+mj-lt"/>
            </a:endParaRPr>
          </a:p>
          <a:p>
            <a:pPr marL="285750" indent="-285750" algn="l">
              <a:buFont typeface="Arial" panose="020B0604020202020204" pitchFamily="34" charset="0"/>
              <a:buChar char="•"/>
              <a:defRPr/>
            </a:pPr>
            <a:r>
              <a:rPr lang="en-US" sz="1600" dirty="0">
                <a:latin typeface="+mj-lt"/>
              </a:rPr>
              <a:t>Measures span across data life cycle, and encompass data security and data privacy</a:t>
            </a:r>
          </a:p>
          <a:p>
            <a:pPr marL="285750" indent="-285750" algn="l">
              <a:buFont typeface="Arial" panose="020B0604020202020204" pitchFamily="34" charset="0"/>
              <a:buChar char="•"/>
              <a:defRPr/>
            </a:pPr>
            <a:endParaRPr lang="en-US" sz="1600" dirty="0">
              <a:effectLst/>
              <a:latin typeface="+mj-lt"/>
              <a:ea typeface="Calibri" panose="020F0502020204030204" pitchFamily="34" charset="0"/>
              <a:cs typeface="Times New Roman" panose="02020603050405020304" pitchFamily="18" charset="0"/>
            </a:endParaRPr>
          </a:p>
        </p:txBody>
      </p:sp>
      <p:pic>
        <p:nvPicPr>
          <p:cNvPr id="21" name="Picture 20">
            <a:extLst>
              <a:ext uri="{FF2B5EF4-FFF2-40B4-BE49-F238E27FC236}">
                <a16:creationId xmlns:a16="http://schemas.microsoft.com/office/drawing/2014/main" xmlns="" id="{7B7D1D2B-0212-4B4D-9B26-AB61FD7948EE}"/>
              </a:ext>
            </a:extLst>
          </p:cNvPr>
          <p:cNvPicPr>
            <a:picLocks noChangeAspect="1"/>
          </p:cNvPicPr>
          <p:nvPr/>
        </p:nvPicPr>
        <p:blipFill>
          <a:blip r:embed="rId3"/>
          <a:stretch>
            <a:fillRect/>
          </a:stretch>
        </p:blipFill>
        <p:spPr>
          <a:xfrm>
            <a:off x="349828" y="1192639"/>
            <a:ext cx="2745018" cy="3854707"/>
          </a:xfrm>
          <a:prstGeom prst="rect">
            <a:avLst/>
          </a:prstGeom>
        </p:spPr>
      </p:pic>
      <p:sp>
        <p:nvSpPr>
          <p:cNvPr id="4" name="Slide Number Placeholder 3"/>
          <p:cNvSpPr>
            <a:spLocks noGrp="1"/>
          </p:cNvSpPr>
          <p:nvPr>
            <p:ph type="sldNum" sz="quarter" idx="4"/>
          </p:nvPr>
        </p:nvSpPr>
        <p:spPr/>
        <p:txBody>
          <a:bodyPr/>
          <a:lstStyle/>
          <a:p>
            <a:fld id="{86CB4B4D-7CA3-9044-876B-883B54F8677D}" type="slidenum">
              <a:rPr lang="uk-UA" smtClean="0"/>
              <a:pPr/>
              <a:t>17</a:t>
            </a:fld>
            <a:endParaRPr lang="uk-UA" dirty="0"/>
          </a:p>
        </p:txBody>
      </p:sp>
    </p:spTree>
    <p:extLst>
      <p:ext uri="{BB962C8B-B14F-4D97-AF65-F5344CB8AC3E}">
        <p14:creationId xmlns:p14="http://schemas.microsoft.com/office/powerpoint/2010/main" val="180089202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86CB4B4D-7CA3-9044-876B-883B54F8677D}" type="slidenum">
              <a:rPr lang="uk-UA" smtClean="0"/>
              <a:pPr/>
              <a:t>18</a:t>
            </a:fld>
            <a:endParaRPr lang="uk-UA" dirty="0"/>
          </a:p>
        </p:txBody>
      </p:sp>
      <p:pic>
        <p:nvPicPr>
          <p:cNvPr id="3" name="Picture 2">
            <a:extLst>
              <a:ext uri="{FF2B5EF4-FFF2-40B4-BE49-F238E27FC236}">
                <a16:creationId xmlns:a16="http://schemas.microsoft.com/office/drawing/2014/main" xmlns="" id="{7E51654B-5677-4766-920A-30928FE0AE81}"/>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4390909" y="178206"/>
            <a:ext cx="4606170" cy="2384602"/>
          </a:xfrm>
          <a:prstGeom prst="rect">
            <a:avLst/>
          </a:prstGeom>
        </p:spPr>
      </p:pic>
      <p:pic>
        <p:nvPicPr>
          <p:cNvPr id="4" name="Picture 3">
            <a:extLst>
              <a:ext uri="{FF2B5EF4-FFF2-40B4-BE49-F238E27FC236}">
                <a16:creationId xmlns:a16="http://schemas.microsoft.com/office/drawing/2014/main" xmlns="" id="{9326DF61-C160-4EF6-B08B-D3D2DEE15864}"/>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0" y="2641977"/>
            <a:ext cx="4546134" cy="2247032"/>
          </a:xfrm>
          <a:prstGeom prst="rect">
            <a:avLst/>
          </a:prstGeom>
        </p:spPr>
      </p:pic>
      <p:pic>
        <p:nvPicPr>
          <p:cNvPr id="5" name="Picture 4">
            <a:extLst>
              <a:ext uri="{FF2B5EF4-FFF2-40B4-BE49-F238E27FC236}">
                <a16:creationId xmlns:a16="http://schemas.microsoft.com/office/drawing/2014/main" xmlns="" id="{C4D2D6ED-AE7A-47F8-AEF4-C8844A01DBCB}"/>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4436934" y="2688361"/>
            <a:ext cx="4625172" cy="2279816"/>
          </a:xfrm>
          <a:prstGeom prst="rect">
            <a:avLst/>
          </a:prstGeom>
        </p:spPr>
      </p:pic>
      <p:sp>
        <p:nvSpPr>
          <p:cNvPr id="6" name="Title 4">
            <a:extLst>
              <a:ext uri="{FF2B5EF4-FFF2-40B4-BE49-F238E27FC236}">
                <a16:creationId xmlns:a16="http://schemas.microsoft.com/office/drawing/2014/main" xmlns="" id="{56D036DF-AD18-4572-85FC-5E1DEFF82C4E}"/>
              </a:ext>
            </a:extLst>
          </p:cNvPr>
          <p:cNvSpPr txBox="1">
            <a:spLocks/>
          </p:cNvSpPr>
          <p:nvPr/>
        </p:nvSpPr>
        <p:spPr>
          <a:xfrm>
            <a:off x="204330" y="859161"/>
            <a:ext cx="3910470" cy="7139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dirty="0" smtClean="0"/>
              <a:t>PSDSRC 10 Process </a:t>
            </a:r>
          </a:p>
          <a:p>
            <a:pPr algn="ctr"/>
            <a:r>
              <a:rPr lang="en-US" sz="2800" dirty="0" smtClean="0"/>
              <a:t>+ 13 Technical Measures</a:t>
            </a:r>
            <a:endParaRPr lang="en-SG" sz="2800" dirty="0"/>
          </a:p>
        </p:txBody>
      </p:sp>
      <p:sp>
        <p:nvSpPr>
          <p:cNvPr id="7" name="Rectangle 6">
            <a:extLst>
              <a:ext uri="{FF2B5EF4-FFF2-40B4-BE49-F238E27FC236}">
                <a16:creationId xmlns:a16="http://schemas.microsoft.com/office/drawing/2014/main" xmlns="" id="{652B8552-89E9-4F47-B446-7A1DFC3EF2DB}"/>
              </a:ext>
            </a:extLst>
          </p:cNvPr>
          <p:cNvSpPr/>
          <p:nvPr/>
        </p:nvSpPr>
        <p:spPr>
          <a:xfrm>
            <a:off x="4546134" y="3752192"/>
            <a:ext cx="1294990" cy="614855"/>
          </a:xfrm>
          <a:prstGeom prst="rect">
            <a:avLst/>
          </a:prstGeom>
          <a:noFill/>
          <a:ln w="158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rgbClr val="C00000"/>
              </a:solidFill>
            </a:endParaRPr>
          </a:p>
        </p:txBody>
      </p:sp>
      <p:sp>
        <p:nvSpPr>
          <p:cNvPr id="8" name="5-Point Star 7"/>
          <p:cNvSpPr/>
          <p:nvPr/>
        </p:nvSpPr>
        <p:spPr>
          <a:xfrm>
            <a:off x="4376664" y="3494001"/>
            <a:ext cx="275262" cy="275262"/>
          </a:xfrm>
          <a:prstGeom prst="star5">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5-Point Star 9"/>
          <p:cNvSpPr/>
          <p:nvPr/>
        </p:nvSpPr>
        <p:spPr>
          <a:xfrm>
            <a:off x="4516475" y="4653116"/>
            <a:ext cx="108000" cy="108000"/>
          </a:xfrm>
          <a:prstGeom prst="star5">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616592" y="4706567"/>
            <a:ext cx="4572000" cy="261610"/>
          </a:xfrm>
          <a:prstGeom prst="rect">
            <a:avLst/>
          </a:prstGeom>
        </p:spPr>
        <p:txBody>
          <a:bodyPr>
            <a:spAutoFit/>
          </a:bodyPr>
          <a:lstStyle/>
          <a:p>
            <a:pPr algn="l">
              <a:defRPr/>
            </a:pPr>
            <a:r>
              <a:rPr lang="en-SG" sz="1050" i="1" dirty="0" smtClean="0">
                <a:cs typeface="Times New Roman" panose="02020603050405020304" pitchFamily="18" charset="0"/>
              </a:rPr>
              <a:t>To be covered in Hands On Session</a:t>
            </a:r>
            <a:endParaRPr lang="en-US" sz="1050" i="1" dirty="0"/>
          </a:p>
        </p:txBody>
      </p:sp>
    </p:spTree>
    <p:extLst>
      <p:ext uri="{BB962C8B-B14F-4D97-AF65-F5344CB8AC3E}">
        <p14:creationId xmlns:p14="http://schemas.microsoft.com/office/powerpoint/2010/main" val="201041106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86CB4B4D-7CA3-9044-876B-883B54F8677D}" type="slidenum">
              <a:rPr lang="uk-UA" smtClean="0"/>
              <a:pPr/>
              <a:t>19</a:t>
            </a:fld>
            <a:endParaRPr lang="uk-UA" dirty="0"/>
          </a:p>
        </p:txBody>
      </p:sp>
      <p:sp>
        <p:nvSpPr>
          <p:cNvPr id="6" name="Title 4">
            <a:extLst>
              <a:ext uri="{FF2B5EF4-FFF2-40B4-BE49-F238E27FC236}">
                <a16:creationId xmlns:a16="http://schemas.microsoft.com/office/drawing/2014/main" xmlns="" id="{56D036DF-AD18-4572-85FC-5E1DEFF82C4E}"/>
              </a:ext>
            </a:extLst>
          </p:cNvPr>
          <p:cNvSpPr txBox="1">
            <a:spLocks/>
          </p:cNvSpPr>
          <p:nvPr/>
        </p:nvSpPr>
        <p:spPr>
          <a:xfrm>
            <a:off x="105857" y="233148"/>
            <a:ext cx="8250352" cy="7139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smtClean="0"/>
              <a:t>Coming soon: WOG Anonymization Framework for Public-Private Data Sharing </a:t>
            </a:r>
            <a:r>
              <a:rPr lang="en-US" sz="2400" i="1" dirty="0" smtClean="0"/>
              <a:t>(by Mar 22)</a:t>
            </a:r>
            <a:endParaRPr lang="en-SG" sz="2800" i="1" dirty="0"/>
          </a:p>
        </p:txBody>
      </p:sp>
      <p:sp>
        <p:nvSpPr>
          <p:cNvPr id="11" name="Rectangle 10"/>
          <p:cNvSpPr/>
          <p:nvPr/>
        </p:nvSpPr>
        <p:spPr>
          <a:xfrm>
            <a:off x="4356340" y="4707116"/>
            <a:ext cx="4572000" cy="261610"/>
          </a:xfrm>
          <a:prstGeom prst="rect">
            <a:avLst/>
          </a:prstGeom>
        </p:spPr>
        <p:txBody>
          <a:bodyPr>
            <a:spAutoFit/>
          </a:bodyPr>
          <a:lstStyle/>
          <a:p>
            <a:pPr algn="r">
              <a:defRPr/>
            </a:pPr>
            <a:r>
              <a:rPr lang="en-SG" sz="1050" i="1" smtClean="0">
                <a:cs typeface="Times New Roman" panose="02020603050405020304" pitchFamily="18" charset="0"/>
              </a:rPr>
              <a:t>Source: SNDGO</a:t>
            </a:r>
            <a:endParaRPr lang="en-US" sz="1050" i="1" dirty="0"/>
          </a:p>
        </p:txBody>
      </p:sp>
      <p:sp>
        <p:nvSpPr>
          <p:cNvPr id="93" name="Rectangle 92">
            <a:extLst>
              <a:ext uri="{FF2B5EF4-FFF2-40B4-BE49-F238E27FC236}">
                <a16:creationId xmlns:a16="http://schemas.microsoft.com/office/drawing/2014/main" xmlns="" id="{5A9328FF-C303-45C8-9A61-FC3720A6BF25}"/>
              </a:ext>
            </a:extLst>
          </p:cNvPr>
          <p:cNvSpPr/>
          <p:nvPr/>
        </p:nvSpPr>
        <p:spPr>
          <a:xfrm>
            <a:off x="385325" y="1394567"/>
            <a:ext cx="8079416" cy="342900"/>
          </a:xfrm>
          <a:prstGeom prst="rect">
            <a:avLst/>
          </a:prstGeom>
          <a:solidFill>
            <a:srgbClr val="ECAEAE"/>
          </a:solidFill>
          <a:ln w="12700" cap="flat" cmpd="sng" algn="ctr">
            <a:noFill/>
            <a:prstDash val="solid"/>
            <a:miter lim="800000"/>
          </a:ln>
          <a:effectLst/>
        </p:spPr>
        <p:txBody>
          <a:bodyPr rtlCol="0" anchor="ctr"/>
          <a:lstStyle/>
          <a:p>
            <a:pPr marL="0" marR="0" lvl="0" indent="0" defTabSz="685783"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prstClr val="black"/>
                </a:solidFill>
                <a:effectLst/>
                <a:uLnTx/>
                <a:uFillTx/>
                <a:latin typeface="Calibri" panose="020F0502020204030204"/>
                <a:ea typeface=""/>
                <a:cs typeface="Segoe UI" panose="020B0502040204020203" pitchFamily="34" charset="0"/>
              </a:rPr>
              <a:t>Personal Identifiable Data</a:t>
            </a:r>
            <a:endParaRPr kumimoji="0" lang="en-SG" sz="1200" b="0" i="0" u="none" strike="noStrike" kern="1200" cap="none" spc="0" normalizeH="0" baseline="0" noProof="0" dirty="0" smtClean="0">
              <a:ln>
                <a:noFill/>
              </a:ln>
              <a:solidFill>
                <a:prstClr val="black"/>
              </a:solidFill>
              <a:effectLst/>
              <a:uLnTx/>
              <a:uFillTx/>
              <a:latin typeface="Calibri" panose="020F0502020204030204"/>
              <a:ea typeface=""/>
              <a:cs typeface="Segoe UI" panose="020B0502040204020203" pitchFamily="34" charset="0"/>
            </a:endParaRPr>
          </a:p>
        </p:txBody>
      </p:sp>
      <p:sp>
        <p:nvSpPr>
          <p:cNvPr id="94" name="Rectangle 93">
            <a:extLst>
              <a:ext uri="{FF2B5EF4-FFF2-40B4-BE49-F238E27FC236}">
                <a16:creationId xmlns:a16="http://schemas.microsoft.com/office/drawing/2014/main" xmlns="" id="{2D60D015-5281-41A6-A536-035548A71D0A}"/>
              </a:ext>
            </a:extLst>
          </p:cNvPr>
          <p:cNvSpPr/>
          <p:nvPr/>
        </p:nvSpPr>
        <p:spPr>
          <a:xfrm>
            <a:off x="385325" y="4098892"/>
            <a:ext cx="8079416" cy="342900"/>
          </a:xfrm>
          <a:prstGeom prst="rect">
            <a:avLst/>
          </a:prstGeom>
          <a:solidFill>
            <a:srgbClr val="70AD47">
              <a:lumMod val="20000"/>
              <a:lumOff val="80000"/>
            </a:srgbClr>
          </a:solidFill>
          <a:ln w="12700" cap="flat" cmpd="sng" algn="ctr">
            <a:noFill/>
            <a:prstDash val="solid"/>
            <a:miter lim="800000"/>
          </a:ln>
          <a:effectLst/>
        </p:spPr>
        <p:txBody>
          <a:bodyPr rtlCol="0" anchor="ctr"/>
          <a:lstStyle/>
          <a:p>
            <a:pPr marL="0" marR="0" lvl="0" indent="0" defTabSz="685783"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prstClr val="black"/>
                </a:solidFill>
                <a:effectLst/>
                <a:uLnTx/>
                <a:uFillTx/>
                <a:latin typeface="Calibri" panose="020F0502020204030204"/>
                <a:ea typeface=""/>
                <a:cs typeface="Segoe UI" panose="020B0502040204020203" pitchFamily="34" charset="0"/>
              </a:rPr>
              <a:t>Non-Personal Identifiable Data</a:t>
            </a:r>
            <a:endParaRPr kumimoji="0" lang="en-SG" sz="1200" b="0" i="0" u="none" strike="noStrike" kern="1200" cap="none" spc="0" normalizeH="0" baseline="0" noProof="0" dirty="0" smtClean="0">
              <a:ln>
                <a:noFill/>
              </a:ln>
              <a:solidFill>
                <a:prstClr val="black"/>
              </a:solidFill>
              <a:effectLst/>
              <a:uLnTx/>
              <a:uFillTx/>
              <a:latin typeface="Calibri" panose="020F0502020204030204"/>
              <a:ea typeface=""/>
              <a:cs typeface="Segoe UI" panose="020B0502040204020203" pitchFamily="34" charset="0"/>
            </a:endParaRPr>
          </a:p>
        </p:txBody>
      </p:sp>
      <p:sp>
        <p:nvSpPr>
          <p:cNvPr id="95" name="Rectangle 94">
            <a:extLst>
              <a:ext uri="{FF2B5EF4-FFF2-40B4-BE49-F238E27FC236}">
                <a16:creationId xmlns:a16="http://schemas.microsoft.com/office/drawing/2014/main" xmlns="" id="{949ECD2E-D21F-44E0-BEB8-73E4C895E8A2}"/>
              </a:ext>
            </a:extLst>
          </p:cNvPr>
          <p:cNvSpPr/>
          <p:nvPr/>
        </p:nvSpPr>
        <p:spPr>
          <a:xfrm>
            <a:off x="3318954" y="2649701"/>
            <a:ext cx="1648064" cy="342900"/>
          </a:xfrm>
          <a:prstGeom prst="rect">
            <a:avLst/>
          </a:prstGeom>
          <a:solidFill>
            <a:srgbClr val="4472C4">
              <a:lumMod val="20000"/>
              <a:lumOff val="80000"/>
            </a:srgbClr>
          </a:solidFill>
          <a:ln w="12700" cap="flat" cmpd="sng" algn="ctr">
            <a:noFill/>
            <a:prstDash val="solid"/>
            <a:miter lim="800000"/>
          </a:ln>
          <a:effectLst/>
        </p:spPr>
        <p:txBody>
          <a:bodyPr rtlCol="0" anchor="ctr"/>
          <a:lstStyle/>
          <a:p>
            <a:pPr marL="0" marR="0" lvl="0" indent="0" defTabSz="685783" eaLnBrk="1" fontAlgn="auto" latinLnBrk="0" hangingPunct="1">
              <a:lnSpc>
                <a:spcPct val="100000"/>
              </a:lnSpc>
              <a:spcBef>
                <a:spcPts val="0"/>
              </a:spcBef>
              <a:spcAft>
                <a:spcPts val="0"/>
              </a:spcAft>
              <a:buClrTx/>
              <a:buSzTx/>
              <a:buFontTx/>
              <a:buNone/>
              <a:tabLst/>
              <a:defRPr/>
            </a:pPr>
            <a:r>
              <a:rPr kumimoji="0" lang="en-US" sz="1125" b="0" i="0" u="none" strike="noStrike" kern="1200" cap="none" spc="0" normalizeH="0" baseline="0" noProof="0" dirty="0" smtClean="0">
                <a:ln>
                  <a:noFill/>
                </a:ln>
                <a:solidFill>
                  <a:prstClr val="black"/>
                </a:solidFill>
                <a:effectLst/>
                <a:uLnTx/>
                <a:uFillTx/>
                <a:latin typeface="Calibri" panose="020F0502020204030204"/>
                <a:ea typeface=""/>
                <a:cs typeface="Segoe UI" panose="020B0502040204020203" pitchFamily="34" charset="0"/>
              </a:rPr>
              <a:t>Heavy Anonymization</a:t>
            </a:r>
          </a:p>
        </p:txBody>
      </p:sp>
      <p:sp>
        <p:nvSpPr>
          <p:cNvPr id="96" name="Rectangle 95">
            <a:extLst>
              <a:ext uri="{FF2B5EF4-FFF2-40B4-BE49-F238E27FC236}">
                <a16:creationId xmlns:a16="http://schemas.microsoft.com/office/drawing/2014/main" xmlns="" id="{173A6A16-1559-4CE9-9D8D-08DD615892AF}"/>
              </a:ext>
            </a:extLst>
          </p:cNvPr>
          <p:cNvSpPr/>
          <p:nvPr/>
        </p:nvSpPr>
        <p:spPr>
          <a:xfrm>
            <a:off x="5110151" y="2647060"/>
            <a:ext cx="1648064" cy="345542"/>
          </a:xfrm>
          <a:prstGeom prst="rect">
            <a:avLst/>
          </a:prstGeom>
          <a:solidFill>
            <a:srgbClr val="4472C4">
              <a:lumMod val="40000"/>
              <a:lumOff val="60000"/>
            </a:srgbClr>
          </a:solidFill>
          <a:ln w="12700" cap="flat" cmpd="sng" algn="ctr">
            <a:noFill/>
            <a:prstDash val="solid"/>
            <a:miter lim="800000"/>
          </a:ln>
          <a:effectLst/>
        </p:spPr>
        <p:txBody>
          <a:bodyPr rtlCol="0" anchor="ctr"/>
          <a:lstStyle/>
          <a:p>
            <a:pPr marL="0" marR="0" lvl="0" indent="0" defTabSz="685783" eaLnBrk="1" fontAlgn="auto" latinLnBrk="0" hangingPunct="1">
              <a:lnSpc>
                <a:spcPct val="100000"/>
              </a:lnSpc>
              <a:spcBef>
                <a:spcPts val="0"/>
              </a:spcBef>
              <a:spcAft>
                <a:spcPts val="0"/>
              </a:spcAft>
              <a:buClrTx/>
              <a:buSzTx/>
              <a:buFontTx/>
              <a:buNone/>
              <a:tabLst/>
              <a:defRPr/>
            </a:pPr>
            <a:r>
              <a:rPr kumimoji="0" lang="en-US" sz="1125" b="0" i="0" u="none" strike="noStrike" kern="1200" cap="none" spc="0" normalizeH="0" baseline="0" noProof="0" dirty="0" smtClean="0">
                <a:ln>
                  <a:noFill/>
                </a:ln>
                <a:solidFill>
                  <a:prstClr val="black"/>
                </a:solidFill>
                <a:effectLst/>
                <a:uLnTx/>
                <a:uFillTx/>
                <a:latin typeface="Calibri" panose="020F0502020204030204"/>
                <a:ea typeface=""/>
                <a:cs typeface="Segoe UI" panose="020B0502040204020203" pitchFamily="34" charset="0"/>
              </a:rPr>
              <a:t>Light </a:t>
            </a:r>
            <a:r>
              <a:rPr kumimoji="0" lang="en-US" sz="1125" b="0" i="0" u="none" strike="noStrike" kern="1200" cap="none" spc="0" normalizeH="0" baseline="0" noProof="0" dirty="0" err="1" smtClean="0">
                <a:ln>
                  <a:noFill/>
                </a:ln>
                <a:solidFill>
                  <a:prstClr val="black"/>
                </a:solidFill>
                <a:effectLst/>
                <a:uLnTx/>
                <a:uFillTx/>
                <a:latin typeface="Calibri" panose="020F0502020204030204"/>
                <a:ea typeface=""/>
                <a:cs typeface="Segoe UI" panose="020B0502040204020203" pitchFamily="34" charset="0"/>
              </a:rPr>
              <a:t>Anonymisation</a:t>
            </a:r>
            <a:r>
              <a:rPr kumimoji="0" lang="en-US" sz="1125" b="0" i="0" u="none" strike="noStrike" kern="1200" cap="none" spc="0" normalizeH="0" baseline="0" noProof="0" dirty="0" smtClean="0">
                <a:ln>
                  <a:noFill/>
                </a:ln>
                <a:solidFill>
                  <a:prstClr val="black"/>
                </a:solidFill>
                <a:effectLst/>
                <a:uLnTx/>
                <a:uFillTx/>
                <a:latin typeface="Calibri" panose="020F0502020204030204"/>
                <a:ea typeface=""/>
                <a:cs typeface="Segoe UI" panose="020B0502040204020203" pitchFamily="34" charset="0"/>
              </a:rPr>
              <a:t> / De-identification</a:t>
            </a:r>
            <a:endParaRPr kumimoji="0" lang="en-SG" sz="1125" b="0" i="0" u="none" strike="noStrike" kern="1200" cap="none" spc="0" normalizeH="0" baseline="0" noProof="0" dirty="0" smtClean="0">
              <a:ln>
                <a:noFill/>
              </a:ln>
              <a:solidFill>
                <a:prstClr val="black"/>
              </a:solidFill>
              <a:effectLst/>
              <a:uLnTx/>
              <a:uFillTx/>
              <a:latin typeface="Calibri" panose="020F0502020204030204"/>
              <a:ea typeface=""/>
              <a:cs typeface="Segoe UI" panose="020B0502040204020203" pitchFamily="34" charset="0"/>
            </a:endParaRPr>
          </a:p>
        </p:txBody>
      </p:sp>
      <p:sp>
        <p:nvSpPr>
          <p:cNvPr id="97" name="TextBox 96">
            <a:extLst>
              <a:ext uri="{FF2B5EF4-FFF2-40B4-BE49-F238E27FC236}">
                <a16:creationId xmlns:a16="http://schemas.microsoft.com/office/drawing/2014/main" xmlns="" id="{A918C8C2-E3CB-4BC4-9261-B5FA3837A911}"/>
              </a:ext>
            </a:extLst>
          </p:cNvPr>
          <p:cNvSpPr txBox="1"/>
          <p:nvPr/>
        </p:nvSpPr>
        <p:spPr>
          <a:xfrm>
            <a:off x="441146" y="2526143"/>
            <a:ext cx="2419556" cy="738664"/>
          </a:xfrm>
          <a:prstGeom prst="rect">
            <a:avLst/>
          </a:prstGeom>
          <a:noFill/>
        </p:spPr>
        <p:txBody>
          <a:bodyPr wrap="square" rtlCol="0">
            <a:spAutoFit/>
          </a:bodyPr>
          <a:lstStyle/>
          <a:p>
            <a:pPr algn="l" defTabSz="685783" hangingPunct="1"/>
            <a:r>
              <a:rPr lang="en-US" sz="1050" kern="1200" dirty="0">
                <a:solidFill>
                  <a:prstClr val="black"/>
                </a:solidFill>
                <a:cs typeface="Segoe UI" panose="020B0502040204020203" pitchFamily="34" charset="0"/>
              </a:rPr>
              <a:t>Stage 1:</a:t>
            </a:r>
          </a:p>
          <a:p>
            <a:pPr algn="l" defTabSz="685783" hangingPunct="1"/>
            <a:r>
              <a:rPr lang="en-US" sz="1050" kern="1200" dirty="0">
                <a:solidFill>
                  <a:prstClr val="black"/>
                </a:solidFill>
                <a:cs typeface="Segoe UI" panose="020B0502040204020203" pitchFamily="34" charset="0"/>
              </a:rPr>
              <a:t>Prescribing Anonymization Treatments</a:t>
            </a:r>
          </a:p>
          <a:p>
            <a:pPr algn="l" defTabSz="685783" hangingPunct="1"/>
            <a:r>
              <a:rPr lang="en-US" sz="1050" kern="1200" dirty="0">
                <a:solidFill>
                  <a:prstClr val="black"/>
                </a:solidFill>
                <a:cs typeface="Segoe UI" panose="020B0502040204020203" pitchFamily="34" charset="0"/>
              </a:rPr>
              <a:t>For Different Data Access Modes</a:t>
            </a:r>
          </a:p>
        </p:txBody>
      </p:sp>
      <p:sp>
        <p:nvSpPr>
          <p:cNvPr id="98" name="Rectangle 97">
            <a:extLst>
              <a:ext uri="{FF2B5EF4-FFF2-40B4-BE49-F238E27FC236}">
                <a16:creationId xmlns:a16="http://schemas.microsoft.com/office/drawing/2014/main" xmlns="" id="{9BDF855A-E0EC-47A6-8E66-9FA4C6C3A81C}"/>
              </a:ext>
            </a:extLst>
          </p:cNvPr>
          <p:cNvSpPr/>
          <p:nvPr/>
        </p:nvSpPr>
        <p:spPr>
          <a:xfrm>
            <a:off x="385325" y="2523344"/>
            <a:ext cx="6444659" cy="588276"/>
          </a:xfrm>
          <a:prstGeom prst="rect">
            <a:avLst/>
          </a:prstGeom>
          <a:noFill/>
          <a:ln w="19050" cap="flat" cmpd="sng" algn="ctr">
            <a:solidFill>
              <a:sysClr val="windowText" lastClr="000000"/>
            </a:solidFill>
            <a:prstDash val="dash"/>
            <a:miter lim="800000"/>
          </a:ln>
          <a:effectLst/>
        </p:spPr>
        <p:txBody>
          <a:bodyPr rtlCol="0" anchor="ctr"/>
          <a:lstStyle/>
          <a:p>
            <a:pPr marL="0" marR="0" lvl="0" indent="0" defTabSz="685783" eaLnBrk="1" fontAlgn="auto" latinLnBrk="0" hangingPunct="1">
              <a:lnSpc>
                <a:spcPct val="100000"/>
              </a:lnSpc>
              <a:spcBef>
                <a:spcPts val="0"/>
              </a:spcBef>
              <a:spcAft>
                <a:spcPts val="0"/>
              </a:spcAft>
              <a:buClrTx/>
              <a:buSzTx/>
              <a:buFontTx/>
              <a:buNone/>
              <a:tabLst/>
              <a:defRPr/>
            </a:pPr>
            <a:endParaRPr kumimoji="0" lang="en-SG" sz="1350" b="0" i="0" u="none" strike="noStrike" kern="1200" cap="none" spc="0" normalizeH="0" baseline="0" noProof="0" smtClean="0">
              <a:ln>
                <a:noFill/>
              </a:ln>
              <a:solidFill>
                <a:srgbClr val="C00000"/>
              </a:solidFill>
              <a:effectLst/>
              <a:uLnTx/>
              <a:uFillTx/>
              <a:latin typeface="Calibri" panose="020F0502020204030204"/>
              <a:ea typeface=""/>
              <a:cs typeface=""/>
            </a:endParaRPr>
          </a:p>
        </p:txBody>
      </p:sp>
      <p:sp>
        <p:nvSpPr>
          <p:cNvPr id="99" name="Rectangle 98">
            <a:extLst>
              <a:ext uri="{FF2B5EF4-FFF2-40B4-BE49-F238E27FC236}">
                <a16:creationId xmlns:a16="http://schemas.microsoft.com/office/drawing/2014/main" xmlns="" id="{77304CB4-63C8-4305-A6BF-40F62DAFB859}"/>
              </a:ext>
            </a:extLst>
          </p:cNvPr>
          <p:cNvSpPr/>
          <p:nvPr/>
        </p:nvSpPr>
        <p:spPr>
          <a:xfrm>
            <a:off x="3318954" y="3481861"/>
            <a:ext cx="1648064" cy="345542"/>
          </a:xfrm>
          <a:prstGeom prst="rect">
            <a:avLst/>
          </a:prstGeom>
          <a:solidFill>
            <a:srgbClr val="4472C4">
              <a:lumMod val="20000"/>
              <a:lumOff val="80000"/>
            </a:srgbClr>
          </a:solidFill>
          <a:ln w="12700" cap="flat" cmpd="sng" algn="ctr">
            <a:noFill/>
            <a:prstDash val="solid"/>
            <a:miter lim="800000"/>
          </a:ln>
          <a:effectLst/>
        </p:spPr>
        <p:txBody>
          <a:bodyPr rtlCol="0" anchor="ctr"/>
          <a:lstStyle/>
          <a:p>
            <a:pPr marL="0" marR="0" lvl="0" indent="0" defTabSz="685783" eaLnBrk="1" fontAlgn="auto" latinLnBrk="0" hangingPunct="1">
              <a:lnSpc>
                <a:spcPct val="100000"/>
              </a:lnSpc>
              <a:spcBef>
                <a:spcPts val="0"/>
              </a:spcBef>
              <a:spcAft>
                <a:spcPts val="0"/>
              </a:spcAft>
              <a:buClrTx/>
              <a:buSzTx/>
              <a:buFontTx/>
              <a:buNone/>
              <a:tabLst/>
              <a:defRPr/>
            </a:pPr>
            <a:r>
              <a:rPr kumimoji="0" lang="en-US" sz="1125" b="0" i="0" u="none" strike="noStrike" kern="1200" cap="none" spc="0" normalizeH="0" baseline="0" noProof="0" dirty="0" smtClean="0">
                <a:ln>
                  <a:noFill/>
                </a:ln>
                <a:solidFill>
                  <a:srgbClr val="C00000"/>
                </a:solidFill>
                <a:effectLst/>
                <a:uLnTx/>
                <a:uFillTx/>
                <a:latin typeface="Calibri" panose="020F0502020204030204"/>
                <a:ea typeface=""/>
                <a:cs typeface="Segoe UI" panose="020B0502040204020203" pitchFamily="34" charset="0"/>
              </a:rPr>
              <a:t>Required</a:t>
            </a:r>
          </a:p>
        </p:txBody>
      </p:sp>
      <p:sp>
        <p:nvSpPr>
          <p:cNvPr id="100" name="TextBox 99">
            <a:extLst>
              <a:ext uri="{FF2B5EF4-FFF2-40B4-BE49-F238E27FC236}">
                <a16:creationId xmlns:a16="http://schemas.microsoft.com/office/drawing/2014/main" xmlns="" id="{F0A7A63C-4597-45E2-B635-7D0CD865B857}"/>
              </a:ext>
            </a:extLst>
          </p:cNvPr>
          <p:cNvSpPr txBox="1"/>
          <p:nvPr/>
        </p:nvSpPr>
        <p:spPr>
          <a:xfrm>
            <a:off x="441146" y="3417130"/>
            <a:ext cx="2119491" cy="415498"/>
          </a:xfrm>
          <a:prstGeom prst="rect">
            <a:avLst/>
          </a:prstGeom>
          <a:noFill/>
        </p:spPr>
        <p:txBody>
          <a:bodyPr wrap="none" rtlCol="0">
            <a:spAutoFit/>
          </a:bodyPr>
          <a:lstStyle/>
          <a:p>
            <a:pPr algn="l" defTabSz="685783" hangingPunct="1"/>
            <a:r>
              <a:rPr lang="en-US" sz="1050" kern="1200" dirty="0">
                <a:solidFill>
                  <a:prstClr val="black"/>
                </a:solidFill>
                <a:cs typeface="Segoe UI" panose="020B0502040204020203" pitchFamily="34" charset="0"/>
              </a:rPr>
              <a:t>Stage 2:</a:t>
            </a:r>
          </a:p>
          <a:p>
            <a:pPr algn="l" defTabSz="685783" hangingPunct="1"/>
            <a:r>
              <a:rPr lang="en-US" sz="1050" kern="1200" dirty="0">
                <a:solidFill>
                  <a:prstClr val="black"/>
                </a:solidFill>
                <a:cs typeface="Segoe UI" panose="020B0502040204020203" pitchFamily="34" charset="0"/>
              </a:rPr>
              <a:t>Testing of Re-identification Risks</a:t>
            </a:r>
          </a:p>
        </p:txBody>
      </p:sp>
      <p:sp>
        <p:nvSpPr>
          <p:cNvPr id="101" name="Rectangle 100">
            <a:extLst>
              <a:ext uri="{FF2B5EF4-FFF2-40B4-BE49-F238E27FC236}">
                <a16:creationId xmlns:a16="http://schemas.microsoft.com/office/drawing/2014/main" xmlns="" id="{1188F98E-2BBE-48BA-92BF-432150AEF3CE}"/>
              </a:ext>
            </a:extLst>
          </p:cNvPr>
          <p:cNvSpPr/>
          <p:nvPr/>
        </p:nvSpPr>
        <p:spPr>
          <a:xfrm>
            <a:off x="385325" y="3392550"/>
            <a:ext cx="6444659" cy="524168"/>
          </a:xfrm>
          <a:prstGeom prst="rect">
            <a:avLst/>
          </a:prstGeom>
          <a:noFill/>
          <a:ln w="19050" cap="flat" cmpd="sng" algn="ctr">
            <a:solidFill>
              <a:sysClr val="windowText" lastClr="000000"/>
            </a:solidFill>
            <a:prstDash val="dash"/>
            <a:miter lim="800000"/>
          </a:ln>
          <a:effectLst/>
        </p:spPr>
        <p:txBody>
          <a:bodyPr rtlCol="0" anchor="ctr"/>
          <a:lstStyle/>
          <a:p>
            <a:pPr marL="0" marR="0" lvl="0" indent="0" defTabSz="685783" eaLnBrk="1" fontAlgn="auto" latinLnBrk="0" hangingPunct="1">
              <a:lnSpc>
                <a:spcPct val="100000"/>
              </a:lnSpc>
              <a:spcBef>
                <a:spcPts val="0"/>
              </a:spcBef>
              <a:spcAft>
                <a:spcPts val="0"/>
              </a:spcAft>
              <a:buClrTx/>
              <a:buSzTx/>
              <a:buFontTx/>
              <a:buNone/>
              <a:tabLst/>
              <a:defRPr/>
            </a:pPr>
            <a:endParaRPr kumimoji="0" lang="en-SG" sz="1350" b="0" i="0" u="none" strike="noStrike" kern="1200" cap="none" spc="0" normalizeH="0" baseline="0" noProof="0" smtClean="0">
              <a:ln>
                <a:noFill/>
              </a:ln>
              <a:solidFill>
                <a:srgbClr val="C00000"/>
              </a:solidFill>
              <a:effectLst/>
              <a:uLnTx/>
              <a:uFillTx/>
              <a:latin typeface="Calibri" panose="020F0502020204030204"/>
              <a:ea typeface=""/>
              <a:cs typeface=""/>
            </a:endParaRPr>
          </a:p>
        </p:txBody>
      </p:sp>
      <p:sp>
        <p:nvSpPr>
          <p:cNvPr id="102" name="Rectangle 101">
            <a:extLst>
              <a:ext uri="{FF2B5EF4-FFF2-40B4-BE49-F238E27FC236}">
                <a16:creationId xmlns:a16="http://schemas.microsoft.com/office/drawing/2014/main" xmlns="" id="{360E30E7-D9B0-4E12-A4F3-6221D6558F58}"/>
              </a:ext>
            </a:extLst>
          </p:cNvPr>
          <p:cNvSpPr/>
          <p:nvPr/>
        </p:nvSpPr>
        <p:spPr>
          <a:xfrm>
            <a:off x="3318954" y="1863823"/>
            <a:ext cx="1648064" cy="524078"/>
          </a:xfrm>
          <a:prstGeom prst="rect">
            <a:avLst/>
          </a:prstGeom>
          <a:solidFill>
            <a:srgbClr val="4472C4">
              <a:lumMod val="20000"/>
              <a:lumOff val="80000"/>
            </a:srgbClr>
          </a:solidFill>
          <a:ln w="12700" cap="flat" cmpd="sng" algn="ctr">
            <a:noFill/>
            <a:prstDash val="solid"/>
            <a:miter lim="800000"/>
          </a:ln>
          <a:effectLst/>
        </p:spPr>
        <p:txBody>
          <a:bodyPr rtlCol="0" anchor="ctr"/>
          <a:lstStyle/>
          <a:p>
            <a:pPr marL="0" marR="0" lvl="0" indent="0" defTabSz="685783" eaLnBrk="1" fontAlgn="auto" latinLnBrk="0" hangingPunct="1">
              <a:lnSpc>
                <a:spcPct val="100000"/>
              </a:lnSpc>
              <a:spcBef>
                <a:spcPts val="0"/>
              </a:spcBef>
              <a:spcAft>
                <a:spcPts val="0"/>
              </a:spcAft>
              <a:buClrTx/>
              <a:buSzTx/>
              <a:buFontTx/>
              <a:buNone/>
              <a:tabLst/>
              <a:defRPr/>
            </a:pPr>
            <a:r>
              <a:rPr kumimoji="0" lang="en-US" sz="1125" b="0" i="0" u="none" strike="noStrike" kern="1200" cap="none" spc="0" normalizeH="0" baseline="0" noProof="0" dirty="0" smtClean="0">
                <a:ln>
                  <a:noFill/>
                </a:ln>
                <a:solidFill>
                  <a:prstClr val="black"/>
                </a:solidFill>
                <a:effectLst/>
                <a:uLnTx/>
                <a:uFillTx/>
                <a:latin typeface="Calibri" panose="020F0502020204030204"/>
                <a:ea typeface=""/>
                <a:cs typeface="Segoe UI" panose="020B0502040204020203" pitchFamily="34" charset="0"/>
              </a:rPr>
              <a:t>Mode A (heavy anonymization, light governance)</a:t>
            </a:r>
          </a:p>
        </p:txBody>
      </p:sp>
      <p:sp>
        <p:nvSpPr>
          <p:cNvPr id="103" name="Rectangle 102">
            <a:extLst>
              <a:ext uri="{FF2B5EF4-FFF2-40B4-BE49-F238E27FC236}">
                <a16:creationId xmlns:a16="http://schemas.microsoft.com/office/drawing/2014/main" xmlns="" id="{7EE61ACD-680F-4C4B-8A55-6C8199477FAD}"/>
              </a:ext>
            </a:extLst>
          </p:cNvPr>
          <p:cNvSpPr/>
          <p:nvPr/>
        </p:nvSpPr>
        <p:spPr>
          <a:xfrm>
            <a:off x="5110151" y="3478657"/>
            <a:ext cx="1648064" cy="348746"/>
          </a:xfrm>
          <a:prstGeom prst="rect">
            <a:avLst/>
          </a:prstGeom>
          <a:solidFill>
            <a:srgbClr val="4472C4">
              <a:lumMod val="40000"/>
              <a:lumOff val="60000"/>
            </a:srgbClr>
          </a:solidFill>
          <a:ln w="12700" cap="flat" cmpd="sng" algn="ctr">
            <a:noFill/>
            <a:prstDash val="solid"/>
            <a:miter lim="800000"/>
          </a:ln>
          <a:effectLst/>
        </p:spPr>
        <p:txBody>
          <a:bodyPr rtlCol="0" anchor="ctr"/>
          <a:lstStyle/>
          <a:p>
            <a:pPr marL="0" marR="0" lvl="0" indent="0" defTabSz="685783" eaLnBrk="1" fontAlgn="auto" latinLnBrk="0" hangingPunct="1">
              <a:lnSpc>
                <a:spcPct val="100000"/>
              </a:lnSpc>
              <a:spcBef>
                <a:spcPts val="0"/>
              </a:spcBef>
              <a:spcAft>
                <a:spcPts val="0"/>
              </a:spcAft>
              <a:buClrTx/>
              <a:buSzTx/>
              <a:buFontTx/>
              <a:buNone/>
              <a:tabLst/>
              <a:defRPr/>
            </a:pPr>
            <a:r>
              <a:rPr kumimoji="0" lang="en-US" sz="1125" b="0" i="0" u="none" strike="noStrike" kern="1200" cap="none" spc="0" normalizeH="0" baseline="0" noProof="0" dirty="0" smtClean="0">
                <a:ln>
                  <a:noFill/>
                </a:ln>
                <a:solidFill>
                  <a:prstClr val="black"/>
                </a:solidFill>
                <a:effectLst/>
                <a:uLnTx/>
                <a:uFillTx/>
                <a:latin typeface="Calibri" panose="020F0502020204030204"/>
                <a:ea typeface=""/>
                <a:cs typeface="Segoe UI" panose="020B0502040204020203" pitchFamily="34" charset="0"/>
              </a:rPr>
              <a:t>Optional</a:t>
            </a:r>
          </a:p>
        </p:txBody>
      </p:sp>
      <p:sp>
        <p:nvSpPr>
          <p:cNvPr id="104" name="Rectangle 103">
            <a:extLst>
              <a:ext uri="{FF2B5EF4-FFF2-40B4-BE49-F238E27FC236}">
                <a16:creationId xmlns:a16="http://schemas.microsoft.com/office/drawing/2014/main" xmlns="" id="{FF7D9AC6-2CB4-48E8-8CFD-6E32CF3FF3A0}"/>
              </a:ext>
            </a:extLst>
          </p:cNvPr>
          <p:cNvSpPr/>
          <p:nvPr/>
        </p:nvSpPr>
        <p:spPr>
          <a:xfrm>
            <a:off x="5110151" y="1869907"/>
            <a:ext cx="1648064" cy="524078"/>
          </a:xfrm>
          <a:prstGeom prst="rect">
            <a:avLst/>
          </a:prstGeom>
          <a:solidFill>
            <a:srgbClr val="4472C4">
              <a:lumMod val="40000"/>
              <a:lumOff val="60000"/>
            </a:srgbClr>
          </a:solidFill>
          <a:ln w="12700" cap="flat" cmpd="sng" algn="ctr">
            <a:noFill/>
            <a:prstDash val="solid"/>
            <a:miter lim="800000"/>
          </a:ln>
          <a:effectLst/>
        </p:spPr>
        <p:txBody>
          <a:bodyPr rtlCol="0" anchor="ctr"/>
          <a:lstStyle/>
          <a:p>
            <a:pPr marL="0" marR="0" lvl="0" indent="0" defTabSz="685783" eaLnBrk="1" fontAlgn="auto" latinLnBrk="0" hangingPunct="1">
              <a:lnSpc>
                <a:spcPct val="100000"/>
              </a:lnSpc>
              <a:spcBef>
                <a:spcPts val="0"/>
              </a:spcBef>
              <a:spcAft>
                <a:spcPts val="0"/>
              </a:spcAft>
              <a:buClrTx/>
              <a:buSzTx/>
              <a:buFontTx/>
              <a:buNone/>
              <a:tabLst/>
              <a:defRPr/>
            </a:pPr>
            <a:r>
              <a:rPr kumimoji="0" lang="en-US" sz="1125" b="0" i="0" u="none" strike="noStrike" kern="1200" cap="none" spc="0" normalizeH="0" baseline="0" noProof="0" dirty="0" smtClean="0">
                <a:ln>
                  <a:noFill/>
                </a:ln>
                <a:solidFill>
                  <a:prstClr val="black"/>
                </a:solidFill>
                <a:effectLst/>
                <a:uLnTx/>
                <a:uFillTx/>
                <a:latin typeface="Calibri" panose="020F0502020204030204"/>
                <a:ea typeface=""/>
                <a:cs typeface="Segoe UI" panose="020B0502040204020203" pitchFamily="34" charset="0"/>
              </a:rPr>
              <a:t>Mode B (light anonymization, heavy governance)</a:t>
            </a:r>
          </a:p>
        </p:txBody>
      </p:sp>
      <p:sp>
        <p:nvSpPr>
          <p:cNvPr id="105" name="TextBox 104">
            <a:extLst>
              <a:ext uri="{FF2B5EF4-FFF2-40B4-BE49-F238E27FC236}">
                <a16:creationId xmlns:a16="http://schemas.microsoft.com/office/drawing/2014/main" xmlns="" id="{DECD450D-6BE9-4ED2-9806-043EA723CA0E}"/>
              </a:ext>
            </a:extLst>
          </p:cNvPr>
          <p:cNvSpPr txBox="1"/>
          <p:nvPr/>
        </p:nvSpPr>
        <p:spPr>
          <a:xfrm>
            <a:off x="419727" y="1869909"/>
            <a:ext cx="2234907" cy="577081"/>
          </a:xfrm>
          <a:prstGeom prst="rect">
            <a:avLst/>
          </a:prstGeom>
          <a:noFill/>
        </p:spPr>
        <p:txBody>
          <a:bodyPr wrap="none" rtlCol="0">
            <a:spAutoFit/>
          </a:bodyPr>
          <a:lstStyle/>
          <a:p>
            <a:pPr algn="l" defTabSz="685783" hangingPunct="1"/>
            <a:r>
              <a:rPr lang="en-US" sz="1050" kern="1200" dirty="0">
                <a:solidFill>
                  <a:prstClr val="black"/>
                </a:solidFill>
                <a:cs typeface="Segoe UI" panose="020B0502040204020203" pitchFamily="34" charset="0"/>
              </a:rPr>
              <a:t>Data Access Modes with </a:t>
            </a:r>
          </a:p>
          <a:p>
            <a:pPr algn="l" defTabSz="685783" hangingPunct="1"/>
            <a:r>
              <a:rPr lang="en-US" sz="1050" kern="1200" dirty="0">
                <a:solidFill>
                  <a:prstClr val="black"/>
                </a:solidFill>
                <a:cs typeface="Segoe UI" panose="020B0502040204020203" pitchFamily="34" charset="0"/>
              </a:rPr>
              <a:t>different anonymization approach </a:t>
            </a:r>
          </a:p>
          <a:p>
            <a:pPr algn="l" defTabSz="685783" hangingPunct="1"/>
            <a:r>
              <a:rPr lang="en-US" sz="1050" kern="1200" dirty="0">
                <a:solidFill>
                  <a:prstClr val="black"/>
                </a:solidFill>
                <a:cs typeface="Segoe UI" panose="020B0502040204020203" pitchFamily="34" charset="0"/>
              </a:rPr>
              <a:t>and data utility level</a:t>
            </a:r>
          </a:p>
        </p:txBody>
      </p:sp>
      <p:sp>
        <p:nvSpPr>
          <p:cNvPr id="106" name="Rectangle 105">
            <a:extLst>
              <a:ext uri="{FF2B5EF4-FFF2-40B4-BE49-F238E27FC236}">
                <a16:creationId xmlns:a16="http://schemas.microsoft.com/office/drawing/2014/main" xmlns="" id="{1D874CB3-416F-463A-A69C-466D80DB53B3}"/>
              </a:ext>
            </a:extLst>
          </p:cNvPr>
          <p:cNvSpPr/>
          <p:nvPr/>
        </p:nvSpPr>
        <p:spPr>
          <a:xfrm>
            <a:off x="6968194" y="3051881"/>
            <a:ext cx="1896156" cy="342900"/>
          </a:xfrm>
          <a:prstGeom prst="rect">
            <a:avLst/>
          </a:prstGeom>
          <a:solidFill>
            <a:srgbClr val="4472C4">
              <a:lumMod val="60000"/>
              <a:lumOff val="40000"/>
            </a:srgbClr>
          </a:solidFill>
          <a:ln w="12700" cap="flat" cmpd="sng" algn="ctr">
            <a:noFill/>
            <a:prstDash val="solid"/>
            <a:miter lim="800000"/>
          </a:ln>
          <a:effectLst/>
        </p:spPr>
        <p:txBody>
          <a:bodyPr rtlCol="0" anchor="ctr"/>
          <a:lstStyle/>
          <a:p>
            <a:pPr marL="0" marR="0" lvl="0" indent="0" defTabSz="685783" eaLnBrk="1" fontAlgn="auto" latinLnBrk="0" hangingPunct="1">
              <a:lnSpc>
                <a:spcPct val="100000"/>
              </a:lnSpc>
              <a:spcBef>
                <a:spcPts val="0"/>
              </a:spcBef>
              <a:spcAft>
                <a:spcPts val="0"/>
              </a:spcAft>
              <a:buClrTx/>
              <a:buSzTx/>
              <a:buFontTx/>
              <a:buNone/>
              <a:tabLst/>
              <a:defRPr/>
            </a:pPr>
            <a:r>
              <a:rPr kumimoji="0" lang="en-US" sz="1125" b="0" i="0" u="none" strike="noStrike" kern="1200" cap="none" spc="0" normalizeH="0" baseline="0" noProof="0" dirty="0" smtClean="0">
                <a:ln>
                  <a:noFill/>
                </a:ln>
                <a:solidFill>
                  <a:srgbClr val="C00000"/>
                </a:solidFill>
                <a:effectLst/>
                <a:uLnTx/>
                <a:uFillTx/>
                <a:latin typeface="Calibri" panose="020F0502020204030204"/>
                <a:ea typeface=""/>
                <a:cs typeface="Segoe UI" panose="020B0502040204020203" pitchFamily="34" charset="0"/>
              </a:rPr>
              <a:t>Waiver of </a:t>
            </a:r>
          </a:p>
          <a:p>
            <a:pPr marL="0" marR="0" lvl="0" indent="0" defTabSz="685783" eaLnBrk="1" fontAlgn="auto" latinLnBrk="0" hangingPunct="1">
              <a:lnSpc>
                <a:spcPct val="100000"/>
              </a:lnSpc>
              <a:spcBef>
                <a:spcPts val="0"/>
              </a:spcBef>
              <a:spcAft>
                <a:spcPts val="0"/>
              </a:spcAft>
              <a:buClrTx/>
              <a:buSzTx/>
              <a:buFontTx/>
              <a:buNone/>
              <a:tabLst/>
              <a:defRPr/>
            </a:pPr>
            <a:r>
              <a:rPr kumimoji="0" lang="en-US" sz="1125" b="0" i="0" u="none" strike="noStrike" kern="1200" cap="none" spc="0" normalizeH="0" baseline="0" noProof="0" dirty="0" smtClean="0">
                <a:ln>
                  <a:noFill/>
                </a:ln>
                <a:solidFill>
                  <a:srgbClr val="C00000"/>
                </a:solidFill>
                <a:effectLst/>
                <a:uLnTx/>
                <a:uFillTx/>
                <a:latin typeface="Calibri" panose="020F0502020204030204"/>
                <a:ea typeface=""/>
                <a:cs typeface="Segoe UI" panose="020B0502040204020203" pitchFamily="34" charset="0"/>
              </a:rPr>
              <a:t>Anonymization Rules</a:t>
            </a:r>
            <a:endParaRPr kumimoji="0" lang="en-US" sz="1125" b="0" i="0" u="none" strike="noStrike" kern="1200" cap="none" spc="0" normalizeH="0" baseline="0" noProof="0" dirty="0" smtClean="0">
              <a:ln>
                <a:noFill/>
              </a:ln>
              <a:solidFill>
                <a:srgbClr val="C00000"/>
              </a:solidFill>
              <a:effectLst/>
              <a:uLnTx/>
              <a:uFillTx/>
              <a:latin typeface="Calibri" panose="020F0502020204030204"/>
              <a:ea typeface=""/>
              <a:cs typeface="Segoe UI" panose="020B0502040204020203" pitchFamily="34" charset="0"/>
              <a:sym typeface="Wingdings" panose="05000000000000000000" pitchFamily="2" charset="2"/>
            </a:endParaRPr>
          </a:p>
        </p:txBody>
      </p:sp>
      <p:cxnSp>
        <p:nvCxnSpPr>
          <p:cNvPr id="107" name="Elbow Connector 42">
            <a:extLst>
              <a:ext uri="{FF2B5EF4-FFF2-40B4-BE49-F238E27FC236}">
                <a16:creationId xmlns:a16="http://schemas.microsoft.com/office/drawing/2014/main" xmlns="" id="{EE58B940-2257-424D-B347-855B0D6D5AF6}"/>
              </a:ext>
            </a:extLst>
          </p:cNvPr>
          <p:cNvCxnSpPr>
            <a:stCxn id="107" idx="3"/>
          </p:cNvCxnSpPr>
          <p:nvPr/>
        </p:nvCxnSpPr>
        <p:spPr>
          <a:xfrm>
            <a:off x="6829983" y="2817482"/>
            <a:ext cx="1086290" cy="234399"/>
          </a:xfrm>
          <a:prstGeom prst="bentConnector2">
            <a:avLst/>
          </a:prstGeom>
          <a:noFill/>
          <a:ln w="38100" cap="flat" cmpd="sng" algn="ctr">
            <a:solidFill>
              <a:sysClr val="windowText" lastClr="000000"/>
            </a:solidFill>
            <a:prstDash val="solid"/>
            <a:miter lim="800000"/>
            <a:tailEnd type="triangle"/>
          </a:ln>
          <a:effectLst/>
        </p:spPr>
      </p:cxnSp>
      <p:sp>
        <p:nvSpPr>
          <p:cNvPr id="108" name="TextBox 107">
            <a:extLst>
              <a:ext uri="{FF2B5EF4-FFF2-40B4-BE49-F238E27FC236}">
                <a16:creationId xmlns:a16="http://schemas.microsoft.com/office/drawing/2014/main" xmlns="" id="{1CED3277-F47E-4CEB-9A97-B3D3C04EC74E}"/>
              </a:ext>
            </a:extLst>
          </p:cNvPr>
          <p:cNvSpPr txBox="1"/>
          <p:nvPr/>
        </p:nvSpPr>
        <p:spPr>
          <a:xfrm>
            <a:off x="7466639" y="2517534"/>
            <a:ext cx="1514740" cy="415498"/>
          </a:xfrm>
          <a:prstGeom prst="rect">
            <a:avLst/>
          </a:prstGeom>
          <a:noFill/>
        </p:spPr>
        <p:txBody>
          <a:bodyPr wrap="square" rtlCol="0">
            <a:spAutoFit/>
          </a:bodyPr>
          <a:lstStyle/>
          <a:p>
            <a:pPr defTabSz="685783" hangingPunct="1"/>
            <a:r>
              <a:rPr lang="en-US" sz="1050" kern="1200" dirty="0">
                <a:solidFill>
                  <a:prstClr val="black"/>
                </a:solidFill>
                <a:cs typeface="Segoe UI" panose="020B0502040204020203" pitchFamily="34" charset="0"/>
              </a:rPr>
              <a:t>Exceptions approved by GDO</a:t>
            </a:r>
          </a:p>
        </p:txBody>
      </p:sp>
      <p:cxnSp>
        <p:nvCxnSpPr>
          <p:cNvPr id="109" name="Elbow Connector 46">
            <a:extLst>
              <a:ext uri="{FF2B5EF4-FFF2-40B4-BE49-F238E27FC236}">
                <a16:creationId xmlns:a16="http://schemas.microsoft.com/office/drawing/2014/main" xmlns="" id="{063B3E85-1D3F-4887-87C8-9AE338EF9851}"/>
              </a:ext>
            </a:extLst>
          </p:cNvPr>
          <p:cNvCxnSpPr>
            <a:endCxn id="104" idx="1"/>
          </p:cNvCxnSpPr>
          <p:nvPr/>
        </p:nvCxnSpPr>
        <p:spPr>
          <a:xfrm rot="16200000" flipV="1">
            <a:off x="2942160" y="3197946"/>
            <a:ext cx="874877" cy="121289"/>
          </a:xfrm>
          <a:prstGeom prst="bentConnector4">
            <a:avLst>
              <a:gd name="adj1" fmla="val -1728"/>
              <a:gd name="adj2" fmla="val 241356"/>
            </a:avLst>
          </a:prstGeom>
          <a:noFill/>
          <a:ln w="38100" cap="flat" cmpd="sng" algn="ctr">
            <a:solidFill>
              <a:sysClr val="windowText" lastClr="000000"/>
            </a:solidFill>
            <a:prstDash val="solid"/>
            <a:miter lim="800000"/>
            <a:tailEnd type="triangle"/>
          </a:ln>
          <a:effectLst/>
        </p:spPr>
      </p:cxnSp>
      <p:cxnSp>
        <p:nvCxnSpPr>
          <p:cNvPr id="110" name="Straight Arrow Connector 109">
            <a:extLst>
              <a:ext uri="{FF2B5EF4-FFF2-40B4-BE49-F238E27FC236}">
                <a16:creationId xmlns:a16="http://schemas.microsoft.com/office/drawing/2014/main" xmlns="" id="{D53A9799-1E7E-4349-A402-45D2F433ED83}"/>
              </a:ext>
            </a:extLst>
          </p:cNvPr>
          <p:cNvCxnSpPr>
            <a:cxnSpLocks/>
            <a:stCxn id="109" idx="2"/>
          </p:cNvCxnSpPr>
          <p:nvPr/>
        </p:nvCxnSpPr>
        <p:spPr>
          <a:xfrm>
            <a:off x="4142985" y="3827404"/>
            <a:ext cx="0" cy="384463"/>
          </a:xfrm>
          <a:prstGeom prst="straightConnector1">
            <a:avLst/>
          </a:prstGeom>
          <a:noFill/>
          <a:ln w="38100" cap="flat" cmpd="sng" algn="ctr">
            <a:solidFill>
              <a:sysClr val="windowText" lastClr="000000"/>
            </a:solidFill>
            <a:prstDash val="solid"/>
            <a:miter lim="800000"/>
            <a:tailEnd type="triangle"/>
          </a:ln>
          <a:effectLst/>
        </p:spPr>
      </p:cxnSp>
      <p:cxnSp>
        <p:nvCxnSpPr>
          <p:cNvPr id="111" name="Straight Arrow Connector 110">
            <a:extLst>
              <a:ext uri="{FF2B5EF4-FFF2-40B4-BE49-F238E27FC236}">
                <a16:creationId xmlns:a16="http://schemas.microsoft.com/office/drawing/2014/main" xmlns="" id="{23AD4CFA-3758-48E0-924F-6A98CF7AB9E6}"/>
              </a:ext>
            </a:extLst>
          </p:cNvPr>
          <p:cNvCxnSpPr>
            <a:cxnSpLocks/>
            <a:stCxn id="104" idx="2"/>
          </p:cNvCxnSpPr>
          <p:nvPr/>
        </p:nvCxnSpPr>
        <p:spPr>
          <a:xfrm>
            <a:off x="4142985" y="2992603"/>
            <a:ext cx="0" cy="486055"/>
          </a:xfrm>
          <a:prstGeom prst="straightConnector1">
            <a:avLst/>
          </a:prstGeom>
          <a:noFill/>
          <a:ln w="38100" cap="flat" cmpd="sng" algn="ctr">
            <a:solidFill>
              <a:sysClr val="windowText" lastClr="000000"/>
            </a:solidFill>
            <a:prstDash val="solid"/>
            <a:miter lim="800000"/>
            <a:tailEnd type="triangle"/>
          </a:ln>
          <a:effectLst/>
        </p:spPr>
      </p:cxnSp>
      <p:cxnSp>
        <p:nvCxnSpPr>
          <p:cNvPr id="112" name="Straight Arrow Connector 111">
            <a:extLst>
              <a:ext uri="{FF2B5EF4-FFF2-40B4-BE49-F238E27FC236}">
                <a16:creationId xmlns:a16="http://schemas.microsoft.com/office/drawing/2014/main" xmlns="" id="{AADE7E36-D56E-4C9D-BB1A-98DB215E8E50}"/>
              </a:ext>
            </a:extLst>
          </p:cNvPr>
          <p:cNvCxnSpPr>
            <a:cxnSpLocks/>
            <a:stCxn id="117" idx="2"/>
          </p:cNvCxnSpPr>
          <p:nvPr/>
        </p:nvCxnSpPr>
        <p:spPr>
          <a:xfrm>
            <a:off x="5934182" y="3827404"/>
            <a:ext cx="0" cy="368945"/>
          </a:xfrm>
          <a:prstGeom prst="straightConnector1">
            <a:avLst/>
          </a:prstGeom>
          <a:noFill/>
          <a:ln w="38100" cap="flat" cmpd="sng" algn="ctr">
            <a:solidFill>
              <a:sysClr val="windowText" lastClr="000000"/>
            </a:solidFill>
            <a:prstDash val="solid"/>
            <a:miter lim="800000"/>
            <a:tailEnd type="triangle"/>
          </a:ln>
          <a:effectLst/>
        </p:spPr>
      </p:cxnSp>
      <p:cxnSp>
        <p:nvCxnSpPr>
          <p:cNvPr id="113" name="Straight Arrow Connector 112">
            <a:extLst>
              <a:ext uri="{FF2B5EF4-FFF2-40B4-BE49-F238E27FC236}">
                <a16:creationId xmlns:a16="http://schemas.microsoft.com/office/drawing/2014/main" xmlns="" id="{C62855D5-2E62-4B61-91FC-90D663E79F5B}"/>
              </a:ext>
            </a:extLst>
          </p:cNvPr>
          <p:cNvCxnSpPr>
            <a:cxnSpLocks/>
            <a:stCxn id="105" idx="2"/>
            <a:endCxn id="117" idx="0"/>
          </p:cNvCxnSpPr>
          <p:nvPr/>
        </p:nvCxnSpPr>
        <p:spPr>
          <a:xfrm>
            <a:off x="5934182" y="2992603"/>
            <a:ext cx="0" cy="486055"/>
          </a:xfrm>
          <a:prstGeom prst="straightConnector1">
            <a:avLst/>
          </a:prstGeom>
          <a:noFill/>
          <a:ln w="38100" cap="flat" cmpd="sng" algn="ctr">
            <a:solidFill>
              <a:sysClr val="windowText" lastClr="000000"/>
            </a:solidFill>
            <a:prstDash val="solid"/>
            <a:miter lim="800000"/>
            <a:tailEnd type="triangle"/>
          </a:ln>
          <a:effectLst/>
        </p:spPr>
      </p:cxnSp>
      <p:cxnSp>
        <p:nvCxnSpPr>
          <p:cNvPr id="114" name="Straight Arrow Connector 113">
            <a:extLst>
              <a:ext uri="{FF2B5EF4-FFF2-40B4-BE49-F238E27FC236}">
                <a16:creationId xmlns:a16="http://schemas.microsoft.com/office/drawing/2014/main" xmlns="" id="{AD71E16A-EA02-4CC0-B84E-A6204755F3FF}"/>
              </a:ext>
            </a:extLst>
          </p:cNvPr>
          <p:cNvCxnSpPr>
            <a:cxnSpLocks/>
            <a:stCxn id="116" idx="2"/>
            <a:endCxn id="104" idx="0"/>
          </p:cNvCxnSpPr>
          <p:nvPr/>
        </p:nvCxnSpPr>
        <p:spPr>
          <a:xfrm>
            <a:off x="4142985" y="2387902"/>
            <a:ext cx="0" cy="261800"/>
          </a:xfrm>
          <a:prstGeom prst="straightConnector1">
            <a:avLst/>
          </a:prstGeom>
          <a:noFill/>
          <a:ln w="38100" cap="flat" cmpd="sng" algn="ctr">
            <a:solidFill>
              <a:sysClr val="windowText" lastClr="000000"/>
            </a:solidFill>
            <a:prstDash val="solid"/>
            <a:miter lim="800000"/>
            <a:tailEnd type="triangle"/>
          </a:ln>
          <a:effectLst/>
        </p:spPr>
      </p:cxnSp>
      <p:cxnSp>
        <p:nvCxnSpPr>
          <p:cNvPr id="115" name="Straight Arrow Connector 114">
            <a:extLst>
              <a:ext uri="{FF2B5EF4-FFF2-40B4-BE49-F238E27FC236}">
                <a16:creationId xmlns:a16="http://schemas.microsoft.com/office/drawing/2014/main" xmlns="" id="{78BCD1E3-D0DC-4D03-B196-AE8DF6F080CC}"/>
              </a:ext>
            </a:extLst>
          </p:cNvPr>
          <p:cNvCxnSpPr>
            <a:cxnSpLocks/>
            <a:stCxn id="118" idx="2"/>
            <a:endCxn id="105" idx="0"/>
          </p:cNvCxnSpPr>
          <p:nvPr/>
        </p:nvCxnSpPr>
        <p:spPr>
          <a:xfrm>
            <a:off x="5934182" y="2393986"/>
            <a:ext cx="0" cy="253075"/>
          </a:xfrm>
          <a:prstGeom prst="straightConnector1">
            <a:avLst/>
          </a:prstGeom>
          <a:noFill/>
          <a:ln w="38100" cap="flat" cmpd="sng" algn="ctr">
            <a:solidFill>
              <a:sysClr val="windowText" lastClr="000000"/>
            </a:solidFill>
            <a:prstDash val="solid"/>
            <a:miter lim="800000"/>
            <a:tailEnd type="triangle"/>
          </a:ln>
          <a:effectLst/>
        </p:spPr>
      </p:cxnSp>
      <p:cxnSp>
        <p:nvCxnSpPr>
          <p:cNvPr id="116" name="Straight Arrow Connector 115">
            <a:extLst>
              <a:ext uri="{FF2B5EF4-FFF2-40B4-BE49-F238E27FC236}">
                <a16:creationId xmlns:a16="http://schemas.microsoft.com/office/drawing/2014/main" xmlns="" id="{DE3DF343-9E41-49B3-9B91-928E66AA5D06}"/>
              </a:ext>
            </a:extLst>
          </p:cNvPr>
          <p:cNvCxnSpPr>
            <a:cxnSpLocks/>
            <a:endCxn id="116" idx="0"/>
          </p:cNvCxnSpPr>
          <p:nvPr/>
        </p:nvCxnSpPr>
        <p:spPr>
          <a:xfrm>
            <a:off x="4142985" y="1689102"/>
            <a:ext cx="0" cy="174722"/>
          </a:xfrm>
          <a:prstGeom prst="straightConnector1">
            <a:avLst/>
          </a:prstGeom>
          <a:noFill/>
          <a:ln w="38100" cap="flat" cmpd="sng" algn="ctr">
            <a:solidFill>
              <a:sysClr val="windowText" lastClr="000000"/>
            </a:solidFill>
            <a:prstDash val="solid"/>
            <a:miter lim="800000"/>
            <a:tailEnd type="triangle"/>
          </a:ln>
          <a:effectLst/>
        </p:spPr>
      </p:cxnSp>
      <p:cxnSp>
        <p:nvCxnSpPr>
          <p:cNvPr id="117" name="Straight Arrow Connector 116">
            <a:extLst>
              <a:ext uri="{FF2B5EF4-FFF2-40B4-BE49-F238E27FC236}">
                <a16:creationId xmlns:a16="http://schemas.microsoft.com/office/drawing/2014/main" xmlns="" id="{E12BC4BB-5D23-4137-B112-EB1AF46C5ABF}"/>
              </a:ext>
            </a:extLst>
          </p:cNvPr>
          <p:cNvCxnSpPr>
            <a:cxnSpLocks/>
          </p:cNvCxnSpPr>
          <p:nvPr/>
        </p:nvCxnSpPr>
        <p:spPr>
          <a:xfrm>
            <a:off x="5934182" y="1689101"/>
            <a:ext cx="0" cy="180807"/>
          </a:xfrm>
          <a:prstGeom prst="straightConnector1">
            <a:avLst/>
          </a:prstGeom>
          <a:noFill/>
          <a:ln w="38100" cap="flat" cmpd="sng" algn="ctr">
            <a:solidFill>
              <a:sysClr val="windowText" lastClr="000000"/>
            </a:solidFill>
            <a:prstDash val="solid"/>
            <a:miter lim="800000"/>
            <a:tailEnd type="triangle"/>
          </a:ln>
          <a:effectLst/>
        </p:spPr>
      </p:cxnSp>
      <p:sp>
        <p:nvSpPr>
          <p:cNvPr id="118" name="TextBox 117">
            <a:extLst>
              <a:ext uri="{FF2B5EF4-FFF2-40B4-BE49-F238E27FC236}">
                <a16:creationId xmlns:a16="http://schemas.microsoft.com/office/drawing/2014/main" xmlns="" id="{458A2B51-FBA1-48A3-AD6C-2C864993DAB6}"/>
              </a:ext>
            </a:extLst>
          </p:cNvPr>
          <p:cNvSpPr txBox="1"/>
          <p:nvPr/>
        </p:nvSpPr>
        <p:spPr>
          <a:xfrm>
            <a:off x="2640643" y="2995347"/>
            <a:ext cx="932349" cy="507831"/>
          </a:xfrm>
          <a:prstGeom prst="rect">
            <a:avLst/>
          </a:prstGeom>
          <a:solidFill>
            <a:sysClr val="window" lastClr="FFFFFF"/>
          </a:solidFill>
        </p:spPr>
        <p:txBody>
          <a:bodyPr wrap="square" rtlCol="0">
            <a:spAutoFit/>
          </a:bodyPr>
          <a:lstStyle/>
          <a:p>
            <a:pPr marL="0" marR="0" lvl="0" indent="0" defTabSz="685783"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smtClean="0">
                <a:ln>
                  <a:noFill/>
                </a:ln>
                <a:solidFill>
                  <a:prstClr val="black"/>
                </a:solidFill>
                <a:effectLst/>
                <a:uLnTx/>
                <a:uFillTx/>
                <a:cs typeface="Segoe UI" panose="020B0502040204020203" pitchFamily="34" charset="0"/>
              </a:rPr>
              <a:t>Further anonymization required</a:t>
            </a:r>
          </a:p>
        </p:txBody>
      </p:sp>
      <p:cxnSp>
        <p:nvCxnSpPr>
          <p:cNvPr id="119" name="Elbow Connector 42">
            <a:extLst>
              <a:ext uri="{FF2B5EF4-FFF2-40B4-BE49-F238E27FC236}">
                <a16:creationId xmlns:a16="http://schemas.microsoft.com/office/drawing/2014/main" xmlns="" id="{E5174B65-0C68-4795-B41A-CB418F4C14F9}"/>
              </a:ext>
            </a:extLst>
          </p:cNvPr>
          <p:cNvCxnSpPr>
            <a:cxnSpLocks/>
            <a:endCxn id="114" idx="3"/>
          </p:cNvCxnSpPr>
          <p:nvPr/>
        </p:nvCxnSpPr>
        <p:spPr>
          <a:xfrm rot="5400000">
            <a:off x="7243202" y="2981563"/>
            <a:ext cx="259852" cy="1086290"/>
          </a:xfrm>
          <a:prstGeom prst="bentConnector2">
            <a:avLst/>
          </a:prstGeom>
          <a:noFill/>
          <a:ln w="38100" cap="flat" cmpd="sng" algn="ctr">
            <a:solidFill>
              <a:sysClr val="windowText" lastClr="000000"/>
            </a:solidFill>
            <a:prstDash val="solid"/>
            <a:miter lim="800000"/>
            <a:tailEnd type="triangle"/>
          </a:ln>
          <a:effectLst/>
        </p:spPr>
      </p:cxnSp>
      <p:sp>
        <p:nvSpPr>
          <p:cNvPr id="32" name="Rectangle 31">
            <a:extLst>
              <a:ext uri="{FF2B5EF4-FFF2-40B4-BE49-F238E27FC236}">
                <a16:creationId xmlns:a16="http://schemas.microsoft.com/office/drawing/2014/main" xmlns="" id="{5A9328FF-C303-45C8-9A61-FC3720A6BF25}"/>
              </a:ext>
            </a:extLst>
          </p:cNvPr>
          <p:cNvSpPr/>
          <p:nvPr/>
        </p:nvSpPr>
        <p:spPr>
          <a:xfrm>
            <a:off x="6148251" y="955232"/>
            <a:ext cx="2848828" cy="342900"/>
          </a:xfrm>
          <a:prstGeom prst="rect">
            <a:avLst/>
          </a:prstGeom>
          <a:noFill/>
          <a:ln w="12700" cap="flat" cmpd="sng" algn="ctr">
            <a:noFill/>
            <a:prstDash val="solid"/>
            <a:miter lim="800000"/>
          </a:ln>
          <a:effectLst/>
        </p:spPr>
        <p:txBody>
          <a:bodyPr rtlCol="0" anchor="ctr"/>
          <a:lstStyle/>
          <a:p>
            <a:pPr marL="0" marR="0" lvl="0" indent="0" algn="l" defTabSz="685783"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dirty="0" smtClean="0">
                <a:ln>
                  <a:noFill/>
                </a:ln>
                <a:solidFill>
                  <a:prstClr val="black"/>
                </a:solidFill>
                <a:effectLst/>
                <a:uLnTx/>
                <a:uFillTx/>
                <a:latin typeface="Calibri" panose="020F0502020204030204"/>
                <a:ea typeface=""/>
                <a:cs typeface="Segoe UI" panose="020B0502040204020203" pitchFamily="34" charset="0"/>
              </a:rPr>
              <a:t>Mode A – Safe for public access </a:t>
            </a:r>
          </a:p>
          <a:p>
            <a:pPr marL="0" marR="0" lvl="0" indent="0" algn="l" defTabSz="685783" eaLnBrk="1" fontAlgn="auto" latinLnBrk="0" hangingPunct="1">
              <a:lnSpc>
                <a:spcPct val="100000"/>
              </a:lnSpc>
              <a:spcBef>
                <a:spcPts val="0"/>
              </a:spcBef>
              <a:spcAft>
                <a:spcPts val="0"/>
              </a:spcAft>
              <a:buClrTx/>
              <a:buSzTx/>
              <a:buFontTx/>
              <a:buNone/>
              <a:tabLst/>
              <a:defRPr/>
            </a:pPr>
            <a:r>
              <a:rPr lang="en-US" sz="1200" i="1" kern="1200" dirty="0" smtClean="0">
                <a:solidFill>
                  <a:prstClr val="black"/>
                </a:solidFill>
                <a:latin typeface="Calibri" panose="020F0502020204030204"/>
                <a:ea typeface=""/>
                <a:cs typeface="Segoe UI" panose="020B0502040204020203" pitchFamily="34" charset="0"/>
              </a:rPr>
              <a:t>Mode B – Conditional and restrict access</a:t>
            </a:r>
            <a:endParaRPr kumimoji="0" lang="en-SG" sz="1200" b="0" i="1" u="none" strike="noStrike" kern="1200" cap="none" spc="0" normalizeH="0" baseline="0" noProof="0" dirty="0" smtClean="0">
              <a:ln>
                <a:noFill/>
              </a:ln>
              <a:solidFill>
                <a:prstClr val="black"/>
              </a:solidFill>
              <a:effectLst/>
              <a:uLnTx/>
              <a:uFillTx/>
              <a:latin typeface="Calibri" panose="020F0502020204030204"/>
              <a:ea typeface=""/>
              <a:cs typeface="Segoe UI" panose="020B0502040204020203" pitchFamily="34" charset="0"/>
            </a:endParaRPr>
          </a:p>
        </p:txBody>
      </p:sp>
      <p:sp>
        <p:nvSpPr>
          <p:cNvPr id="3" name="TextBox 2"/>
          <p:cNvSpPr txBox="1"/>
          <p:nvPr/>
        </p:nvSpPr>
        <p:spPr>
          <a:xfrm>
            <a:off x="5862483" y="639"/>
            <a:ext cx="3281668" cy="307777"/>
          </a:xfrm>
          <a:prstGeom prst="rect">
            <a:avLst/>
          </a:prstGeom>
          <a:solidFill>
            <a:srgbClr val="FFC000"/>
          </a:solidFill>
        </p:spPr>
        <p:txBody>
          <a:bodyPr wrap="none" rtlCol="0">
            <a:spAutoFit/>
          </a:bodyPr>
          <a:lstStyle/>
          <a:p>
            <a:r>
              <a:rPr lang="en-US" sz="1400" dirty="0" smtClean="0"/>
              <a:t>For internal sharing only – do not circulate</a:t>
            </a:r>
            <a:endParaRPr lang="en-US" sz="1400" dirty="0"/>
          </a:p>
        </p:txBody>
      </p:sp>
    </p:spTree>
    <p:extLst>
      <p:ext uri="{BB962C8B-B14F-4D97-AF65-F5344CB8AC3E}">
        <p14:creationId xmlns:p14="http://schemas.microsoft.com/office/powerpoint/2010/main" val="62000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9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0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0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0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1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1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18"/>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09"/>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12"/>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10"/>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94"/>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06"/>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07"/>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08"/>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 grpId="0" animBg="1"/>
      <p:bldP spid="95" grpId="0" animBg="1"/>
      <p:bldP spid="96" grpId="0" animBg="1"/>
      <p:bldP spid="97" grpId="0"/>
      <p:bldP spid="98" grpId="0" animBg="1"/>
      <p:bldP spid="99" grpId="0" animBg="1"/>
      <p:bldP spid="100" grpId="0"/>
      <p:bldP spid="101" grpId="0" animBg="1"/>
      <p:bldP spid="102" grpId="0" animBg="1"/>
      <p:bldP spid="103" grpId="0" animBg="1"/>
      <p:bldP spid="104" grpId="0" animBg="1"/>
      <p:bldP spid="105" grpId="0"/>
      <p:bldP spid="106" grpId="0" animBg="1"/>
      <p:bldP spid="108" grpId="0"/>
      <p:bldP spid="118"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xmlns="" id="{899FDB29-3BA0-42EC-AF75-2F14A876D6A3}"/>
              </a:ext>
            </a:extLst>
          </p:cNvPr>
          <p:cNvSpPr>
            <a:spLocks noGrp="1"/>
          </p:cNvSpPr>
          <p:nvPr>
            <p:ph sz="quarter" idx="10"/>
          </p:nvPr>
        </p:nvSpPr>
        <p:spPr/>
        <p:txBody>
          <a:bodyPr/>
          <a:lstStyle/>
          <a:p>
            <a:pPr marL="0" indent="0">
              <a:buNone/>
            </a:pPr>
            <a:r>
              <a:rPr lang="en-US" sz="1800" b="1" dirty="0">
                <a:solidFill>
                  <a:schemeClr val="tx1"/>
                </a:solidFill>
              </a:rPr>
              <a:t>Introduction </a:t>
            </a:r>
            <a:r>
              <a:rPr lang="en-US" sz="1800" b="1" dirty="0" smtClean="0">
                <a:solidFill>
                  <a:schemeClr val="tx1"/>
                </a:solidFill>
              </a:rPr>
              <a:t>(2 </a:t>
            </a:r>
            <a:r>
              <a:rPr lang="en-US" sz="1800" b="1" dirty="0">
                <a:solidFill>
                  <a:schemeClr val="tx1"/>
                </a:solidFill>
              </a:rPr>
              <a:t>– 3pm)</a:t>
            </a:r>
          </a:p>
          <a:p>
            <a:r>
              <a:rPr lang="en-US" dirty="0" smtClean="0">
                <a:solidFill>
                  <a:schemeClr val="tx1"/>
                </a:solidFill>
              </a:rPr>
              <a:t>What </a:t>
            </a:r>
            <a:r>
              <a:rPr lang="en-US" dirty="0">
                <a:solidFill>
                  <a:schemeClr val="tx1"/>
                </a:solidFill>
              </a:rPr>
              <a:t>is data privacy? </a:t>
            </a:r>
          </a:p>
          <a:p>
            <a:r>
              <a:rPr lang="en-US" dirty="0" smtClean="0">
                <a:solidFill>
                  <a:schemeClr val="tx1"/>
                </a:solidFill>
              </a:rPr>
              <a:t>Privacy </a:t>
            </a:r>
            <a:r>
              <a:rPr lang="en-US" dirty="0">
                <a:solidFill>
                  <a:schemeClr val="tx1"/>
                </a:solidFill>
              </a:rPr>
              <a:t>landscape in Singapore </a:t>
            </a:r>
          </a:p>
          <a:p>
            <a:r>
              <a:rPr lang="en-US" dirty="0" smtClean="0">
                <a:solidFill>
                  <a:schemeClr val="tx1"/>
                </a:solidFill>
              </a:rPr>
              <a:t>PP-Tech </a:t>
            </a:r>
            <a:r>
              <a:rPr lang="en-US" dirty="0">
                <a:solidFill>
                  <a:schemeClr val="tx1"/>
                </a:solidFill>
              </a:rPr>
              <a:t>Overview </a:t>
            </a:r>
          </a:p>
          <a:p>
            <a:r>
              <a:rPr lang="en-US" dirty="0" smtClean="0">
                <a:solidFill>
                  <a:schemeClr val="tx1"/>
                </a:solidFill>
              </a:rPr>
              <a:t>Tea Break (3 – 3.30pm) </a:t>
            </a:r>
          </a:p>
          <a:p>
            <a:endParaRPr lang="en-US" dirty="0">
              <a:solidFill>
                <a:schemeClr val="tx1"/>
              </a:solidFill>
            </a:endParaRPr>
          </a:p>
          <a:p>
            <a:endParaRPr lang="en-US" dirty="0" smtClean="0">
              <a:solidFill>
                <a:schemeClr val="tx1"/>
              </a:solidFill>
            </a:endParaRPr>
          </a:p>
          <a:p>
            <a:pPr marL="0" indent="0">
              <a:buNone/>
            </a:pPr>
            <a:endParaRPr lang="en-US" i="1" dirty="0" smtClean="0">
              <a:solidFill>
                <a:schemeClr val="tx1"/>
              </a:solidFill>
            </a:endParaRPr>
          </a:p>
          <a:p>
            <a:pPr lvl="1"/>
            <a:endParaRPr lang="en-US" sz="1600" dirty="0">
              <a:solidFill>
                <a:schemeClr val="tx1"/>
              </a:solidFill>
            </a:endParaRPr>
          </a:p>
          <a:p>
            <a:pPr lvl="1"/>
            <a:endParaRPr lang="en-US" sz="1600" dirty="0">
              <a:solidFill>
                <a:schemeClr val="tx1"/>
              </a:solidFill>
            </a:endParaRPr>
          </a:p>
          <a:p>
            <a:pPr lvl="1"/>
            <a:endParaRPr lang="en-US" sz="1600" dirty="0">
              <a:solidFill>
                <a:schemeClr val="tx1"/>
              </a:solidFill>
            </a:endParaRPr>
          </a:p>
          <a:p>
            <a:endParaRPr lang="en-SG" sz="1800" dirty="0">
              <a:solidFill>
                <a:schemeClr val="tx1"/>
              </a:solidFill>
            </a:endParaRPr>
          </a:p>
        </p:txBody>
      </p:sp>
      <p:sp>
        <p:nvSpPr>
          <p:cNvPr id="5" name="Content Placeholder 4">
            <a:extLst>
              <a:ext uri="{FF2B5EF4-FFF2-40B4-BE49-F238E27FC236}">
                <a16:creationId xmlns:a16="http://schemas.microsoft.com/office/drawing/2014/main" xmlns="" id="{201F5629-FA2D-4866-96E7-EF70C7B1C3A1}"/>
              </a:ext>
            </a:extLst>
          </p:cNvPr>
          <p:cNvSpPr>
            <a:spLocks noGrp="1"/>
          </p:cNvSpPr>
          <p:nvPr>
            <p:ph sz="quarter" idx="13"/>
          </p:nvPr>
        </p:nvSpPr>
        <p:spPr/>
        <p:txBody>
          <a:bodyPr/>
          <a:lstStyle/>
          <a:p>
            <a:pPr marL="0" indent="0">
              <a:buNone/>
            </a:pPr>
            <a:r>
              <a:rPr lang="en-US" sz="1800" b="1" dirty="0" smtClean="0">
                <a:solidFill>
                  <a:schemeClr val="tx1"/>
                </a:solidFill>
              </a:rPr>
              <a:t>Hands On Session (3.30 </a:t>
            </a:r>
            <a:r>
              <a:rPr lang="en-US" sz="1800" b="1" dirty="0">
                <a:solidFill>
                  <a:schemeClr val="tx1"/>
                </a:solidFill>
              </a:rPr>
              <a:t>– 5.30pm)</a:t>
            </a:r>
          </a:p>
          <a:p>
            <a:r>
              <a:rPr lang="en-SG" dirty="0">
                <a:solidFill>
                  <a:schemeClr val="tx1"/>
                </a:solidFill>
              </a:rPr>
              <a:t>Set-up tutorial</a:t>
            </a:r>
          </a:p>
          <a:p>
            <a:r>
              <a:rPr lang="en-SG" dirty="0">
                <a:solidFill>
                  <a:schemeClr val="tx1"/>
                </a:solidFill>
              </a:rPr>
              <a:t>PSDSRC </a:t>
            </a:r>
            <a:r>
              <a:rPr lang="en-SG" dirty="0" smtClean="0">
                <a:solidFill>
                  <a:schemeClr val="tx1"/>
                </a:solidFill>
              </a:rPr>
              <a:t>measures</a:t>
            </a:r>
            <a:endParaRPr lang="en-SG" dirty="0">
              <a:solidFill>
                <a:schemeClr val="tx1"/>
              </a:solidFill>
            </a:endParaRPr>
          </a:p>
          <a:p>
            <a:pPr lvl="1"/>
            <a:r>
              <a:rPr lang="en-SG" dirty="0">
                <a:solidFill>
                  <a:schemeClr val="tx1"/>
                </a:solidFill>
              </a:rPr>
              <a:t>Hashing </a:t>
            </a:r>
          </a:p>
          <a:p>
            <a:pPr lvl="1"/>
            <a:r>
              <a:rPr lang="en-SG" dirty="0">
                <a:solidFill>
                  <a:schemeClr val="tx1"/>
                </a:solidFill>
              </a:rPr>
              <a:t>Partitioning </a:t>
            </a:r>
          </a:p>
          <a:p>
            <a:pPr lvl="1"/>
            <a:r>
              <a:rPr lang="en-SG" dirty="0">
                <a:solidFill>
                  <a:schemeClr val="tx1"/>
                </a:solidFill>
              </a:rPr>
              <a:t>Tokenisation </a:t>
            </a:r>
          </a:p>
          <a:p>
            <a:r>
              <a:rPr lang="en-SG" dirty="0" smtClean="0">
                <a:solidFill>
                  <a:schemeClr val="tx1"/>
                </a:solidFill>
              </a:rPr>
              <a:t>K-anonymity </a:t>
            </a:r>
            <a:endParaRPr lang="en-SG" dirty="0">
              <a:solidFill>
                <a:schemeClr val="tx1"/>
              </a:solidFill>
            </a:endParaRPr>
          </a:p>
          <a:p>
            <a:r>
              <a:rPr lang="en-SG" dirty="0" smtClean="0">
                <a:solidFill>
                  <a:schemeClr val="tx1"/>
                </a:solidFill>
              </a:rPr>
              <a:t>Generating </a:t>
            </a:r>
            <a:r>
              <a:rPr lang="en-SG" dirty="0">
                <a:solidFill>
                  <a:schemeClr val="tx1"/>
                </a:solidFill>
              </a:rPr>
              <a:t>synthetic data </a:t>
            </a:r>
          </a:p>
          <a:p>
            <a:r>
              <a:rPr lang="en-SG" dirty="0" smtClean="0">
                <a:solidFill>
                  <a:schemeClr val="tx1"/>
                </a:solidFill>
              </a:rPr>
              <a:t>Conclusion</a:t>
            </a:r>
          </a:p>
          <a:p>
            <a:endParaRPr lang="en-SG" dirty="0">
              <a:solidFill>
                <a:schemeClr val="tx1"/>
              </a:solidFill>
            </a:endParaRPr>
          </a:p>
          <a:p>
            <a:endParaRPr lang="en-SG" dirty="0" smtClean="0">
              <a:solidFill>
                <a:schemeClr val="tx1"/>
              </a:solidFill>
            </a:endParaRPr>
          </a:p>
        </p:txBody>
      </p:sp>
      <p:sp>
        <p:nvSpPr>
          <p:cNvPr id="6" name="Title 5">
            <a:extLst>
              <a:ext uri="{FF2B5EF4-FFF2-40B4-BE49-F238E27FC236}">
                <a16:creationId xmlns:a16="http://schemas.microsoft.com/office/drawing/2014/main" xmlns="" id="{0731AF72-B2F7-4DA1-BA79-52BF0997C28A}"/>
              </a:ext>
            </a:extLst>
          </p:cNvPr>
          <p:cNvSpPr>
            <a:spLocks noGrp="1"/>
          </p:cNvSpPr>
          <p:nvPr>
            <p:ph type="title"/>
          </p:nvPr>
        </p:nvSpPr>
        <p:spPr/>
        <p:txBody>
          <a:bodyPr/>
          <a:lstStyle/>
          <a:p>
            <a:r>
              <a:rPr lang="en-US" dirty="0" smtClean="0"/>
              <a:t>Overview – Data Privacy Workshop</a:t>
            </a:r>
            <a:endParaRPr lang="en-SG" dirty="0"/>
          </a:p>
        </p:txBody>
      </p:sp>
      <p:sp>
        <p:nvSpPr>
          <p:cNvPr id="7" name="Slide Number Placeholder 6"/>
          <p:cNvSpPr>
            <a:spLocks noGrp="1"/>
          </p:cNvSpPr>
          <p:nvPr>
            <p:ph type="sldNum" sz="quarter" idx="4"/>
          </p:nvPr>
        </p:nvSpPr>
        <p:spPr/>
        <p:txBody>
          <a:bodyPr/>
          <a:lstStyle/>
          <a:p>
            <a:fld id="{86CB4B4D-7CA3-9044-876B-883B54F8677D}" type="slidenum">
              <a:rPr lang="uk-UA" smtClean="0"/>
              <a:pPr/>
              <a:t>2</a:t>
            </a:fld>
            <a:endParaRPr lang="uk-UA" dirty="0"/>
          </a:p>
        </p:txBody>
      </p:sp>
    </p:spTree>
    <p:extLst>
      <p:ext uri="{BB962C8B-B14F-4D97-AF65-F5344CB8AC3E}">
        <p14:creationId xmlns:p14="http://schemas.microsoft.com/office/powerpoint/2010/main" val="312227357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86CB4B4D-7CA3-9044-876B-883B54F8677D}" type="slidenum">
              <a:rPr lang="uk-UA" smtClean="0"/>
              <a:pPr/>
              <a:t>20</a:t>
            </a:fld>
            <a:endParaRPr lang="uk-UA" dirty="0"/>
          </a:p>
        </p:txBody>
      </p:sp>
      <p:sp>
        <p:nvSpPr>
          <p:cNvPr id="11" name="Rectangle 10"/>
          <p:cNvSpPr/>
          <p:nvPr/>
        </p:nvSpPr>
        <p:spPr>
          <a:xfrm>
            <a:off x="4356339" y="4809119"/>
            <a:ext cx="4572000" cy="261610"/>
          </a:xfrm>
          <a:prstGeom prst="rect">
            <a:avLst/>
          </a:prstGeom>
        </p:spPr>
        <p:txBody>
          <a:bodyPr>
            <a:spAutoFit/>
          </a:bodyPr>
          <a:lstStyle/>
          <a:p>
            <a:pPr algn="r">
              <a:defRPr/>
            </a:pPr>
            <a:r>
              <a:rPr lang="en-SG" sz="1050" i="1" smtClean="0">
                <a:cs typeface="Times New Roman" panose="02020603050405020304" pitchFamily="18" charset="0"/>
              </a:rPr>
              <a:t>Source: SNDGO</a:t>
            </a:r>
            <a:endParaRPr lang="en-US" sz="1050" i="1" dirty="0"/>
          </a:p>
        </p:txBody>
      </p:sp>
      <p:sp>
        <p:nvSpPr>
          <p:cNvPr id="35" name="Title 1">
            <a:extLst>
              <a:ext uri="{FF2B5EF4-FFF2-40B4-BE49-F238E27FC236}">
                <a16:creationId xmlns:a16="http://schemas.microsoft.com/office/drawing/2014/main" xmlns="" id="{23BD6B43-5F8D-4FBB-8AEF-3E86ED681904}"/>
              </a:ext>
            </a:extLst>
          </p:cNvPr>
          <p:cNvSpPr txBox="1">
            <a:spLocks/>
          </p:cNvSpPr>
          <p:nvPr/>
        </p:nvSpPr>
        <p:spPr>
          <a:xfrm>
            <a:off x="133054" y="71082"/>
            <a:ext cx="8446571" cy="515624"/>
          </a:xfrm>
          <a:prstGeom prst="rect">
            <a:avLst/>
          </a:prstGeom>
        </p:spPr>
        <p:txBody>
          <a:bodyPr vert="horz" lIns="91440" tIns="45720" rIns="91440" bIns="45720" rtlCol="0" anchor="ctr">
            <a:normAutofit/>
          </a:bodyPr>
          <a:lstStyle>
            <a:lvl1pPr algn="l" defTabSz="685783" rtl="0" eaLnBrk="1" latinLnBrk="0" hangingPunct="1">
              <a:lnSpc>
                <a:spcPct val="90000"/>
              </a:lnSpc>
              <a:spcBef>
                <a:spcPct val="0"/>
              </a:spcBef>
              <a:buNone/>
              <a:defRPr sz="2400" b="1" kern="1200">
                <a:solidFill>
                  <a:srgbClr val="8E2200"/>
                </a:solidFill>
                <a:latin typeface="+mn-lt"/>
                <a:ea typeface="+mj-ea"/>
                <a:cs typeface="+mj-cs"/>
              </a:defRPr>
            </a:lvl1pPr>
          </a:lstStyle>
          <a:p>
            <a:pPr marL="0" marR="0" lvl="0" indent="0" algn="l" defTabSz="685783" rtl="0" eaLnBrk="1" fontAlgn="auto" latinLnBrk="0" hangingPunct="1">
              <a:lnSpc>
                <a:spcPct val="90000"/>
              </a:lnSpc>
              <a:spcBef>
                <a:spcPct val="0"/>
              </a:spcBef>
              <a:spcAft>
                <a:spcPts val="0"/>
              </a:spcAft>
              <a:buClrTx/>
              <a:buSzTx/>
              <a:buFontTx/>
              <a:buNone/>
              <a:tabLst/>
              <a:defRPr/>
            </a:pPr>
            <a:r>
              <a:rPr kumimoji="0" lang="en-US" sz="2000" b="1" i="0" u="none" strike="noStrike" kern="1200" cap="none" spc="0" normalizeH="0" baseline="0" noProof="0" dirty="0" smtClean="0">
                <a:ln>
                  <a:noFill/>
                </a:ln>
                <a:solidFill>
                  <a:srgbClr val="8E2200"/>
                </a:solidFill>
                <a:effectLst/>
                <a:uLnTx/>
                <a:uFillTx/>
                <a:latin typeface="Calibri" panose="020F0502020204030204"/>
                <a:ea typeface=""/>
                <a:cs typeface=""/>
              </a:rPr>
              <a:t>Stage 1: WOG Standardized Treatment</a:t>
            </a:r>
            <a:endParaRPr kumimoji="0" lang="en-SG" sz="2000" b="1" i="0" u="none" strike="noStrike" kern="1200" cap="none" spc="0" normalizeH="0" baseline="0" noProof="0" dirty="0">
              <a:ln>
                <a:noFill/>
              </a:ln>
              <a:solidFill>
                <a:srgbClr val="8E2200"/>
              </a:solidFill>
              <a:effectLst/>
              <a:uLnTx/>
              <a:uFillTx/>
              <a:latin typeface="Calibri" panose="020F0502020204030204"/>
              <a:ea typeface=""/>
              <a:cs typeface=""/>
            </a:endParaRPr>
          </a:p>
        </p:txBody>
      </p:sp>
      <p:sp>
        <p:nvSpPr>
          <p:cNvPr id="36" name="Content Placeholder 2">
            <a:extLst>
              <a:ext uri="{FF2B5EF4-FFF2-40B4-BE49-F238E27FC236}">
                <a16:creationId xmlns:a16="http://schemas.microsoft.com/office/drawing/2014/main" xmlns="" id="{36DE5FD0-88CE-42B5-B986-6B11CFA16540}"/>
              </a:ext>
            </a:extLst>
          </p:cNvPr>
          <p:cNvSpPr txBox="1">
            <a:spLocks/>
          </p:cNvSpPr>
          <p:nvPr/>
        </p:nvSpPr>
        <p:spPr>
          <a:xfrm>
            <a:off x="267722" y="580175"/>
            <a:ext cx="8530977" cy="3920700"/>
          </a:xfrm>
          <a:prstGeom prst="rect">
            <a:avLst/>
          </a:prstGeom>
        </p:spPr>
        <p:txBody>
          <a:bodyPr vert="horz" lIns="91440" tIns="45720" rIns="91440" bIns="45720" rtlCol="0">
            <a:noAutofit/>
          </a:bodyPr>
          <a:lstStyle>
            <a:lvl1pPr marL="334558" indent="-334558" algn="l" defTabSz="685783" rtl="0" eaLnBrk="1" latinLnBrk="0" hangingPunct="1">
              <a:lnSpc>
                <a:spcPct val="90000"/>
              </a:lnSpc>
              <a:spcBef>
                <a:spcPts val="750"/>
              </a:spcBef>
              <a:buFont typeface="+mj-lt"/>
              <a:buAutoNum type="arabicPeriod"/>
              <a:defRPr sz="1500" kern="1200">
                <a:solidFill>
                  <a:schemeClr val="tx1"/>
                </a:solidFill>
                <a:latin typeface="+mn-lt"/>
                <a:ea typeface="+mn-ea"/>
                <a:cs typeface="+mn-cs"/>
              </a:defRPr>
            </a:lvl1pPr>
            <a:lvl2pPr marL="685783" indent="-351227" algn="l" defTabSz="685783" rtl="0" eaLnBrk="1" latinLnBrk="0" hangingPunct="1">
              <a:lnSpc>
                <a:spcPct val="90000"/>
              </a:lnSpc>
              <a:spcBef>
                <a:spcPts val="375"/>
              </a:spcBef>
              <a:buFont typeface="+mj-lt"/>
              <a:buAutoNum type="alphaLcPeriod"/>
              <a:defRPr sz="1500" kern="1200">
                <a:solidFill>
                  <a:schemeClr val="tx1"/>
                </a:solidFill>
                <a:latin typeface="+mn-lt"/>
                <a:ea typeface="+mn-ea"/>
                <a:cs typeface="+mn-cs"/>
              </a:defRPr>
            </a:lvl2pPr>
            <a:lvl3pPr marL="1004863" indent="-319080" algn="l" defTabSz="685783" rtl="0" eaLnBrk="1" latinLnBrk="0" hangingPunct="1">
              <a:lnSpc>
                <a:spcPct val="90000"/>
              </a:lnSpc>
              <a:spcBef>
                <a:spcPts val="375"/>
              </a:spcBef>
              <a:buFont typeface="+mj-lt"/>
              <a:buAutoNum type="romanLcPeriod"/>
              <a:defRPr sz="1500" kern="1200">
                <a:solidFill>
                  <a:schemeClr val="tx1"/>
                </a:solidFill>
                <a:latin typeface="+mn-lt"/>
                <a:ea typeface="+mn-ea"/>
                <a:cs typeface="+mn-cs"/>
              </a:defRPr>
            </a:lvl3pPr>
            <a:lvl4pPr marL="1200120" indent="-171446" algn="l" defTabSz="685783"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4pPr>
            <a:lvl5pPr marL="1543012" indent="-171446" algn="l" defTabSz="685783"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85754" marR="0" lvl="0" indent="-385754" algn="l" defTabSz="685783" rtl="0" eaLnBrk="1" fontAlgn="auto" latinLnBrk="0" hangingPunct="1">
              <a:lnSpc>
                <a:spcPct val="90000"/>
              </a:lnSpc>
              <a:spcBef>
                <a:spcPts val="750"/>
              </a:spcBef>
              <a:spcAft>
                <a:spcPts val="0"/>
              </a:spcAft>
              <a:buClrTx/>
              <a:buSzTx/>
              <a:buFont typeface="+mj-lt"/>
              <a:buAutoNum type="arabicPeriod"/>
              <a:tabLst/>
              <a:defRPr/>
            </a:pPr>
            <a:r>
              <a:rPr kumimoji="0" lang="en-US" sz="1200" b="0" i="0" u="none" strike="noStrike" kern="1200" cap="none" spc="0" normalizeH="0" baseline="0" noProof="0" dirty="0" smtClean="0">
                <a:ln>
                  <a:noFill/>
                </a:ln>
                <a:solidFill>
                  <a:sysClr val="windowText" lastClr="000000"/>
                </a:solidFill>
                <a:effectLst/>
                <a:uLnTx/>
                <a:uFillTx/>
                <a:latin typeface="Calibri" panose="020F0502020204030204"/>
                <a:ea typeface=""/>
                <a:cs typeface=""/>
              </a:rPr>
              <a:t>We propose to:</a:t>
            </a:r>
          </a:p>
          <a:p>
            <a:pPr marL="736979" marR="0" lvl="1" indent="-385754" algn="l" defTabSz="685783" rtl="0" eaLnBrk="1" fontAlgn="auto" latinLnBrk="0" hangingPunct="1">
              <a:lnSpc>
                <a:spcPct val="90000"/>
              </a:lnSpc>
              <a:spcBef>
                <a:spcPts val="375"/>
              </a:spcBef>
              <a:spcAft>
                <a:spcPts val="0"/>
              </a:spcAft>
              <a:buClrTx/>
              <a:buSzTx/>
              <a:buFont typeface="+mj-lt"/>
              <a:buAutoNum type="alphaLcPeriod"/>
              <a:tabLst/>
              <a:defRPr/>
            </a:pPr>
            <a:r>
              <a:rPr kumimoji="0" lang="en-US" sz="1200" b="1" i="0" u="sng" strike="noStrike" kern="1200" cap="none" spc="0" normalizeH="0" baseline="0" noProof="0" dirty="0" smtClean="0">
                <a:ln>
                  <a:noFill/>
                </a:ln>
                <a:solidFill>
                  <a:srgbClr val="911A17"/>
                </a:solidFill>
                <a:effectLst/>
                <a:uLnTx/>
                <a:uFillTx/>
                <a:latin typeface="Calibri" panose="020F0502020204030204"/>
                <a:ea typeface=""/>
                <a:cs typeface=""/>
              </a:rPr>
              <a:t>Prescribe rules</a:t>
            </a:r>
            <a:r>
              <a:rPr kumimoji="0" lang="en-US" sz="1200" b="1" i="0" u="none" strike="noStrike" kern="1200" cap="none" spc="0" normalizeH="0" baseline="0" noProof="0" dirty="0" smtClean="0">
                <a:ln>
                  <a:noFill/>
                </a:ln>
                <a:solidFill>
                  <a:srgbClr val="911A17"/>
                </a:solidFill>
                <a:effectLst/>
                <a:uLnTx/>
                <a:uFillTx/>
                <a:latin typeface="Calibri" panose="020F0502020204030204"/>
                <a:ea typeface=""/>
                <a:cs typeface=""/>
              </a:rPr>
              <a:t> for direct and strong indirect identifiers under each access mode</a:t>
            </a:r>
            <a:r>
              <a:rPr kumimoji="0" lang="en-US" sz="1200" b="0" i="0" u="none" strike="noStrike" kern="1200" cap="none" spc="0" normalizeH="0" baseline="0" noProof="0" dirty="0" smtClean="0">
                <a:ln>
                  <a:noFill/>
                </a:ln>
                <a:solidFill>
                  <a:sysClr val="windowText" lastClr="000000"/>
                </a:solidFill>
                <a:effectLst/>
                <a:uLnTx/>
                <a:uFillTx/>
                <a:latin typeface="Calibri" panose="020F0502020204030204"/>
                <a:ea typeface=""/>
                <a:cs typeface=""/>
              </a:rPr>
              <a:t>; </a:t>
            </a:r>
          </a:p>
          <a:p>
            <a:pPr marL="1251316" marR="0" lvl="3" indent="-385754" algn="l" defTabSz="685783" rtl="0" eaLnBrk="1" fontAlgn="auto" latinLnBrk="0" hangingPunct="1">
              <a:lnSpc>
                <a:spcPct val="90000"/>
              </a:lnSpc>
              <a:spcBef>
                <a:spcPts val="375"/>
              </a:spcBef>
              <a:spcAft>
                <a:spcPts val="0"/>
              </a:spcAft>
              <a:buClrTx/>
              <a:buSzTx/>
              <a:buFont typeface="+mj-lt"/>
              <a:buAutoNum type="romanLcPeriod"/>
              <a:tabLst/>
              <a:defRPr/>
            </a:pPr>
            <a:r>
              <a:rPr kumimoji="0" lang="en-US" sz="1200" b="0" i="0" u="none" strike="noStrike" kern="1200" cap="none" spc="0" normalizeH="0" baseline="0" noProof="0" dirty="0" smtClean="0">
                <a:ln>
                  <a:noFill/>
                </a:ln>
                <a:solidFill>
                  <a:sysClr val="windowText" lastClr="000000"/>
                </a:solidFill>
                <a:effectLst/>
                <a:uLnTx/>
                <a:uFillTx/>
                <a:latin typeface="Calibri" panose="020F0502020204030204"/>
                <a:ea typeface=""/>
                <a:cs typeface=""/>
              </a:rPr>
              <a:t>These are broadly aligned to MOH’s DAFAA and US HIPAA standards.</a:t>
            </a:r>
          </a:p>
          <a:p>
            <a:pPr marL="736979" marR="0" lvl="1" indent="-385754" algn="l" defTabSz="685783" rtl="0" eaLnBrk="1" fontAlgn="auto" latinLnBrk="0" hangingPunct="1">
              <a:lnSpc>
                <a:spcPct val="90000"/>
              </a:lnSpc>
              <a:spcBef>
                <a:spcPts val="375"/>
              </a:spcBef>
              <a:spcAft>
                <a:spcPts val="0"/>
              </a:spcAft>
              <a:buClrTx/>
              <a:buSzTx/>
              <a:buFont typeface="+mj-lt"/>
              <a:buAutoNum type="alphaLcPeriod"/>
              <a:tabLst/>
              <a:defRPr/>
            </a:pPr>
            <a:r>
              <a:rPr kumimoji="0" lang="en-US" sz="1200" b="1" i="0" u="sng" strike="noStrike" kern="1200" cap="none" spc="0" normalizeH="0" baseline="0" noProof="0" dirty="0" smtClean="0">
                <a:ln>
                  <a:noFill/>
                </a:ln>
                <a:solidFill>
                  <a:srgbClr val="911A17"/>
                </a:solidFill>
                <a:effectLst/>
                <a:uLnTx/>
                <a:uFillTx/>
                <a:latin typeface="Calibri" panose="020F0502020204030204"/>
                <a:ea typeface=""/>
                <a:cs typeface=""/>
              </a:rPr>
              <a:t>Suggest guidelines for weak indirect identifiers and sensitive attributes</a:t>
            </a:r>
            <a:r>
              <a:rPr kumimoji="0" lang="en-US" sz="1200" b="0" i="0" u="none" strike="noStrike" kern="1200" cap="none" spc="0" normalizeH="0" baseline="0" noProof="0" dirty="0" smtClean="0">
                <a:ln>
                  <a:noFill/>
                </a:ln>
                <a:solidFill>
                  <a:sysClr val="windowText" lastClr="000000"/>
                </a:solidFill>
                <a:effectLst/>
                <a:uLnTx/>
                <a:uFillTx/>
                <a:latin typeface="Calibri" panose="020F0502020204030204"/>
                <a:ea typeface=""/>
                <a:cs typeface=""/>
              </a:rPr>
              <a:t>, as well as </a:t>
            </a:r>
            <a:r>
              <a:rPr kumimoji="0" lang="en-US" sz="1200" b="0" i="0" u="none" strike="noStrike" kern="1200" cap="none" spc="0" normalizeH="0" baseline="0" noProof="0" dirty="0" err="1" smtClean="0">
                <a:ln>
                  <a:noFill/>
                </a:ln>
                <a:solidFill>
                  <a:sysClr val="windowText" lastClr="000000"/>
                </a:solidFill>
                <a:effectLst/>
                <a:uLnTx/>
                <a:uFillTx/>
                <a:latin typeface="Calibri" panose="020F0502020204030204"/>
                <a:ea typeface=""/>
                <a:cs typeface=""/>
              </a:rPr>
              <a:t>anonymisation</a:t>
            </a:r>
            <a:r>
              <a:rPr kumimoji="0" lang="en-US" sz="1200" b="0" i="0" u="none" strike="noStrike" kern="1200" cap="none" spc="0" normalizeH="0" baseline="0" noProof="0" dirty="0" smtClean="0">
                <a:ln>
                  <a:noFill/>
                </a:ln>
                <a:solidFill>
                  <a:sysClr val="windowText" lastClr="000000"/>
                </a:solidFill>
                <a:effectLst/>
                <a:uLnTx/>
                <a:uFillTx/>
                <a:latin typeface="Calibri" panose="020F0502020204030204"/>
                <a:ea typeface=""/>
                <a:cs typeface=""/>
              </a:rPr>
              <a:t> methods, so agencies can assess the need for further </a:t>
            </a:r>
            <a:r>
              <a:rPr kumimoji="0" lang="en-US" sz="1200" b="0" i="0" u="none" strike="noStrike" kern="1200" cap="none" spc="0" normalizeH="0" baseline="0" noProof="0" dirty="0" err="1" smtClean="0">
                <a:ln>
                  <a:noFill/>
                </a:ln>
                <a:solidFill>
                  <a:sysClr val="windowText" lastClr="000000"/>
                </a:solidFill>
                <a:effectLst/>
                <a:uLnTx/>
                <a:uFillTx/>
                <a:latin typeface="Calibri" panose="020F0502020204030204"/>
                <a:ea typeface=""/>
                <a:cs typeface=""/>
              </a:rPr>
              <a:t>anonymisation</a:t>
            </a:r>
            <a:r>
              <a:rPr kumimoji="0" lang="en-US" sz="1200" b="0" i="0" u="none" strike="noStrike" kern="1200" cap="none" spc="0" normalizeH="0" baseline="0" noProof="0" dirty="0" smtClean="0">
                <a:ln>
                  <a:noFill/>
                </a:ln>
                <a:solidFill>
                  <a:sysClr val="windowText" lastClr="000000"/>
                </a:solidFill>
                <a:effectLst/>
                <a:uLnTx/>
                <a:uFillTx/>
                <a:latin typeface="Calibri" panose="020F0502020204030204"/>
                <a:ea typeface=""/>
                <a:cs typeface=""/>
              </a:rPr>
              <a:t>.</a:t>
            </a:r>
          </a:p>
          <a:p>
            <a:pPr marL="1056058" marR="0" lvl="2" indent="-385754" algn="l" defTabSz="685783" rtl="0" eaLnBrk="1" fontAlgn="auto" latinLnBrk="0" hangingPunct="1">
              <a:lnSpc>
                <a:spcPct val="90000"/>
              </a:lnSpc>
              <a:spcBef>
                <a:spcPts val="375"/>
              </a:spcBef>
              <a:spcAft>
                <a:spcPts val="0"/>
              </a:spcAft>
              <a:buClrTx/>
              <a:buSzTx/>
              <a:buFont typeface="+mj-lt"/>
              <a:buAutoNum type="romanLcPeriod"/>
              <a:tabLst/>
              <a:defRPr/>
            </a:pPr>
            <a:r>
              <a:rPr kumimoji="0" lang="en-US" sz="1200" b="0" i="0" u="none" strike="noStrike" kern="1200" cap="none" spc="0" normalizeH="0" baseline="0" noProof="0" dirty="0" smtClean="0">
                <a:ln>
                  <a:noFill/>
                </a:ln>
                <a:solidFill>
                  <a:sysClr val="windowText" lastClr="000000"/>
                </a:solidFill>
                <a:effectLst/>
                <a:uLnTx/>
                <a:uFillTx/>
                <a:latin typeface="Calibri" panose="020F0502020204030204"/>
                <a:ea typeface=""/>
                <a:cs typeface=""/>
              </a:rPr>
              <a:t>We will not prescribe standards for such identifiers to allow agencies greater flexibility to customize the treatment to the specific dataset. </a:t>
            </a:r>
          </a:p>
          <a:p>
            <a:pPr marL="736979" marR="0" lvl="1" indent="-385754" algn="l" defTabSz="685783" rtl="0" eaLnBrk="1" fontAlgn="auto" latinLnBrk="0" hangingPunct="1">
              <a:lnSpc>
                <a:spcPct val="90000"/>
              </a:lnSpc>
              <a:spcBef>
                <a:spcPts val="375"/>
              </a:spcBef>
              <a:spcAft>
                <a:spcPts val="0"/>
              </a:spcAft>
              <a:buClrTx/>
              <a:buSzTx/>
              <a:buFont typeface="+mj-lt"/>
              <a:buAutoNum type="alphaLcPeriod"/>
              <a:tabLst/>
              <a:defRPr/>
            </a:pPr>
            <a:r>
              <a:rPr kumimoji="0" lang="en-US" sz="1200" b="1" i="0" u="sng" strike="noStrike" kern="1200" cap="none" spc="0" normalizeH="0" baseline="0" noProof="0" dirty="0" smtClean="0">
                <a:ln>
                  <a:noFill/>
                </a:ln>
                <a:solidFill>
                  <a:srgbClr val="911A17"/>
                </a:solidFill>
                <a:effectLst/>
                <a:uLnTx/>
                <a:uFillTx/>
                <a:latin typeface="Calibri" panose="020F0502020204030204"/>
                <a:ea typeface=""/>
                <a:cs typeface=""/>
              </a:rPr>
              <a:t>Suggest additional guidelines to prevent </a:t>
            </a:r>
            <a:r>
              <a:rPr kumimoji="0" lang="en-SG" sz="1200" b="1" i="0" u="sng" strike="noStrike" kern="1200" cap="none" spc="0" normalizeH="0" baseline="0" noProof="0" dirty="0" smtClean="0">
                <a:ln>
                  <a:noFill/>
                </a:ln>
                <a:solidFill>
                  <a:srgbClr val="911A17"/>
                </a:solidFill>
                <a:effectLst/>
                <a:uLnTx/>
                <a:uFillTx/>
                <a:latin typeface="Calibri" panose="020F0502020204030204"/>
                <a:ea typeface=""/>
                <a:cs typeface=""/>
              </a:rPr>
              <a:t>possible fusion with existing publicly available datasets.</a:t>
            </a:r>
          </a:p>
          <a:p>
            <a:pPr marL="1056058" marR="0" lvl="2" indent="-385754" algn="l" defTabSz="685783" rtl="0" eaLnBrk="1" fontAlgn="auto" latinLnBrk="0" hangingPunct="1">
              <a:lnSpc>
                <a:spcPct val="90000"/>
              </a:lnSpc>
              <a:spcBef>
                <a:spcPts val="375"/>
              </a:spcBef>
              <a:spcAft>
                <a:spcPts val="0"/>
              </a:spcAft>
              <a:buClrTx/>
              <a:buSzTx/>
              <a:buFont typeface="+mj-lt"/>
              <a:buAutoNum type="romanLcPeriod"/>
              <a:tabLst/>
              <a:defRPr/>
            </a:pPr>
            <a:r>
              <a:rPr kumimoji="0" lang="en-SG" sz="1200" b="0" i="0" u="none" strike="noStrike" kern="1200" cap="none" spc="0" normalizeH="0" baseline="0" noProof="0" dirty="0" smtClean="0">
                <a:ln>
                  <a:noFill/>
                </a:ln>
                <a:solidFill>
                  <a:sysClr val="windowText" lastClr="000000"/>
                </a:solidFill>
                <a:effectLst/>
                <a:uLnTx/>
                <a:uFillTx/>
                <a:latin typeface="Calibri" panose="020F0502020204030204"/>
                <a:ea typeface=""/>
                <a:cs typeface=""/>
              </a:rPr>
              <a:t>We will not prescribe standards for such identifiers, as such disclosure scenarios is unique to each dataset.</a:t>
            </a:r>
            <a:endParaRPr kumimoji="0" lang="en-US" sz="1200" b="0" i="0" u="none" strike="noStrike" kern="1200" cap="none" spc="0" normalizeH="0" baseline="0" noProof="0" dirty="0" smtClean="0">
              <a:ln>
                <a:noFill/>
              </a:ln>
              <a:solidFill>
                <a:sysClr val="windowText" lastClr="000000"/>
              </a:solidFill>
              <a:effectLst/>
              <a:uLnTx/>
              <a:uFillTx/>
              <a:latin typeface="Calibri" panose="020F0502020204030204"/>
              <a:ea typeface=""/>
              <a:cs typeface=""/>
            </a:endParaRPr>
          </a:p>
          <a:p>
            <a:pPr marL="1056058" marR="0" lvl="2" indent="-385754" algn="l" defTabSz="685783" rtl="0" eaLnBrk="1" fontAlgn="auto" latinLnBrk="0" hangingPunct="1">
              <a:lnSpc>
                <a:spcPct val="90000"/>
              </a:lnSpc>
              <a:spcBef>
                <a:spcPts val="375"/>
              </a:spcBef>
              <a:spcAft>
                <a:spcPts val="0"/>
              </a:spcAft>
              <a:buClrTx/>
              <a:buSzTx/>
              <a:buFont typeface="+mj-lt"/>
              <a:buAutoNum type="romanLcPeriod"/>
              <a:tabLst/>
              <a:defRPr/>
            </a:pPr>
            <a:endParaRPr kumimoji="0" lang="en-US" sz="1200" b="0" i="0" u="none" strike="noStrike" kern="1200" cap="none" spc="0" normalizeH="0" baseline="0" noProof="0" dirty="0" smtClean="0">
              <a:ln>
                <a:noFill/>
              </a:ln>
              <a:solidFill>
                <a:sysClr val="windowText" lastClr="000000"/>
              </a:solidFill>
              <a:effectLst/>
              <a:uLnTx/>
              <a:uFillTx/>
              <a:latin typeface="Calibri" panose="020F0502020204030204"/>
              <a:ea typeface=""/>
              <a:cs typeface=""/>
            </a:endParaRPr>
          </a:p>
          <a:p>
            <a:pPr marL="736979" marR="0" lvl="1" indent="-385754" algn="l" defTabSz="685783" rtl="0" eaLnBrk="1" fontAlgn="auto" latinLnBrk="0" hangingPunct="1">
              <a:lnSpc>
                <a:spcPct val="90000"/>
              </a:lnSpc>
              <a:spcBef>
                <a:spcPts val="375"/>
              </a:spcBef>
              <a:spcAft>
                <a:spcPts val="0"/>
              </a:spcAft>
              <a:buClrTx/>
              <a:buSzTx/>
              <a:buFont typeface="+mj-lt"/>
              <a:buAutoNum type="alphaLcPeriod"/>
              <a:tabLst/>
              <a:defRPr/>
            </a:pPr>
            <a:endParaRPr kumimoji="0" lang="en-US" sz="1200" b="0" i="0" u="none" strike="noStrike" kern="1200" cap="none" spc="0" normalizeH="0" baseline="0" noProof="0" dirty="0" smtClean="0">
              <a:ln>
                <a:noFill/>
              </a:ln>
              <a:solidFill>
                <a:sysClr val="windowText" lastClr="000000"/>
              </a:solidFill>
              <a:effectLst/>
              <a:uLnTx/>
              <a:uFillTx/>
              <a:latin typeface="Calibri" panose="020F0502020204030204"/>
              <a:ea typeface=""/>
              <a:cs typeface=""/>
            </a:endParaRPr>
          </a:p>
          <a:p>
            <a:pPr marL="736979" marR="0" lvl="1" indent="-385754" algn="l" defTabSz="685783" rtl="0" eaLnBrk="1" fontAlgn="auto" latinLnBrk="0" hangingPunct="1">
              <a:lnSpc>
                <a:spcPct val="90000"/>
              </a:lnSpc>
              <a:spcBef>
                <a:spcPts val="375"/>
              </a:spcBef>
              <a:spcAft>
                <a:spcPts val="0"/>
              </a:spcAft>
              <a:buClrTx/>
              <a:buSzTx/>
              <a:buFont typeface="+mj-lt"/>
              <a:buAutoNum type="alphaLcPeriod"/>
              <a:tabLst/>
              <a:defRPr/>
            </a:pPr>
            <a:endParaRPr kumimoji="0" lang="en-US" sz="1200" b="0" i="0" u="none" strike="noStrike" kern="1200" cap="none" spc="0" normalizeH="0" baseline="0" noProof="0" dirty="0" smtClean="0">
              <a:ln>
                <a:noFill/>
              </a:ln>
              <a:solidFill>
                <a:sysClr val="windowText" lastClr="000000"/>
              </a:solidFill>
              <a:effectLst/>
              <a:uLnTx/>
              <a:uFillTx/>
              <a:latin typeface="Calibri" panose="020F0502020204030204"/>
              <a:ea typeface=""/>
              <a:cs typeface=""/>
            </a:endParaRPr>
          </a:p>
          <a:p>
            <a:pPr marL="736979" marR="0" lvl="1" indent="-385754" algn="l" defTabSz="685783" rtl="0" eaLnBrk="1" fontAlgn="auto" latinLnBrk="0" hangingPunct="1">
              <a:lnSpc>
                <a:spcPct val="90000"/>
              </a:lnSpc>
              <a:spcBef>
                <a:spcPts val="375"/>
              </a:spcBef>
              <a:spcAft>
                <a:spcPts val="0"/>
              </a:spcAft>
              <a:buClrTx/>
              <a:buSzTx/>
              <a:buFont typeface="+mj-lt"/>
              <a:buAutoNum type="alphaLcPeriod"/>
              <a:tabLst/>
              <a:defRPr/>
            </a:pPr>
            <a:endParaRPr kumimoji="0" lang="en-US" sz="1200" b="0" i="0" u="none" strike="noStrike" kern="1200" cap="none" spc="0" normalizeH="0" baseline="0" noProof="0" dirty="0" smtClean="0">
              <a:ln>
                <a:noFill/>
              </a:ln>
              <a:solidFill>
                <a:sysClr val="windowText" lastClr="000000"/>
              </a:solidFill>
              <a:effectLst/>
              <a:uLnTx/>
              <a:uFillTx/>
              <a:latin typeface="Calibri" panose="020F0502020204030204"/>
              <a:ea typeface=""/>
              <a:cs typeface=""/>
            </a:endParaRPr>
          </a:p>
          <a:p>
            <a:pPr marL="736979" marR="0" lvl="1" indent="-385754" algn="l" defTabSz="685783" rtl="0" eaLnBrk="1" fontAlgn="auto" latinLnBrk="0" hangingPunct="1">
              <a:lnSpc>
                <a:spcPct val="90000"/>
              </a:lnSpc>
              <a:spcBef>
                <a:spcPts val="375"/>
              </a:spcBef>
              <a:spcAft>
                <a:spcPts val="0"/>
              </a:spcAft>
              <a:buClrTx/>
              <a:buSzTx/>
              <a:buFont typeface="+mj-lt"/>
              <a:buAutoNum type="alphaLcPeriod"/>
              <a:tabLst/>
              <a:defRPr/>
            </a:pPr>
            <a:endParaRPr kumimoji="0" lang="en-US" sz="1200" b="0" i="0" u="none" strike="noStrike" kern="1200" cap="none" spc="0" normalizeH="0" baseline="0" noProof="0" dirty="0" smtClean="0">
              <a:ln>
                <a:noFill/>
              </a:ln>
              <a:solidFill>
                <a:sysClr val="windowText" lastClr="000000"/>
              </a:solidFill>
              <a:effectLst/>
              <a:uLnTx/>
              <a:uFillTx/>
              <a:latin typeface="Calibri" panose="020F0502020204030204"/>
              <a:ea typeface=""/>
              <a:cs typeface=""/>
            </a:endParaRPr>
          </a:p>
          <a:p>
            <a:pPr marL="736979" marR="0" lvl="1" indent="-385754" algn="l" defTabSz="685783" rtl="0" eaLnBrk="1" fontAlgn="auto" latinLnBrk="0" hangingPunct="1">
              <a:lnSpc>
                <a:spcPct val="90000"/>
              </a:lnSpc>
              <a:spcBef>
                <a:spcPts val="375"/>
              </a:spcBef>
              <a:spcAft>
                <a:spcPts val="0"/>
              </a:spcAft>
              <a:buClrTx/>
              <a:buSzTx/>
              <a:buFont typeface="+mj-lt"/>
              <a:buAutoNum type="alphaLcPeriod"/>
              <a:tabLst/>
              <a:defRPr/>
            </a:pPr>
            <a:endParaRPr kumimoji="0" lang="en-US" sz="1200" b="0" i="0" u="none" strike="noStrike" kern="1200" cap="none" spc="0" normalizeH="0" baseline="0" noProof="0" dirty="0" smtClean="0">
              <a:ln>
                <a:noFill/>
              </a:ln>
              <a:solidFill>
                <a:sysClr val="windowText" lastClr="000000"/>
              </a:solidFill>
              <a:effectLst/>
              <a:uLnTx/>
              <a:uFillTx/>
              <a:latin typeface="Calibri" panose="020F0502020204030204"/>
              <a:ea typeface=""/>
              <a:cs typeface=""/>
            </a:endParaRPr>
          </a:p>
          <a:p>
            <a:pPr marL="736979" marR="0" lvl="1" indent="-385754" algn="l" defTabSz="685783" rtl="0" eaLnBrk="1" fontAlgn="auto" latinLnBrk="0" hangingPunct="1">
              <a:lnSpc>
                <a:spcPct val="90000"/>
              </a:lnSpc>
              <a:spcBef>
                <a:spcPts val="375"/>
              </a:spcBef>
              <a:spcAft>
                <a:spcPts val="0"/>
              </a:spcAft>
              <a:buClrTx/>
              <a:buSzTx/>
              <a:buFont typeface="+mj-lt"/>
              <a:buAutoNum type="alphaLcPeriod"/>
              <a:tabLst/>
              <a:defRPr/>
            </a:pPr>
            <a:endParaRPr kumimoji="0" lang="en-US" sz="1200" b="0" i="0" u="none" strike="noStrike" kern="1200" cap="none" spc="0" normalizeH="0" baseline="0" noProof="0" dirty="0" smtClean="0">
              <a:ln>
                <a:noFill/>
              </a:ln>
              <a:solidFill>
                <a:sysClr val="windowText" lastClr="000000"/>
              </a:solidFill>
              <a:effectLst/>
              <a:uLnTx/>
              <a:uFillTx/>
              <a:latin typeface="Calibri" panose="020F0502020204030204"/>
              <a:ea typeface=""/>
              <a:cs typeface=""/>
            </a:endParaRPr>
          </a:p>
          <a:p>
            <a:pPr marL="736979" marR="0" lvl="1" indent="-385754" algn="l" defTabSz="685783" rtl="0" eaLnBrk="1" fontAlgn="auto" latinLnBrk="0" hangingPunct="1">
              <a:lnSpc>
                <a:spcPct val="90000"/>
              </a:lnSpc>
              <a:spcBef>
                <a:spcPts val="375"/>
              </a:spcBef>
              <a:spcAft>
                <a:spcPts val="0"/>
              </a:spcAft>
              <a:buClrTx/>
              <a:buSzTx/>
              <a:buFont typeface="+mj-lt"/>
              <a:buAutoNum type="alphaLcPeriod"/>
              <a:tabLst/>
              <a:defRPr/>
            </a:pPr>
            <a:endParaRPr kumimoji="0" lang="en-US" sz="1200" b="0" i="0" u="none" strike="noStrike" kern="1200" cap="none" spc="0" normalizeH="0" baseline="0" noProof="0" dirty="0" smtClean="0">
              <a:ln>
                <a:noFill/>
              </a:ln>
              <a:solidFill>
                <a:sysClr val="windowText" lastClr="000000"/>
              </a:solidFill>
              <a:effectLst/>
              <a:uLnTx/>
              <a:uFillTx/>
              <a:latin typeface="Calibri" panose="020F0502020204030204"/>
              <a:ea typeface=""/>
              <a:cs typeface=""/>
            </a:endParaRPr>
          </a:p>
          <a:p>
            <a:pPr marL="736979" marR="0" lvl="1" indent="-385754" algn="l" defTabSz="685783" rtl="0" eaLnBrk="1" fontAlgn="auto" latinLnBrk="0" hangingPunct="1">
              <a:lnSpc>
                <a:spcPct val="90000"/>
              </a:lnSpc>
              <a:spcBef>
                <a:spcPts val="375"/>
              </a:spcBef>
              <a:spcAft>
                <a:spcPts val="0"/>
              </a:spcAft>
              <a:buClrTx/>
              <a:buSzTx/>
              <a:buFont typeface="+mj-lt"/>
              <a:buAutoNum type="alphaLcPeriod"/>
              <a:tabLst/>
              <a:defRPr/>
            </a:pPr>
            <a:endParaRPr kumimoji="0" lang="en-US" sz="1200" b="0" i="0" u="none" strike="noStrike" kern="1200" cap="none" spc="0" normalizeH="0" baseline="0" noProof="0" dirty="0" smtClean="0">
              <a:ln>
                <a:noFill/>
              </a:ln>
              <a:solidFill>
                <a:sysClr val="windowText" lastClr="000000"/>
              </a:solidFill>
              <a:effectLst/>
              <a:uLnTx/>
              <a:uFillTx/>
              <a:latin typeface="Calibri" panose="020F0502020204030204"/>
              <a:ea typeface=""/>
              <a:cs typeface=""/>
            </a:endParaRPr>
          </a:p>
          <a:p>
            <a:pPr marL="736979" marR="0" lvl="1" indent="-385754" algn="l" defTabSz="685783" rtl="0" eaLnBrk="1" fontAlgn="auto" latinLnBrk="0" hangingPunct="1">
              <a:lnSpc>
                <a:spcPct val="90000"/>
              </a:lnSpc>
              <a:spcBef>
                <a:spcPts val="375"/>
              </a:spcBef>
              <a:spcAft>
                <a:spcPts val="0"/>
              </a:spcAft>
              <a:buClrTx/>
              <a:buSzTx/>
              <a:buFont typeface="+mj-lt"/>
              <a:buAutoNum type="alphaLcPeriod"/>
              <a:tabLst/>
              <a:defRPr/>
            </a:pPr>
            <a:endParaRPr kumimoji="0" lang="en-US" sz="1200" b="0" i="0" u="none" strike="noStrike" kern="1200" cap="none" spc="0" normalizeH="0" baseline="0" noProof="0" dirty="0">
              <a:ln>
                <a:noFill/>
              </a:ln>
              <a:solidFill>
                <a:sysClr val="windowText" lastClr="000000"/>
              </a:solidFill>
              <a:effectLst/>
              <a:uLnTx/>
              <a:uFillTx/>
              <a:latin typeface="Calibri" panose="020F0502020204030204"/>
              <a:ea typeface=""/>
              <a:cs typeface=""/>
            </a:endParaRPr>
          </a:p>
        </p:txBody>
      </p:sp>
      <p:graphicFrame>
        <p:nvGraphicFramePr>
          <p:cNvPr id="37" name="Table 36">
            <a:extLst>
              <a:ext uri="{FF2B5EF4-FFF2-40B4-BE49-F238E27FC236}">
                <a16:creationId xmlns:a16="http://schemas.microsoft.com/office/drawing/2014/main" xmlns="" id="{CDBBE6C8-753F-4DB8-898D-CF1D97826D17}"/>
              </a:ext>
            </a:extLst>
          </p:cNvPr>
          <p:cNvGraphicFramePr>
            <a:graphicFrameLocks noGrp="1"/>
          </p:cNvGraphicFramePr>
          <p:nvPr>
            <p:extLst>
              <p:ext uri="{D42A27DB-BD31-4B8C-83A1-F6EECF244321}">
                <p14:modId xmlns:p14="http://schemas.microsoft.com/office/powerpoint/2010/main" val="620349236"/>
              </p:ext>
            </p:extLst>
          </p:nvPr>
        </p:nvGraphicFramePr>
        <p:xfrm>
          <a:off x="138081" y="2496886"/>
          <a:ext cx="8790258" cy="2352178"/>
        </p:xfrm>
        <a:graphic>
          <a:graphicData uri="http://schemas.openxmlformats.org/drawingml/2006/table">
            <a:tbl>
              <a:tblPr firstRow="1" firstCol="1" bandRow="1"/>
              <a:tblGrid>
                <a:gridCol w="709874">
                  <a:extLst>
                    <a:ext uri="{9D8B030D-6E8A-4147-A177-3AD203B41FA5}">
                      <a16:colId xmlns:a16="http://schemas.microsoft.com/office/drawing/2014/main" xmlns="" val="3713683450"/>
                    </a:ext>
                  </a:extLst>
                </a:gridCol>
                <a:gridCol w="1947995">
                  <a:extLst>
                    <a:ext uri="{9D8B030D-6E8A-4147-A177-3AD203B41FA5}">
                      <a16:colId xmlns:a16="http://schemas.microsoft.com/office/drawing/2014/main" xmlns="" val="1351195755"/>
                    </a:ext>
                  </a:extLst>
                </a:gridCol>
                <a:gridCol w="2104345">
                  <a:extLst>
                    <a:ext uri="{9D8B030D-6E8A-4147-A177-3AD203B41FA5}">
                      <a16:colId xmlns:a16="http://schemas.microsoft.com/office/drawing/2014/main" xmlns="" val="2123010514"/>
                    </a:ext>
                  </a:extLst>
                </a:gridCol>
                <a:gridCol w="2323322">
                  <a:extLst>
                    <a:ext uri="{9D8B030D-6E8A-4147-A177-3AD203B41FA5}">
                      <a16:colId xmlns:a16="http://schemas.microsoft.com/office/drawing/2014/main" xmlns="" val="3485239099"/>
                    </a:ext>
                  </a:extLst>
                </a:gridCol>
                <a:gridCol w="1704722">
                  <a:extLst>
                    <a:ext uri="{9D8B030D-6E8A-4147-A177-3AD203B41FA5}">
                      <a16:colId xmlns:a16="http://schemas.microsoft.com/office/drawing/2014/main" xmlns="" val="3068205418"/>
                    </a:ext>
                  </a:extLst>
                </a:gridCol>
              </a:tblGrid>
              <a:tr h="199401">
                <a:tc gridSpan="2">
                  <a:txBody>
                    <a:bodyPr/>
                    <a:lstStyle>
                      <a:lvl1pPr marL="0" algn="l" defTabSz="914400" rtl="0" eaLnBrk="1" latinLnBrk="0" hangingPunct="1">
                        <a:defRPr sz="1800" kern="1200">
                          <a:solidFill>
                            <a:schemeClr val="tx1"/>
                          </a:solidFill>
                          <a:latin typeface="Calibri" panose="020F0502020204030204"/>
                          <a:ea typeface=""/>
                          <a:cs typeface=""/>
                        </a:defRPr>
                      </a:lvl1pPr>
                      <a:lvl2pPr marL="457200" algn="l" defTabSz="914400" rtl="0" eaLnBrk="1" latinLnBrk="0" hangingPunct="1">
                        <a:defRPr sz="1800" kern="1200">
                          <a:solidFill>
                            <a:schemeClr val="tx1"/>
                          </a:solidFill>
                          <a:latin typeface="Calibri" panose="020F0502020204030204"/>
                          <a:ea typeface=""/>
                          <a:cs typeface=""/>
                        </a:defRPr>
                      </a:lvl2pPr>
                      <a:lvl3pPr marL="914400" algn="l" defTabSz="914400" rtl="0" eaLnBrk="1" latinLnBrk="0" hangingPunct="1">
                        <a:defRPr sz="1800" kern="1200">
                          <a:solidFill>
                            <a:schemeClr val="tx1"/>
                          </a:solidFill>
                          <a:latin typeface="Calibri" panose="020F0502020204030204"/>
                          <a:ea typeface=""/>
                          <a:cs typeface=""/>
                        </a:defRPr>
                      </a:lvl3pPr>
                      <a:lvl4pPr marL="1371600" algn="l" defTabSz="914400" rtl="0" eaLnBrk="1" latinLnBrk="0" hangingPunct="1">
                        <a:defRPr sz="1800" kern="1200">
                          <a:solidFill>
                            <a:schemeClr val="tx1"/>
                          </a:solidFill>
                          <a:latin typeface="Calibri" panose="020F0502020204030204"/>
                          <a:ea typeface=""/>
                          <a:cs typeface=""/>
                        </a:defRPr>
                      </a:lvl4pPr>
                      <a:lvl5pPr marL="1828800" algn="l" defTabSz="914400" rtl="0" eaLnBrk="1" latinLnBrk="0" hangingPunct="1">
                        <a:defRPr sz="1800" kern="1200">
                          <a:solidFill>
                            <a:schemeClr val="tx1"/>
                          </a:solidFill>
                          <a:latin typeface="Calibri" panose="020F0502020204030204"/>
                          <a:ea typeface=""/>
                          <a:cs typeface=""/>
                        </a:defRPr>
                      </a:lvl5pPr>
                      <a:lvl6pPr marL="2286000" algn="l" defTabSz="914400" rtl="0" eaLnBrk="1" latinLnBrk="0" hangingPunct="1">
                        <a:defRPr sz="1800" kern="1200">
                          <a:solidFill>
                            <a:schemeClr val="tx1"/>
                          </a:solidFill>
                          <a:latin typeface="Calibri" panose="020F0502020204030204"/>
                          <a:ea typeface=""/>
                          <a:cs typeface=""/>
                        </a:defRPr>
                      </a:lvl6pPr>
                      <a:lvl7pPr marL="2743200" algn="l" defTabSz="914400" rtl="0" eaLnBrk="1" latinLnBrk="0" hangingPunct="1">
                        <a:defRPr sz="1800" kern="1200">
                          <a:solidFill>
                            <a:schemeClr val="tx1"/>
                          </a:solidFill>
                          <a:latin typeface="Calibri" panose="020F0502020204030204"/>
                          <a:ea typeface=""/>
                          <a:cs typeface=""/>
                        </a:defRPr>
                      </a:lvl7pPr>
                      <a:lvl8pPr marL="3200400" algn="l" defTabSz="914400" rtl="0" eaLnBrk="1" latinLnBrk="0" hangingPunct="1">
                        <a:defRPr sz="1800" kern="1200">
                          <a:solidFill>
                            <a:schemeClr val="tx1"/>
                          </a:solidFill>
                          <a:latin typeface="Calibri" panose="020F0502020204030204"/>
                          <a:ea typeface=""/>
                          <a:cs typeface=""/>
                        </a:defRPr>
                      </a:lvl8pPr>
                      <a:lvl9pPr marL="3657600" algn="l" defTabSz="914400" rtl="0" eaLnBrk="1" latinLnBrk="0" hangingPunct="1">
                        <a:defRPr sz="1800" kern="1200">
                          <a:solidFill>
                            <a:schemeClr val="tx1"/>
                          </a:solidFill>
                          <a:latin typeface="Calibri" panose="020F0502020204030204"/>
                          <a:ea typeface=""/>
                          <a:cs typeface=""/>
                        </a:defRPr>
                      </a:lvl9pPr>
                    </a:lstStyle>
                    <a:p>
                      <a:pPr algn="ctr">
                        <a:lnSpc>
                          <a:spcPct val="107000"/>
                        </a:lnSpc>
                        <a:spcAft>
                          <a:spcPts val="0"/>
                        </a:spcAft>
                      </a:pPr>
                      <a:r>
                        <a:rPr lang="en-SG" sz="1200" b="1" dirty="0">
                          <a:solidFill>
                            <a:schemeClr val="bg1"/>
                          </a:solidFill>
                          <a:effectLst/>
                          <a:latin typeface="+mn-lt"/>
                        </a:rPr>
                        <a:t>Type of Variable</a:t>
                      </a:r>
                      <a:endParaRPr lang="en-SG" sz="1200" b="1" dirty="0">
                        <a:solidFill>
                          <a:schemeClr val="bg1"/>
                        </a:solidFill>
                        <a:effectLst/>
                        <a:latin typeface="+mn-lt"/>
                        <a:ea typeface="DengXian"/>
                        <a:cs typeface="Segoe UI" panose="020B0502040204020203" pitchFamily="34" charset="0"/>
                      </a:endParaRPr>
                    </a:p>
                  </a:txBody>
                  <a:tcPr marL="23797" marR="23797"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8E2200"/>
                    </a:solidFill>
                  </a:tcPr>
                </a:tc>
                <a:tc hMerge="1">
                  <a:txBody>
                    <a:bodyPr/>
                    <a:lstStyle/>
                    <a:p>
                      <a:pPr algn="ctr">
                        <a:lnSpc>
                          <a:spcPct val="107000"/>
                        </a:lnSpc>
                        <a:spcAft>
                          <a:spcPts val="0"/>
                        </a:spcAft>
                      </a:pPr>
                      <a:endParaRPr lang="en-SG" sz="1600" b="1" dirty="0">
                        <a:solidFill>
                          <a:schemeClr val="bg1"/>
                        </a:solidFill>
                        <a:effectLst/>
                        <a:latin typeface="+mn-lt"/>
                        <a:ea typeface="DengXian"/>
                        <a:cs typeface="Segoe UI" panose="020B0502040204020203" pitchFamily="34" charset="0"/>
                      </a:endParaRPr>
                    </a:p>
                  </a:txBody>
                  <a:tcPr marL="31729" marR="31729" marT="0" marB="0">
                    <a:solidFill>
                      <a:srgbClr val="8E2200"/>
                    </a:solidFill>
                  </a:tcPr>
                </a:tc>
                <a:tc>
                  <a:txBody>
                    <a:bodyPr/>
                    <a:lstStyle>
                      <a:lvl1pPr marL="0" algn="l" defTabSz="914400" rtl="0" eaLnBrk="1" latinLnBrk="0" hangingPunct="1">
                        <a:defRPr sz="1800" kern="1200">
                          <a:solidFill>
                            <a:schemeClr val="tx1"/>
                          </a:solidFill>
                          <a:latin typeface="Calibri" panose="020F0502020204030204"/>
                          <a:ea typeface=""/>
                          <a:cs typeface=""/>
                        </a:defRPr>
                      </a:lvl1pPr>
                      <a:lvl2pPr marL="457200" algn="l" defTabSz="914400" rtl="0" eaLnBrk="1" latinLnBrk="0" hangingPunct="1">
                        <a:defRPr sz="1800" kern="1200">
                          <a:solidFill>
                            <a:schemeClr val="tx1"/>
                          </a:solidFill>
                          <a:latin typeface="Calibri" panose="020F0502020204030204"/>
                          <a:ea typeface=""/>
                          <a:cs typeface=""/>
                        </a:defRPr>
                      </a:lvl2pPr>
                      <a:lvl3pPr marL="914400" algn="l" defTabSz="914400" rtl="0" eaLnBrk="1" latinLnBrk="0" hangingPunct="1">
                        <a:defRPr sz="1800" kern="1200">
                          <a:solidFill>
                            <a:schemeClr val="tx1"/>
                          </a:solidFill>
                          <a:latin typeface="Calibri" panose="020F0502020204030204"/>
                          <a:ea typeface=""/>
                          <a:cs typeface=""/>
                        </a:defRPr>
                      </a:lvl3pPr>
                      <a:lvl4pPr marL="1371600" algn="l" defTabSz="914400" rtl="0" eaLnBrk="1" latinLnBrk="0" hangingPunct="1">
                        <a:defRPr sz="1800" kern="1200">
                          <a:solidFill>
                            <a:schemeClr val="tx1"/>
                          </a:solidFill>
                          <a:latin typeface="Calibri" panose="020F0502020204030204"/>
                          <a:ea typeface=""/>
                          <a:cs typeface=""/>
                        </a:defRPr>
                      </a:lvl4pPr>
                      <a:lvl5pPr marL="1828800" algn="l" defTabSz="914400" rtl="0" eaLnBrk="1" latinLnBrk="0" hangingPunct="1">
                        <a:defRPr sz="1800" kern="1200">
                          <a:solidFill>
                            <a:schemeClr val="tx1"/>
                          </a:solidFill>
                          <a:latin typeface="Calibri" panose="020F0502020204030204"/>
                          <a:ea typeface=""/>
                          <a:cs typeface=""/>
                        </a:defRPr>
                      </a:lvl5pPr>
                      <a:lvl6pPr marL="2286000" algn="l" defTabSz="914400" rtl="0" eaLnBrk="1" latinLnBrk="0" hangingPunct="1">
                        <a:defRPr sz="1800" kern="1200">
                          <a:solidFill>
                            <a:schemeClr val="tx1"/>
                          </a:solidFill>
                          <a:latin typeface="Calibri" panose="020F0502020204030204"/>
                          <a:ea typeface=""/>
                          <a:cs typeface=""/>
                        </a:defRPr>
                      </a:lvl6pPr>
                      <a:lvl7pPr marL="2743200" algn="l" defTabSz="914400" rtl="0" eaLnBrk="1" latinLnBrk="0" hangingPunct="1">
                        <a:defRPr sz="1800" kern="1200">
                          <a:solidFill>
                            <a:schemeClr val="tx1"/>
                          </a:solidFill>
                          <a:latin typeface="Calibri" panose="020F0502020204030204"/>
                          <a:ea typeface=""/>
                          <a:cs typeface=""/>
                        </a:defRPr>
                      </a:lvl7pPr>
                      <a:lvl8pPr marL="3200400" algn="l" defTabSz="914400" rtl="0" eaLnBrk="1" latinLnBrk="0" hangingPunct="1">
                        <a:defRPr sz="1800" kern="1200">
                          <a:solidFill>
                            <a:schemeClr val="tx1"/>
                          </a:solidFill>
                          <a:latin typeface="Calibri" panose="020F0502020204030204"/>
                          <a:ea typeface=""/>
                          <a:cs typeface=""/>
                        </a:defRPr>
                      </a:lvl8pPr>
                      <a:lvl9pPr marL="3657600" algn="l" defTabSz="914400" rtl="0" eaLnBrk="1" latinLnBrk="0" hangingPunct="1">
                        <a:defRPr sz="1800" kern="1200">
                          <a:solidFill>
                            <a:schemeClr val="tx1"/>
                          </a:solidFill>
                          <a:latin typeface="Calibri" panose="020F0502020204030204"/>
                          <a:ea typeface=""/>
                          <a:cs typeface=""/>
                        </a:defRPr>
                      </a:lvl9pPr>
                    </a:lstStyle>
                    <a:p>
                      <a:pPr algn="ctr">
                        <a:lnSpc>
                          <a:spcPct val="107000"/>
                        </a:lnSpc>
                        <a:spcAft>
                          <a:spcPts val="0"/>
                        </a:spcAft>
                      </a:pPr>
                      <a:r>
                        <a:rPr lang="en-SG" sz="1200" b="1">
                          <a:solidFill>
                            <a:schemeClr val="bg1"/>
                          </a:solidFill>
                          <a:effectLst/>
                          <a:latin typeface="+mn-lt"/>
                        </a:rPr>
                        <a:t>Examples</a:t>
                      </a:r>
                      <a:endParaRPr lang="en-SG" sz="1200" b="1">
                        <a:solidFill>
                          <a:schemeClr val="bg1"/>
                        </a:solidFill>
                        <a:effectLst/>
                        <a:latin typeface="+mn-lt"/>
                        <a:ea typeface="DengXian"/>
                        <a:cs typeface="Segoe UI" panose="020B0502040204020203" pitchFamily="34" charset="0"/>
                      </a:endParaRPr>
                    </a:p>
                  </a:txBody>
                  <a:tcPr marL="23797" marR="23797"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8E2200"/>
                    </a:solidFill>
                  </a:tcPr>
                </a:tc>
                <a:tc>
                  <a:txBody>
                    <a:bodyPr/>
                    <a:lstStyle>
                      <a:lvl1pPr marL="0" algn="l" defTabSz="914400" rtl="0" eaLnBrk="1" latinLnBrk="0" hangingPunct="1">
                        <a:defRPr sz="1800" kern="1200">
                          <a:solidFill>
                            <a:schemeClr val="tx1"/>
                          </a:solidFill>
                          <a:latin typeface="Calibri" panose="020F0502020204030204"/>
                          <a:ea typeface=""/>
                          <a:cs typeface=""/>
                        </a:defRPr>
                      </a:lvl1pPr>
                      <a:lvl2pPr marL="457200" algn="l" defTabSz="914400" rtl="0" eaLnBrk="1" latinLnBrk="0" hangingPunct="1">
                        <a:defRPr sz="1800" kern="1200">
                          <a:solidFill>
                            <a:schemeClr val="tx1"/>
                          </a:solidFill>
                          <a:latin typeface="Calibri" panose="020F0502020204030204"/>
                          <a:ea typeface=""/>
                          <a:cs typeface=""/>
                        </a:defRPr>
                      </a:lvl2pPr>
                      <a:lvl3pPr marL="914400" algn="l" defTabSz="914400" rtl="0" eaLnBrk="1" latinLnBrk="0" hangingPunct="1">
                        <a:defRPr sz="1800" kern="1200">
                          <a:solidFill>
                            <a:schemeClr val="tx1"/>
                          </a:solidFill>
                          <a:latin typeface="Calibri" panose="020F0502020204030204"/>
                          <a:ea typeface=""/>
                          <a:cs typeface=""/>
                        </a:defRPr>
                      </a:lvl3pPr>
                      <a:lvl4pPr marL="1371600" algn="l" defTabSz="914400" rtl="0" eaLnBrk="1" latinLnBrk="0" hangingPunct="1">
                        <a:defRPr sz="1800" kern="1200">
                          <a:solidFill>
                            <a:schemeClr val="tx1"/>
                          </a:solidFill>
                          <a:latin typeface="Calibri" panose="020F0502020204030204"/>
                          <a:ea typeface=""/>
                          <a:cs typeface=""/>
                        </a:defRPr>
                      </a:lvl4pPr>
                      <a:lvl5pPr marL="1828800" algn="l" defTabSz="914400" rtl="0" eaLnBrk="1" latinLnBrk="0" hangingPunct="1">
                        <a:defRPr sz="1800" kern="1200">
                          <a:solidFill>
                            <a:schemeClr val="tx1"/>
                          </a:solidFill>
                          <a:latin typeface="Calibri" panose="020F0502020204030204"/>
                          <a:ea typeface=""/>
                          <a:cs typeface=""/>
                        </a:defRPr>
                      </a:lvl5pPr>
                      <a:lvl6pPr marL="2286000" algn="l" defTabSz="914400" rtl="0" eaLnBrk="1" latinLnBrk="0" hangingPunct="1">
                        <a:defRPr sz="1800" kern="1200">
                          <a:solidFill>
                            <a:schemeClr val="tx1"/>
                          </a:solidFill>
                          <a:latin typeface="Calibri" panose="020F0502020204030204"/>
                          <a:ea typeface=""/>
                          <a:cs typeface=""/>
                        </a:defRPr>
                      </a:lvl6pPr>
                      <a:lvl7pPr marL="2743200" algn="l" defTabSz="914400" rtl="0" eaLnBrk="1" latinLnBrk="0" hangingPunct="1">
                        <a:defRPr sz="1800" kern="1200">
                          <a:solidFill>
                            <a:schemeClr val="tx1"/>
                          </a:solidFill>
                          <a:latin typeface="Calibri" panose="020F0502020204030204"/>
                          <a:ea typeface=""/>
                          <a:cs typeface=""/>
                        </a:defRPr>
                      </a:lvl7pPr>
                      <a:lvl8pPr marL="3200400" algn="l" defTabSz="914400" rtl="0" eaLnBrk="1" latinLnBrk="0" hangingPunct="1">
                        <a:defRPr sz="1800" kern="1200">
                          <a:solidFill>
                            <a:schemeClr val="tx1"/>
                          </a:solidFill>
                          <a:latin typeface="Calibri" panose="020F0502020204030204"/>
                          <a:ea typeface=""/>
                          <a:cs typeface=""/>
                        </a:defRPr>
                      </a:lvl8pPr>
                      <a:lvl9pPr marL="3657600" algn="l" defTabSz="914400" rtl="0" eaLnBrk="1" latinLnBrk="0" hangingPunct="1">
                        <a:defRPr sz="1800" kern="1200">
                          <a:solidFill>
                            <a:schemeClr val="tx1"/>
                          </a:solidFill>
                          <a:latin typeface="Calibri" panose="020F0502020204030204"/>
                          <a:ea typeface=""/>
                          <a:cs typeface=""/>
                        </a:defRPr>
                      </a:lvl9pPr>
                    </a:lstStyle>
                    <a:p>
                      <a:pPr algn="ctr">
                        <a:lnSpc>
                          <a:spcPct val="107000"/>
                        </a:lnSpc>
                        <a:spcAft>
                          <a:spcPts val="0"/>
                        </a:spcAft>
                      </a:pPr>
                      <a:r>
                        <a:rPr lang="en-SG" sz="1200" b="1" dirty="0">
                          <a:solidFill>
                            <a:schemeClr val="bg1"/>
                          </a:solidFill>
                          <a:effectLst/>
                          <a:latin typeface="+mn-lt"/>
                        </a:rPr>
                        <a:t>WOG Access Mode A</a:t>
                      </a:r>
                      <a:endParaRPr lang="en-SG" sz="1200" b="1" dirty="0">
                        <a:solidFill>
                          <a:schemeClr val="bg1"/>
                        </a:solidFill>
                        <a:effectLst/>
                        <a:latin typeface="+mn-lt"/>
                        <a:ea typeface="DengXian"/>
                        <a:cs typeface="Segoe UI" panose="020B0502040204020203" pitchFamily="34" charset="0"/>
                      </a:endParaRPr>
                    </a:p>
                  </a:txBody>
                  <a:tcPr marL="23797" marR="23797"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8E2200"/>
                    </a:solidFill>
                  </a:tcPr>
                </a:tc>
                <a:tc>
                  <a:txBody>
                    <a:bodyPr/>
                    <a:lstStyle>
                      <a:lvl1pPr marL="0" algn="l" defTabSz="914400" rtl="0" eaLnBrk="1" latinLnBrk="0" hangingPunct="1">
                        <a:defRPr sz="1800" kern="1200">
                          <a:solidFill>
                            <a:schemeClr val="tx1"/>
                          </a:solidFill>
                          <a:latin typeface="Calibri" panose="020F0502020204030204"/>
                          <a:ea typeface=""/>
                          <a:cs typeface=""/>
                        </a:defRPr>
                      </a:lvl1pPr>
                      <a:lvl2pPr marL="457200" algn="l" defTabSz="914400" rtl="0" eaLnBrk="1" latinLnBrk="0" hangingPunct="1">
                        <a:defRPr sz="1800" kern="1200">
                          <a:solidFill>
                            <a:schemeClr val="tx1"/>
                          </a:solidFill>
                          <a:latin typeface="Calibri" panose="020F0502020204030204"/>
                          <a:ea typeface=""/>
                          <a:cs typeface=""/>
                        </a:defRPr>
                      </a:lvl2pPr>
                      <a:lvl3pPr marL="914400" algn="l" defTabSz="914400" rtl="0" eaLnBrk="1" latinLnBrk="0" hangingPunct="1">
                        <a:defRPr sz="1800" kern="1200">
                          <a:solidFill>
                            <a:schemeClr val="tx1"/>
                          </a:solidFill>
                          <a:latin typeface="Calibri" panose="020F0502020204030204"/>
                          <a:ea typeface=""/>
                          <a:cs typeface=""/>
                        </a:defRPr>
                      </a:lvl3pPr>
                      <a:lvl4pPr marL="1371600" algn="l" defTabSz="914400" rtl="0" eaLnBrk="1" latinLnBrk="0" hangingPunct="1">
                        <a:defRPr sz="1800" kern="1200">
                          <a:solidFill>
                            <a:schemeClr val="tx1"/>
                          </a:solidFill>
                          <a:latin typeface="Calibri" panose="020F0502020204030204"/>
                          <a:ea typeface=""/>
                          <a:cs typeface=""/>
                        </a:defRPr>
                      </a:lvl4pPr>
                      <a:lvl5pPr marL="1828800" algn="l" defTabSz="914400" rtl="0" eaLnBrk="1" latinLnBrk="0" hangingPunct="1">
                        <a:defRPr sz="1800" kern="1200">
                          <a:solidFill>
                            <a:schemeClr val="tx1"/>
                          </a:solidFill>
                          <a:latin typeface="Calibri" panose="020F0502020204030204"/>
                          <a:ea typeface=""/>
                          <a:cs typeface=""/>
                        </a:defRPr>
                      </a:lvl5pPr>
                      <a:lvl6pPr marL="2286000" algn="l" defTabSz="914400" rtl="0" eaLnBrk="1" latinLnBrk="0" hangingPunct="1">
                        <a:defRPr sz="1800" kern="1200">
                          <a:solidFill>
                            <a:schemeClr val="tx1"/>
                          </a:solidFill>
                          <a:latin typeface="Calibri" panose="020F0502020204030204"/>
                          <a:ea typeface=""/>
                          <a:cs typeface=""/>
                        </a:defRPr>
                      </a:lvl6pPr>
                      <a:lvl7pPr marL="2743200" algn="l" defTabSz="914400" rtl="0" eaLnBrk="1" latinLnBrk="0" hangingPunct="1">
                        <a:defRPr sz="1800" kern="1200">
                          <a:solidFill>
                            <a:schemeClr val="tx1"/>
                          </a:solidFill>
                          <a:latin typeface="Calibri" panose="020F0502020204030204"/>
                          <a:ea typeface=""/>
                          <a:cs typeface=""/>
                        </a:defRPr>
                      </a:lvl7pPr>
                      <a:lvl8pPr marL="3200400" algn="l" defTabSz="914400" rtl="0" eaLnBrk="1" latinLnBrk="0" hangingPunct="1">
                        <a:defRPr sz="1800" kern="1200">
                          <a:solidFill>
                            <a:schemeClr val="tx1"/>
                          </a:solidFill>
                          <a:latin typeface="Calibri" panose="020F0502020204030204"/>
                          <a:ea typeface=""/>
                          <a:cs typeface=""/>
                        </a:defRPr>
                      </a:lvl8pPr>
                      <a:lvl9pPr marL="3657600" algn="l" defTabSz="914400" rtl="0" eaLnBrk="1" latinLnBrk="0" hangingPunct="1">
                        <a:defRPr sz="1800" kern="1200">
                          <a:solidFill>
                            <a:schemeClr val="tx1"/>
                          </a:solidFill>
                          <a:latin typeface="Calibri" panose="020F0502020204030204"/>
                          <a:ea typeface=""/>
                          <a:cs typeface=""/>
                        </a:defRPr>
                      </a:lvl9pPr>
                    </a:lstStyle>
                    <a:p>
                      <a:pPr algn="ctr">
                        <a:lnSpc>
                          <a:spcPct val="107000"/>
                        </a:lnSpc>
                        <a:spcAft>
                          <a:spcPts val="0"/>
                        </a:spcAft>
                      </a:pPr>
                      <a:r>
                        <a:rPr lang="en-SG" sz="1200" b="1" dirty="0">
                          <a:solidFill>
                            <a:schemeClr val="bg1"/>
                          </a:solidFill>
                          <a:effectLst/>
                          <a:latin typeface="+mn-lt"/>
                        </a:rPr>
                        <a:t>WOG Access Mode B</a:t>
                      </a:r>
                      <a:endParaRPr lang="en-SG" sz="1200" b="1" dirty="0">
                        <a:solidFill>
                          <a:schemeClr val="bg1"/>
                        </a:solidFill>
                        <a:effectLst/>
                        <a:latin typeface="+mn-lt"/>
                        <a:ea typeface="DengXian"/>
                        <a:cs typeface="Segoe UI" panose="020B0502040204020203" pitchFamily="34" charset="0"/>
                      </a:endParaRPr>
                    </a:p>
                  </a:txBody>
                  <a:tcPr marL="23797" marR="23797"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8E2200"/>
                    </a:solidFill>
                  </a:tcPr>
                </a:tc>
                <a:extLst>
                  <a:ext uri="{0D108BD9-81ED-4DB2-BD59-A6C34878D82A}">
                    <a16:rowId xmlns:a16="http://schemas.microsoft.com/office/drawing/2014/main" xmlns="" val="1768529341"/>
                  </a:ext>
                </a:extLst>
              </a:tr>
              <a:tr h="578485">
                <a:tc rowSpan="3">
                  <a:txBody>
                    <a:bodyPr/>
                    <a:lstStyle>
                      <a:lvl1pPr marL="0" algn="l" defTabSz="914400" rtl="0" eaLnBrk="1" latinLnBrk="0" hangingPunct="1">
                        <a:defRPr sz="1800" kern="1200">
                          <a:solidFill>
                            <a:schemeClr val="tx1"/>
                          </a:solidFill>
                          <a:latin typeface="Calibri" panose="020F0502020204030204"/>
                          <a:ea typeface=""/>
                          <a:cs typeface=""/>
                        </a:defRPr>
                      </a:lvl1pPr>
                      <a:lvl2pPr marL="457200" algn="l" defTabSz="914400" rtl="0" eaLnBrk="1" latinLnBrk="0" hangingPunct="1">
                        <a:defRPr sz="1800" kern="1200">
                          <a:solidFill>
                            <a:schemeClr val="tx1"/>
                          </a:solidFill>
                          <a:latin typeface="Calibri" panose="020F0502020204030204"/>
                          <a:ea typeface=""/>
                          <a:cs typeface=""/>
                        </a:defRPr>
                      </a:lvl2pPr>
                      <a:lvl3pPr marL="914400" algn="l" defTabSz="914400" rtl="0" eaLnBrk="1" latinLnBrk="0" hangingPunct="1">
                        <a:defRPr sz="1800" kern="1200">
                          <a:solidFill>
                            <a:schemeClr val="tx1"/>
                          </a:solidFill>
                          <a:latin typeface="Calibri" panose="020F0502020204030204"/>
                          <a:ea typeface=""/>
                          <a:cs typeface=""/>
                        </a:defRPr>
                      </a:lvl3pPr>
                      <a:lvl4pPr marL="1371600" algn="l" defTabSz="914400" rtl="0" eaLnBrk="1" latinLnBrk="0" hangingPunct="1">
                        <a:defRPr sz="1800" kern="1200">
                          <a:solidFill>
                            <a:schemeClr val="tx1"/>
                          </a:solidFill>
                          <a:latin typeface="Calibri" panose="020F0502020204030204"/>
                          <a:ea typeface=""/>
                          <a:cs typeface=""/>
                        </a:defRPr>
                      </a:lvl4pPr>
                      <a:lvl5pPr marL="1828800" algn="l" defTabSz="914400" rtl="0" eaLnBrk="1" latinLnBrk="0" hangingPunct="1">
                        <a:defRPr sz="1800" kern="1200">
                          <a:solidFill>
                            <a:schemeClr val="tx1"/>
                          </a:solidFill>
                          <a:latin typeface="Calibri" panose="020F0502020204030204"/>
                          <a:ea typeface=""/>
                          <a:cs typeface=""/>
                        </a:defRPr>
                      </a:lvl5pPr>
                      <a:lvl6pPr marL="2286000" algn="l" defTabSz="914400" rtl="0" eaLnBrk="1" latinLnBrk="0" hangingPunct="1">
                        <a:defRPr sz="1800" kern="1200">
                          <a:solidFill>
                            <a:schemeClr val="tx1"/>
                          </a:solidFill>
                          <a:latin typeface="Calibri" panose="020F0502020204030204"/>
                          <a:ea typeface=""/>
                          <a:cs typeface=""/>
                        </a:defRPr>
                      </a:lvl6pPr>
                      <a:lvl7pPr marL="2743200" algn="l" defTabSz="914400" rtl="0" eaLnBrk="1" latinLnBrk="0" hangingPunct="1">
                        <a:defRPr sz="1800" kern="1200">
                          <a:solidFill>
                            <a:schemeClr val="tx1"/>
                          </a:solidFill>
                          <a:latin typeface="Calibri" panose="020F0502020204030204"/>
                          <a:ea typeface=""/>
                          <a:cs typeface=""/>
                        </a:defRPr>
                      </a:lvl7pPr>
                      <a:lvl8pPr marL="3200400" algn="l" defTabSz="914400" rtl="0" eaLnBrk="1" latinLnBrk="0" hangingPunct="1">
                        <a:defRPr sz="1800" kern="1200">
                          <a:solidFill>
                            <a:schemeClr val="tx1"/>
                          </a:solidFill>
                          <a:latin typeface="Calibri" panose="020F0502020204030204"/>
                          <a:ea typeface=""/>
                          <a:cs typeface=""/>
                        </a:defRPr>
                      </a:lvl8pPr>
                      <a:lvl9pPr marL="3657600" algn="l" defTabSz="914400" rtl="0" eaLnBrk="1" latinLnBrk="0" hangingPunct="1">
                        <a:defRPr sz="1800" kern="1200">
                          <a:solidFill>
                            <a:schemeClr val="tx1"/>
                          </a:solidFill>
                          <a:latin typeface="Calibri" panose="020F0502020204030204"/>
                          <a:ea typeface=""/>
                          <a:cs typeface=""/>
                        </a:defRPr>
                      </a:lvl9pPr>
                    </a:lstStyle>
                    <a:p>
                      <a:pPr>
                        <a:lnSpc>
                          <a:spcPct val="107000"/>
                        </a:lnSpc>
                        <a:spcAft>
                          <a:spcPts val="0"/>
                        </a:spcAft>
                      </a:pPr>
                      <a:r>
                        <a:rPr lang="en-US" sz="1200" b="1" dirty="0">
                          <a:effectLst/>
                          <a:latin typeface="+mn-lt"/>
                          <a:ea typeface="DengXian"/>
                          <a:cs typeface="Segoe UI" panose="020B0502040204020203" pitchFamily="34" charset="0"/>
                        </a:rPr>
                        <a:t>Identifiers</a:t>
                      </a:r>
                      <a:endParaRPr lang="en-SG" sz="1200" b="1" dirty="0">
                        <a:effectLst/>
                        <a:latin typeface="+mn-lt"/>
                        <a:ea typeface="DengXian"/>
                        <a:cs typeface="Segoe UI" panose="020B0502040204020203" pitchFamily="34" charset="0"/>
                      </a:endParaRPr>
                    </a:p>
                  </a:txBody>
                  <a:tcPr marL="23797" marR="23797"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ea typeface=""/>
                          <a:cs typeface=""/>
                        </a:defRPr>
                      </a:lvl1pPr>
                      <a:lvl2pPr marL="457200" algn="l" defTabSz="914400" rtl="0" eaLnBrk="1" latinLnBrk="0" hangingPunct="1">
                        <a:defRPr sz="1800" kern="1200">
                          <a:solidFill>
                            <a:schemeClr val="tx1"/>
                          </a:solidFill>
                          <a:latin typeface="Calibri" panose="020F0502020204030204"/>
                          <a:ea typeface=""/>
                          <a:cs typeface=""/>
                        </a:defRPr>
                      </a:lvl2pPr>
                      <a:lvl3pPr marL="914400" algn="l" defTabSz="914400" rtl="0" eaLnBrk="1" latinLnBrk="0" hangingPunct="1">
                        <a:defRPr sz="1800" kern="1200">
                          <a:solidFill>
                            <a:schemeClr val="tx1"/>
                          </a:solidFill>
                          <a:latin typeface="Calibri" panose="020F0502020204030204"/>
                          <a:ea typeface=""/>
                          <a:cs typeface=""/>
                        </a:defRPr>
                      </a:lvl3pPr>
                      <a:lvl4pPr marL="1371600" algn="l" defTabSz="914400" rtl="0" eaLnBrk="1" latinLnBrk="0" hangingPunct="1">
                        <a:defRPr sz="1800" kern="1200">
                          <a:solidFill>
                            <a:schemeClr val="tx1"/>
                          </a:solidFill>
                          <a:latin typeface="Calibri" panose="020F0502020204030204"/>
                          <a:ea typeface=""/>
                          <a:cs typeface=""/>
                        </a:defRPr>
                      </a:lvl4pPr>
                      <a:lvl5pPr marL="1828800" algn="l" defTabSz="914400" rtl="0" eaLnBrk="1" latinLnBrk="0" hangingPunct="1">
                        <a:defRPr sz="1800" kern="1200">
                          <a:solidFill>
                            <a:schemeClr val="tx1"/>
                          </a:solidFill>
                          <a:latin typeface="Calibri" panose="020F0502020204030204"/>
                          <a:ea typeface=""/>
                          <a:cs typeface=""/>
                        </a:defRPr>
                      </a:lvl5pPr>
                      <a:lvl6pPr marL="2286000" algn="l" defTabSz="914400" rtl="0" eaLnBrk="1" latinLnBrk="0" hangingPunct="1">
                        <a:defRPr sz="1800" kern="1200">
                          <a:solidFill>
                            <a:schemeClr val="tx1"/>
                          </a:solidFill>
                          <a:latin typeface="Calibri" panose="020F0502020204030204"/>
                          <a:ea typeface=""/>
                          <a:cs typeface=""/>
                        </a:defRPr>
                      </a:lvl6pPr>
                      <a:lvl7pPr marL="2743200" algn="l" defTabSz="914400" rtl="0" eaLnBrk="1" latinLnBrk="0" hangingPunct="1">
                        <a:defRPr sz="1800" kern="1200">
                          <a:solidFill>
                            <a:schemeClr val="tx1"/>
                          </a:solidFill>
                          <a:latin typeface="Calibri" panose="020F0502020204030204"/>
                          <a:ea typeface=""/>
                          <a:cs typeface=""/>
                        </a:defRPr>
                      </a:lvl7pPr>
                      <a:lvl8pPr marL="3200400" algn="l" defTabSz="914400" rtl="0" eaLnBrk="1" latinLnBrk="0" hangingPunct="1">
                        <a:defRPr sz="1800" kern="1200">
                          <a:solidFill>
                            <a:schemeClr val="tx1"/>
                          </a:solidFill>
                          <a:latin typeface="Calibri" panose="020F0502020204030204"/>
                          <a:ea typeface=""/>
                          <a:cs typeface=""/>
                        </a:defRPr>
                      </a:lvl8pPr>
                      <a:lvl9pPr marL="3657600" algn="l" defTabSz="914400" rtl="0" eaLnBrk="1" latinLnBrk="0" hangingPunct="1">
                        <a:defRPr sz="1800" kern="1200">
                          <a:solidFill>
                            <a:schemeClr val="tx1"/>
                          </a:solidFill>
                          <a:latin typeface="Calibri" panose="020F0502020204030204"/>
                          <a:ea typeface=""/>
                          <a:cs typeface=""/>
                        </a:defRPr>
                      </a:lvl9pPr>
                    </a:lstStyle>
                    <a:p>
                      <a:pPr>
                        <a:lnSpc>
                          <a:spcPct val="107000"/>
                        </a:lnSpc>
                        <a:spcAft>
                          <a:spcPts val="0"/>
                        </a:spcAft>
                      </a:pPr>
                      <a:r>
                        <a:rPr lang="en-SG" sz="1200" b="1" dirty="0">
                          <a:effectLst/>
                          <a:latin typeface="+mn-lt"/>
                        </a:rPr>
                        <a:t>Direct identifiers</a:t>
                      </a:r>
                    </a:p>
                    <a:p>
                      <a:pPr>
                        <a:lnSpc>
                          <a:spcPct val="107000"/>
                        </a:lnSpc>
                        <a:spcAft>
                          <a:spcPts val="0"/>
                        </a:spcAft>
                      </a:pPr>
                      <a:r>
                        <a:rPr lang="en-SG" sz="1200" b="0" dirty="0">
                          <a:effectLst/>
                          <a:latin typeface="+mn-lt"/>
                          <a:ea typeface="DengXian"/>
                          <a:cs typeface="Segoe UI" panose="020B0502040204020203" pitchFamily="34" charset="0"/>
                        </a:rPr>
                        <a:t>(i.e. uniquely identifiable variables)</a:t>
                      </a:r>
                    </a:p>
                  </a:txBody>
                  <a:tcPr marL="23797" marR="23797"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ea typeface=""/>
                          <a:cs typeface=""/>
                        </a:defRPr>
                      </a:lvl1pPr>
                      <a:lvl2pPr marL="457200" algn="l" defTabSz="914400" rtl="0" eaLnBrk="1" latinLnBrk="0" hangingPunct="1">
                        <a:defRPr sz="1800" kern="1200">
                          <a:solidFill>
                            <a:schemeClr val="tx1"/>
                          </a:solidFill>
                          <a:latin typeface="Calibri" panose="020F0502020204030204"/>
                          <a:ea typeface=""/>
                          <a:cs typeface=""/>
                        </a:defRPr>
                      </a:lvl2pPr>
                      <a:lvl3pPr marL="914400" algn="l" defTabSz="914400" rtl="0" eaLnBrk="1" latinLnBrk="0" hangingPunct="1">
                        <a:defRPr sz="1800" kern="1200">
                          <a:solidFill>
                            <a:schemeClr val="tx1"/>
                          </a:solidFill>
                          <a:latin typeface="Calibri" panose="020F0502020204030204"/>
                          <a:ea typeface=""/>
                          <a:cs typeface=""/>
                        </a:defRPr>
                      </a:lvl3pPr>
                      <a:lvl4pPr marL="1371600" algn="l" defTabSz="914400" rtl="0" eaLnBrk="1" latinLnBrk="0" hangingPunct="1">
                        <a:defRPr sz="1800" kern="1200">
                          <a:solidFill>
                            <a:schemeClr val="tx1"/>
                          </a:solidFill>
                          <a:latin typeface="Calibri" panose="020F0502020204030204"/>
                          <a:ea typeface=""/>
                          <a:cs typeface=""/>
                        </a:defRPr>
                      </a:lvl4pPr>
                      <a:lvl5pPr marL="1828800" algn="l" defTabSz="914400" rtl="0" eaLnBrk="1" latinLnBrk="0" hangingPunct="1">
                        <a:defRPr sz="1800" kern="1200">
                          <a:solidFill>
                            <a:schemeClr val="tx1"/>
                          </a:solidFill>
                          <a:latin typeface="Calibri" panose="020F0502020204030204"/>
                          <a:ea typeface=""/>
                          <a:cs typeface=""/>
                        </a:defRPr>
                      </a:lvl5pPr>
                      <a:lvl6pPr marL="2286000" algn="l" defTabSz="914400" rtl="0" eaLnBrk="1" latinLnBrk="0" hangingPunct="1">
                        <a:defRPr sz="1800" kern="1200">
                          <a:solidFill>
                            <a:schemeClr val="tx1"/>
                          </a:solidFill>
                          <a:latin typeface="Calibri" panose="020F0502020204030204"/>
                          <a:ea typeface=""/>
                          <a:cs typeface=""/>
                        </a:defRPr>
                      </a:lvl6pPr>
                      <a:lvl7pPr marL="2743200" algn="l" defTabSz="914400" rtl="0" eaLnBrk="1" latinLnBrk="0" hangingPunct="1">
                        <a:defRPr sz="1800" kern="1200">
                          <a:solidFill>
                            <a:schemeClr val="tx1"/>
                          </a:solidFill>
                          <a:latin typeface="Calibri" panose="020F0502020204030204"/>
                          <a:ea typeface=""/>
                          <a:cs typeface=""/>
                        </a:defRPr>
                      </a:lvl7pPr>
                      <a:lvl8pPr marL="3200400" algn="l" defTabSz="914400" rtl="0" eaLnBrk="1" latinLnBrk="0" hangingPunct="1">
                        <a:defRPr sz="1800" kern="1200">
                          <a:solidFill>
                            <a:schemeClr val="tx1"/>
                          </a:solidFill>
                          <a:latin typeface="Calibri" panose="020F0502020204030204"/>
                          <a:ea typeface=""/>
                          <a:cs typeface=""/>
                        </a:defRPr>
                      </a:lvl8pPr>
                      <a:lvl9pPr marL="3657600" algn="l" defTabSz="914400" rtl="0" eaLnBrk="1" latinLnBrk="0" hangingPunct="1">
                        <a:defRPr sz="1800" kern="1200">
                          <a:solidFill>
                            <a:schemeClr val="tx1"/>
                          </a:solidFill>
                          <a:latin typeface="Calibri" panose="020F0502020204030204"/>
                          <a:ea typeface=""/>
                          <a:cs typeface=""/>
                        </a:defRPr>
                      </a:lvl9pPr>
                    </a:lstStyle>
                    <a:p>
                      <a:pPr>
                        <a:lnSpc>
                          <a:spcPct val="107000"/>
                        </a:lnSpc>
                        <a:spcAft>
                          <a:spcPts val="0"/>
                        </a:spcAft>
                      </a:pPr>
                      <a:r>
                        <a:rPr lang="en-SG" sz="1200" dirty="0">
                          <a:effectLst/>
                          <a:latin typeface="+mn-lt"/>
                        </a:rPr>
                        <a:t>Name, NRIC</a:t>
                      </a:r>
                      <a:endParaRPr lang="en-SG" sz="1200" dirty="0">
                        <a:effectLst/>
                        <a:latin typeface="+mn-lt"/>
                        <a:ea typeface="DengXian"/>
                        <a:cs typeface="Segoe UI" panose="020B0502040204020203" pitchFamily="34" charset="0"/>
                      </a:endParaRPr>
                    </a:p>
                  </a:txBody>
                  <a:tcPr marL="23797" marR="23797"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ea typeface=""/>
                          <a:cs typeface=""/>
                        </a:defRPr>
                      </a:lvl1pPr>
                      <a:lvl2pPr marL="457200" algn="l" defTabSz="914400" rtl="0" eaLnBrk="1" latinLnBrk="0" hangingPunct="1">
                        <a:defRPr sz="1800" kern="1200">
                          <a:solidFill>
                            <a:schemeClr val="tx1"/>
                          </a:solidFill>
                          <a:latin typeface="Calibri" panose="020F0502020204030204"/>
                          <a:ea typeface=""/>
                          <a:cs typeface=""/>
                        </a:defRPr>
                      </a:lvl2pPr>
                      <a:lvl3pPr marL="914400" algn="l" defTabSz="914400" rtl="0" eaLnBrk="1" latinLnBrk="0" hangingPunct="1">
                        <a:defRPr sz="1800" kern="1200">
                          <a:solidFill>
                            <a:schemeClr val="tx1"/>
                          </a:solidFill>
                          <a:latin typeface="Calibri" panose="020F0502020204030204"/>
                          <a:ea typeface=""/>
                          <a:cs typeface=""/>
                        </a:defRPr>
                      </a:lvl3pPr>
                      <a:lvl4pPr marL="1371600" algn="l" defTabSz="914400" rtl="0" eaLnBrk="1" latinLnBrk="0" hangingPunct="1">
                        <a:defRPr sz="1800" kern="1200">
                          <a:solidFill>
                            <a:schemeClr val="tx1"/>
                          </a:solidFill>
                          <a:latin typeface="Calibri" panose="020F0502020204030204"/>
                          <a:ea typeface=""/>
                          <a:cs typeface=""/>
                        </a:defRPr>
                      </a:lvl4pPr>
                      <a:lvl5pPr marL="1828800" algn="l" defTabSz="914400" rtl="0" eaLnBrk="1" latinLnBrk="0" hangingPunct="1">
                        <a:defRPr sz="1800" kern="1200">
                          <a:solidFill>
                            <a:schemeClr val="tx1"/>
                          </a:solidFill>
                          <a:latin typeface="Calibri" panose="020F0502020204030204"/>
                          <a:ea typeface=""/>
                          <a:cs typeface=""/>
                        </a:defRPr>
                      </a:lvl5pPr>
                      <a:lvl6pPr marL="2286000" algn="l" defTabSz="914400" rtl="0" eaLnBrk="1" latinLnBrk="0" hangingPunct="1">
                        <a:defRPr sz="1800" kern="1200">
                          <a:solidFill>
                            <a:schemeClr val="tx1"/>
                          </a:solidFill>
                          <a:latin typeface="Calibri" panose="020F0502020204030204"/>
                          <a:ea typeface=""/>
                          <a:cs typeface=""/>
                        </a:defRPr>
                      </a:lvl6pPr>
                      <a:lvl7pPr marL="2743200" algn="l" defTabSz="914400" rtl="0" eaLnBrk="1" latinLnBrk="0" hangingPunct="1">
                        <a:defRPr sz="1800" kern="1200">
                          <a:solidFill>
                            <a:schemeClr val="tx1"/>
                          </a:solidFill>
                          <a:latin typeface="Calibri" panose="020F0502020204030204"/>
                          <a:ea typeface=""/>
                          <a:cs typeface=""/>
                        </a:defRPr>
                      </a:lvl7pPr>
                      <a:lvl8pPr marL="3200400" algn="l" defTabSz="914400" rtl="0" eaLnBrk="1" latinLnBrk="0" hangingPunct="1">
                        <a:defRPr sz="1800" kern="1200">
                          <a:solidFill>
                            <a:schemeClr val="tx1"/>
                          </a:solidFill>
                          <a:latin typeface="Calibri" panose="020F0502020204030204"/>
                          <a:ea typeface=""/>
                          <a:cs typeface=""/>
                        </a:defRPr>
                      </a:lvl8pPr>
                      <a:lvl9pPr marL="3657600" algn="l" defTabSz="914400" rtl="0" eaLnBrk="1" latinLnBrk="0" hangingPunct="1">
                        <a:defRPr sz="1800" kern="1200">
                          <a:solidFill>
                            <a:schemeClr val="tx1"/>
                          </a:solidFill>
                          <a:latin typeface="Calibri" panose="020F0502020204030204"/>
                          <a:ea typeface=""/>
                          <a:cs typeface=""/>
                        </a:defRPr>
                      </a:lvl9pPr>
                    </a:lstStyle>
                    <a:p>
                      <a:pPr>
                        <a:lnSpc>
                          <a:spcPct val="107000"/>
                        </a:lnSpc>
                        <a:spcAft>
                          <a:spcPts val="0"/>
                        </a:spcAft>
                      </a:pPr>
                      <a:r>
                        <a:rPr lang="en-US" sz="1200" b="0" u="none" dirty="0">
                          <a:effectLst/>
                          <a:latin typeface="+mn-lt"/>
                          <a:ea typeface="+mn-ea"/>
                          <a:cs typeface="+mn-cs"/>
                        </a:rPr>
                        <a:t>Prescribed rules</a:t>
                      </a:r>
                    </a:p>
                    <a:p>
                      <a:pPr>
                        <a:lnSpc>
                          <a:spcPct val="107000"/>
                        </a:lnSpc>
                        <a:spcAft>
                          <a:spcPts val="0"/>
                        </a:spcAft>
                      </a:pPr>
                      <a:r>
                        <a:rPr lang="en-US" sz="1200" b="0" i="1" u="none" dirty="0">
                          <a:effectLst/>
                          <a:latin typeface="+mn-lt"/>
                          <a:ea typeface="+mn-ea"/>
                          <a:cs typeface="+mn-cs"/>
                        </a:rPr>
                        <a:t>[Note: We plan to expand these rules further, over time.]</a:t>
                      </a:r>
                      <a:endParaRPr lang="en-SG" sz="1200" b="0" i="1" u="none" dirty="0">
                        <a:effectLst/>
                        <a:latin typeface="+mn-lt"/>
                        <a:ea typeface="DengXian"/>
                        <a:cs typeface="Segoe UI" panose="020B0502040204020203" pitchFamily="34" charset="0"/>
                      </a:endParaRPr>
                    </a:p>
                  </a:txBody>
                  <a:tcPr marL="23797" marR="23797"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ea typeface=""/>
                          <a:cs typeface=""/>
                        </a:defRPr>
                      </a:lvl1pPr>
                      <a:lvl2pPr marL="457200" algn="l" defTabSz="914400" rtl="0" eaLnBrk="1" latinLnBrk="0" hangingPunct="1">
                        <a:defRPr sz="1800" kern="1200">
                          <a:solidFill>
                            <a:schemeClr val="tx1"/>
                          </a:solidFill>
                          <a:latin typeface="Calibri" panose="020F0502020204030204"/>
                          <a:ea typeface=""/>
                          <a:cs typeface=""/>
                        </a:defRPr>
                      </a:lvl2pPr>
                      <a:lvl3pPr marL="914400" algn="l" defTabSz="914400" rtl="0" eaLnBrk="1" latinLnBrk="0" hangingPunct="1">
                        <a:defRPr sz="1800" kern="1200">
                          <a:solidFill>
                            <a:schemeClr val="tx1"/>
                          </a:solidFill>
                          <a:latin typeface="Calibri" panose="020F0502020204030204"/>
                          <a:ea typeface=""/>
                          <a:cs typeface=""/>
                        </a:defRPr>
                      </a:lvl3pPr>
                      <a:lvl4pPr marL="1371600" algn="l" defTabSz="914400" rtl="0" eaLnBrk="1" latinLnBrk="0" hangingPunct="1">
                        <a:defRPr sz="1800" kern="1200">
                          <a:solidFill>
                            <a:schemeClr val="tx1"/>
                          </a:solidFill>
                          <a:latin typeface="Calibri" panose="020F0502020204030204"/>
                          <a:ea typeface=""/>
                          <a:cs typeface=""/>
                        </a:defRPr>
                      </a:lvl4pPr>
                      <a:lvl5pPr marL="1828800" algn="l" defTabSz="914400" rtl="0" eaLnBrk="1" latinLnBrk="0" hangingPunct="1">
                        <a:defRPr sz="1800" kern="1200">
                          <a:solidFill>
                            <a:schemeClr val="tx1"/>
                          </a:solidFill>
                          <a:latin typeface="Calibri" panose="020F0502020204030204"/>
                          <a:ea typeface=""/>
                          <a:cs typeface=""/>
                        </a:defRPr>
                      </a:lvl5pPr>
                      <a:lvl6pPr marL="2286000" algn="l" defTabSz="914400" rtl="0" eaLnBrk="1" latinLnBrk="0" hangingPunct="1">
                        <a:defRPr sz="1800" kern="1200">
                          <a:solidFill>
                            <a:schemeClr val="tx1"/>
                          </a:solidFill>
                          <a:latin typeface="Calibri" panose="020F0502020204030204"/>
                          <a:ea typeface=""/>
                          <a:cs typeface=""/>
                        </a:defRPr>
                      </a:lvl6pPr>
                      <a:lvl7pPr marL="2743200" algn="l" defTabSz="914400" rtl="0" eaLnBrk="1" latinLnBrk="0" hangingPunct="1">
                        <a:defRPr sz="1800" kern="1200">
                          <a:solidFill>
                            <a:schemeClr val="tx1"/>
                          </a:solidFill>
                          <a:latin typeface="Calibri" panose="020F0502020204030204"/>
                          <a:ea typeface=""/>
                          <a:cs typeface=""/>
                        </a:defRPr>
                      </a:lvl7pPr>
                      <a:lvl8pPr marL="3200400" algn="l" defTabSz="914400" rtl="0" eaLnBrk="1" latinLnBrk="0" hangingPunct="1">
                        <a:defRPr sz="1800" kern="1200">
                          <a:solidFill>
                            <a:schemeClr val="tx1"/>
                          </a:solidFill>
                          <a:latin typeface="Calibri" panose="020F0502020204030204"/>
                          <a:ea typeface=""/>
                          <a:cs typeface=""/>
                        </a:defRPr>
                      </a:lvl8pPr>
                      <a:lvl9pPr marL="3657600" algn="l" defTabSz="914400" rtl="0" eaLnBrk="1" latinLnBrk="0" hangingPunct="1">
                        <a:defRPr sz="1800" kern="1200">
                          <a:solidFill>
                            <a:schemeClr val="tx1"/>
                          </a:solidFill>
                          <a:latin typeface="Calibri" panose="020F0502020204030204"/>
                          <a:ea typeface=""/>
                          <a:cs typeface=""/>
                        </a:defRPr>
                      </a:lvl9pPr>
                    </a:lstStyle>
                    <a:p>
                      <a:pPr>
                        <a:lnSpc>
                          <a:spcPct val="107000"/>
                        </a:lnSpc>
                        <a:spcAft>
                          <a:spcPts val="0"/>
                        </a:spcAft>
                      </a:pPr>
                      <a:r>
                        <a:rPr lang="en-US" sz="1200" b="0" u="none" dirty="0">
                          <a:effectLst/>
                          <a:latin typeface="+mn-lt"/>
                          <a:ea typeface="+mn-ea"/>
                          <a:cs typeface="+mn-cs"/>
                        </a:rPr>
                        <a:t>Prescribed rules</a:t>
                      </a:r>
                      <a:endParaRPr lang="en-SG" sz="1200" b="0" u="none" dirty="0">
                        <a:effectLst/>
                        <a:latin typeface="+mn-lt"/>
                        <a:ea typeface="DengXian"/>
                        <a:cs typeface="Segoe UI" panose="020B0502040204020203" pitchFamily="34" charset="0"/>
                      </a:endParaRPr>
                    </a:p>
                  </a:txBody>
                  <a:tcPr marL="23797" marR="23797"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xmlns="" val="1406940533"/>
                  </a:ext>
                </a:extLst>
              </a:tr>
              <a:tr h="578485">
                <a:tc vMerge="1">
                  <a:txBody>
                    <a:bodyPr/>
                    <a:lstStyle/>
                    <a:p>
                      <a:pPr>
                        <a:lnSpc>
                          <a:spcPct val="107000"/>
                        </a:lnSpc>
                        <a:spcAft>
                          <a:spcPts val="0"/>
                        </a:spcAft>
                      </a:pPr>
                      <a:endParaRPr lang="en-SG" sz="1800" dirty="0">
                        <a:effectLst/>
                        <a:latin typeface="Segoe UI" panose="020B0502040204020203" pitchFamily="34" charset="0"/>
                        <a:ea typeface="DengXian"/>
                        <a:cs typeface="Segoe UI" panose="020B0502040204020203" pitchFamily="34" charset="0"/>
                      </a:endParaRPr>
                    </a:p>
                  </a:txBody>
                  <a:tcPr marL="31729" marR="31729" marT="0" marB="0"/>
                </a:tc>
                <a:tc>
                  <a:txBody>
                    <a:bodyPr/>
                    <a:lstStyle>
                      <a:lvl1pPr marL="0" algn="l" defTabSz="914400" rtl="0" eaLnBrk="1" latinLnBrk="0" hangingPunct="1">
                        <a:defRPr sz="1800" kern="1200">
                          <a:solidFill>
                            <a:schemeClr val="tx1"/>
                          </a:solidFill>
                          <a:latin typeface="Calibri" panose="020F0502020204030204"/>
                          <a:ea typeface=""/>
                          <a:cs typeface=""/>
                        </a:defRPr>
                      </a:lvl1pPr>
                      <a:lvl2pPr marL="457200" algn="l" defTabSz="914400" rtl="0" eaLnBrk="1" latinLnBrk="0" hangingPunct="1">
                        <a:defRPr sz="1800" kern="1200">
                          <a:solidFill>
                            <a:schemeClr val="tx1"/>
                          </a:solidFill>
                          <a:latin typeface="Calibri" panose="020F0502020204030204"/>
                          <a:ea typeface=""/>
                          <a:cs typeface=""/>
                        </a:defRPr>
                      </a:lvl2pPr>
                      <a:lvl3pPr marL="914400" algn="l" defTabSz="914400" rtl="0" eaLnBrk="1" latinLnBrk="0" hangingPunct="1">
                        <a:defRPr sz="1800" kern="1200">
                          <a:solidFill>
                            <a:schemeClr val="tx1"/>
                          </a:solidFill>
                          <a:latin typeface="Calibri" panose="020F0502020204030204"/>
                          <a:ea typeface=""/>
                          <a:cs typeface=""/>
                        </a:defRPr>
                      </a:lvl3pPr>
                      <a:lvl4pPr marL="1371600" algn="l" defTabSz="914400" rtl="0" eaLnBrk="1" latinLnBrk="0" hangingPunct="1">
                        <a:defRPr sz="1800" kern="1200">
                          <a:solidFill>
                            <a:schemeClr val="tx1"/>
                          </a:solidFill>
                          <a:latin typeface="Calibri" panose="020F0502020204030204"/>
                          <a:ea typeface=""/>
                          <a:cs typeface=""/>
                        </a:defRPr>
                      </a:lvl4pPr>
                      <a:lvl5pPr marL="1828800" algn="l" defTabSz="914400" rtl="0" eaLnBrk="1" latinLnBrk="0" hangingPunct="1">
                        <a:defRPr sz="1800" kern="1200">
                          <a:solidFill>
                            <a:schemeClr val="tx1"/>
                          </a:solidFill>
                          <a:latin typeface="Calibri" panose="020F0502020204030204"/>
                          <a:ea typeface=""/>
                          <a:cs typeface=""/>
                        </a:defRPr>
                      </a:lvl5pPr>
                      <a:lvl6pPr marL="2286000" algn="l" defTabSz="914400" rtl="0" eaLnBrk="1" latinLnBrk="0" hangingPunct="1">
                        <a:defRPr sz="1800" kern="1200">
                          <a:solidFill>
                            <a:schemeClr val="tx1"/>
                          </a:solidFill>
                          <a:latin typeface="Calibri" panose="020F0502020204030204"/>
                          <a:ea typeface=""/>
                          <a:cs typeface=""/>
                        </a:defRPr>
                      </a:lvl6pPr>
                      <a:lvl7pPr marL="2743200" algn="l" defTabSz="914400" rtl="0" eaLnBrk="1" latinLnBrk="0" hangingPunct="1">
                        <a:defRPr sz="1800" kern="1200">
                          <a:solidFill>
                            <a:schemeClr val="tx1"/>
                          </a:solidFill>
                          <a:latin typeface="Calibri" panose="020F0502020204030204"/>
                          <a:ea typeface=""/>
                          <a:cs typeface=""/>
                        </a:defRPr>
                      </a:lvl7pPr>
                      <a:lvl8pPr marL="3200400" algn="l" defTabSz="914400" rtl="0" eaLnBrk="1" latinLnBrk="0" hangingPunct="1">
                        <a:defRPr sz="1800" kern="1200">
                          <a:solidFill>
                            <a:schemeClr val="tx1"/>
                          </a:solidFill>
                          <a:latin typeface="Calibri" panose="020F0502020204030204"/>
                          <a:ea typeface=""/>
                          <a:cs typeface=""/>
                        </a:defRPr>
                      </a:lvl8pPr>
                      <a:lvl9pPr marL="3657600" algn="l" defTabSz="914400" rtl="0" eaLnBrk="1" latinLnBrk="0" hangingPunct="1">
                        <a:defRPr sz="1800" kern="1200">
                          <a:solidFill>
                            <a:schemeClr val="tx1"/>
                          </a:solidFill>
                          <a:latin typeface="Calibri" panose="020F0502020204030204"/>
                          <a:ea typeface=""/>
                          <a:cs typeface=""/>
                        </a:defRPr>
                      </a:lvl9pPr>
                    </a:lstStyle>
                    <a:p>
                      <a:pPr>
                        <a:lnSpc>
                          <a:spcPct val="107000"/>
                        </a:lnSpc>
                        <a:spcAft>
                          <a:spcPts val="0"/>
                        </a:spcAft>
                      </a:pPr>
                      <a:r>
                        <a:rPr lang="en-SG" sz="1200" b="1" dirty="0">
                          <a:effectLst/>
                          <a:latin typeface="+mn-lt"/>
                        </a:rPr>
                        <a:t>Strong indirect identifiers </a:t>
                      </a:r>
                      <a:r>
                        <a:rPr lang="en-SG" sz="1200" b="0" dirty="0">
                          <a:effectLst/>
                          <a:latin typeface="+mn-lt"/>
                        </a:rPr>
                        <a:t/>
                      </a:r>
                      <a:br>
                        <a:rPr lang="en-SG" sz="1200" b="0" dirty="0">
                          <a:effectLst/>
                          <a:latin typeface="+mn-lt"/>
                        </a:rPr>
                      </a:br>
                      <a:r>
                        <a:rPr lang="en-SG" sz="1200" b="0" dirty="0">
                          <a:effectLst/>
                          <a:latin typeface="+mn-lt"/>
                        </a:rPr>
                        <a:t>(i.e. can easily narrow down and identify individual)</a:t>
                      </a:r>
                      <a:endParaRPr lang="en-SG" sz="1200" b="1" dirty="0">
                        <a:effectLst/>
                        <a:latin typeface="+mn-lt"/>
                      </a:endParaRPr>
                    </a:p>
                  </a:txBody>
                  <a:tcPr marL="23797" marR="23797"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ea typeface=""/>
                          <a:cs typeface=""/>
                        </a:defRPr>
                      </a:lvl1pPr>
                      <a:lvl2pPr marL="457200" algn="l" defTabSz="914400" rtl="0" eaLnBrk="1" latinLnBrk="0" hangingPunct="1">
                        <a:defRPr sz="1800" kern="1200">
                          <a:solidFill>
                            <a:schemeClr val="tx1"/>
                          </a:solidFill>
                          <a:latin typeface="Calibri" panose="020F0502020204030204"/>
                          <a:ea typeface=""/>
                          <a:cs typeface=""/>
                        </a:defRPr>
                      </a:lvl2pPr>
                      <a:lvl3pPr marL="914400" algn="l" defTabSz="914400" rtl="0" eaLnBrk="1" latinLnBrk="0" hangingPunct="1">
                        <a:defRPr sz="1800" kern="1200">
                          <a:solidFill>
                            <a:schemeClr val="tx1"/>
                          </a:solidFill>
                          <a:latin typeface="Calibri" panose="020F0502020204030204"/>
                          <a:ea typeface=""/>
                          <a:cs typeface=""/>
                        </a:defRPr>
                      </a:lvl3pPr>
                      <a:lvl4pPr marL="1371600" algn="l" defTabSz="914400" rtl="0" eaLnBrk="1" latinLnBrk="0" hangingPunct="1">
                        <a:defRPr sz="1800" kern="1200">
                          <a:solidFill>
                            <a:schemeClr val="tx1"/>
                          </a:solidFill>
                          <a:latin typeface="Calibri" panose="020F0502020204030204"/>
                          <a:ea typeface=""/>
                          <a:cs typeface=""/>
                        </a:defRPr>
                      </a:lvl4pPr>
                      <a:lvl5pPr marL="1828800" algn="l" defTabSz="914400" rtl="0" eaLnBrk="1" latinLnBrk="0" hangingPunct="1">
                        <a:defRPr sz="1800" kern="1200">
                          <a:solidFill>
                            <a:schemeClr val="tx1"/>
                          </a:solidFill>
                          <a:latin typeface="Calibri" panose="020F0502020204030204"/>
                          <a:ea typeface=""/>
                          <a:cs typeface=""/>
                        </a:defRPr>
                      </a:lvl5pPr>
                      <a:lvl6pPr marL="2286000" algn="l" defTabSz="914400" rtl="0" eaLnBrk="1" latinLnBrk="0" hangingPunct="1">
                        <a:defRPr sz="1800" kern="1200">
                          <a:solidFill>
                            <a:schemeClr val="tx1"/>
                          </a:solidFill>
                          <a:latin typeface="Calibri" panose="020F0502020204030204"/>
                          <a:ea typeface=""/>
                          <a:cs typeface=""/>
                        </a:defRPr>
                      </a:lvl6pPr>
                      <a:lvl7pPr marL="2743200" algn="l" defTabSz="914400" rtl="0" eaLnBrk="1" latinLnBrk="0" hangingPunct="1">
                        <a:defRPr sz="1800" kern="1200">
                          <a:solidFill>
                            <a:schemeClr val="tx1"/>
                          </a:solidFill>
                          <a:latin typeface="Calibri" panose="020F0502020204030204"/>
                          <a:ea typeface=""/>
                          <a:cs typeface=""/>
                        </a:defRPr>
                      </a:lvl7pPr>
                      <a:lvl8pPr marL="3200400" algn="l" defTabSz="914400" rtl="0" eaLnBrk="1" latinLnBrk="0" hangingPunct="1">
                        <a:defRPr sz="1800" kern="1200">
                          <a:solidFill>
                            <a:schemeClr val="tx1"/>
                          </a:solidFill>
                          <a:latin typeface="Calibri" panose="020F0502020204030204"/>
                          <a:ea typeface=""/>
                          <a:cs typeface=""/>
                        </a:defRPr>
                      </a:lvl8pPr>
                      <a:lvl9pPr marL="3657600" algn="l" defTabSz="914400" rtl="0" eaLnBrk="1" latinLnBrk="0" hangingPunct="1">
                        <a:defRPr sz="1800" kern="1200">
                          <a:solidFill>
                            <a:schemeClr val="tx1"/>
                          </a:solidFill>
                          <a:latin typeface="Calibri" panose="020F0502020204030204"/>
                          <a:ea typeface=""/>
                          <a:cs typeface=""/>
                        </a:defRPr>
                      </a:lvl9pPr>
                    </a:lstStyle>
                    <a:p>
                      <a:pPr>
                        <a:lnSpc>
                          <a:spcPct val="107000"/>
                        </a:lnSpc>
                        <a:spcAft>
                          <a:spcPts val="0"/>
                        </a:spcAft>
                      </a:pPr>
                      <a:r>
                        <a:rPr lang="en-SG" sz="1200" dirty="0" err="1">
                          <a:effectLst/>
                          <a:latin typeface="+mn-lt"/>
                        </a:rPr>
                        <a:t>Zipcode</a:t>
                      </a:r>
                      <a:endParaRPr lang="en-SG" sz="1200" dirty="0">
                        <a:effectLst/>
                        <a:latin typeface="+mn-lt"/>
                        <a:ea typeface="DengXian"/>
                        <a:cs typeface="Segoe UI" panose="020B0502040204020203" pitchFamily="34" charset="0"/>
                      </a:endParaRPr>
                    </a:p>
                  </a:txBody>
                  <a:tcPr marL="23797" marR="23797"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ea typeface=""/>
                          <a:cs typeface=""/>
                        </a:defRPr>
                      </a:lvl1pPr>
                      <a:lvl2pPr marL="457200" algn="l" defTabSz="914400" rtl="0" eaLnBrk="1" latinLnBrk="0" hangingPunct="1">
                        <a:defRPr sz="1800" kern="1200">
                          <a:solidFill>
                            <a:schemeClr val="tx1"/>
                          </a:solidFill>
                          <a:latin typeface="Calibri" panose="020F0502020204030204"/>
                          <a:ea typeface=""/>
                          <a:cs typeface=""/>
                        </a:defRPr>
                      </a:lvl2pPr>
                      <a:lvl3pPr marL="914400" algn="l" defTabSz="914400" rtl="0" eaLnBrk="1" latinLnBrk="0" hangingPunct="1">
                        <a:defRPr sz="1800" kern="1200">
                          <a:solidFill>
                            <a:schemeClr val="tx1"/>
                          </a:solidFill>
                          <a:latin typeface="Calibri" panose="020F0502020204030204"/>
                          <a:ea typeface=""/>
                          <a:cs typeface=""/>
                        </a:defRPr>
                      </a:lvl3pPr>
                      <a:lvl4pPr marL="1371600" algn="l" defTabSz="914400" rtl="0" eaLnBrk="1" latinLnBrk="0" hangingPunct="1">
                        <a:defRPr sz="1800" kern="1200">
                          <a:solidFill>
                            <a:schemeClr val="tx1"/>
                          </a:solidFill>
                          <a:latin typeface="Calibri" panose="020F0502020204030204"/>
                          <a:ea typeface=""/>
                          <a:cs typeface=""/>
                        </a:defRPr>
                      </a:lvl4pPr>
                      <a:lvl5pPr marL="1828800" algn="l" defTabSz="914400" rtl="0" eaLnBrk="1" latinLnBrk="0" hangingPunct="1">
                        <a:defRPr sz="1800" kern="1200">
                          <a:solidFill>
                            <a:schemeClr val="tx1"/>
                          </a:solidFill>
                          <a:latin typeface="Calibri" panose="020F0502020204030204"/>
                          <a:ea typeface=""/>
                          <a:cs typeface=""/>
                        </a:defRPr>
                      </a:lvl5pPr>
                      <a:lvl6pPr marL="2286000" algn="l" defTabSz="914400" rtl="0" eaLnBrk="1" latinLnBrk="0" hangingPunct="1">
                        <a:defRPr sz="1800" kern="1200">
                          <a:solidFill>
                            <a:schemeClr val="tx1"/>
                          </a:solidFill>
                          <a:latin typeface="Calibri" panose="020F0502020204030204"/>
                          <a:ea typeface=""/>
                          <a:cs typeface=""/>
                        </a:defRPr>
                      </a:lvl6pPr>
                      <a:lvl7pPr marL="2743200" algn="l" defTabSz="914400" rtl="0" eaLnBrk="1" latinLnBrk="0" hangingPunct="1">
                        <a:defRPr sz="1800" kern="1200">
                          <a:solidFill>
                            <a:schemeClr val="tx1"/>
                          </a:solidFill>
                          <a:latin typeface="Calibri" panose="020F0502020204030204"/>
                          <a:ea typeface=""/>
                          <a:cs typeface=""/>
                        </a:defRPr>
                      </a:lvl7pPr>
                      <a:lvl8pPr marL="3200400" algn="l" defTabSz="914400" rtl="0" eaLnBrk="1" latinLnBrk="0" hangingPunct="1">
                        <a:defRPr sz="1800" kern="1200">
                          <a:solidFill>
                            <a:schemeClr val="tx1"/>
                          </a:solidFill>
                          <a:latin typeface="Calibri" panose="020F0502020204030204"/>
                          <a:ea typeface=""/>
                          <a:cs typeface=""/>
                        </a:defRPr>
                      </a:lvl8pPr>
                      <a:lvl9pPr marL="3657600" algn="l" defTabSz="914400" rtl="0" eaLnBrk="1" latinLnBrk="0" hangingPunct="1">
                        <a:defRPr sz="1800" kern="1200">
                          <a:solidFill>
                            <a:schemeClr val="tx1"/>
                          </a:solidFill>
                          <a:latin typeface="Calibri" panose="020F0502020204030204"/>
                          <a:ea typeface=""/>
                          <a:cs typeface=""/>
                        </a:defRPr>
                      </a:lvl9pPr>
                    </a:lstStyle>
                    <a:p>
                      <a:pPr marL="0" marR="0" lvl="0" indent="0" algn="l" defTabSz="914400" rtl="0" eaLnBrk="1" fontAlgn="auto" latinLnBrk="0" hangingPunct="1">
                        <a:lnSpc>
                          <a:spcPct val="107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mn-lt"/>
                          <a:ea typeface="+mn-ea"/>
                          <a:cs typeface="+mn-cs"/>
                        </a:rPr>
                        <a:t>Prescribed rules</a:t>
                      </a:r>
                    </a:p>
                    <a:p>
                      <a:pPr marL="0" marR="0" lvl="0" indent="0" algn="l" defTabSz="914400" rtl="0" eaLnBrk="1" fontAlgn="auto" latinLnBrk="0" hangingPunct="1">
                        <a:lnSpc>
                          <a:spcPct val="107000"/>
                        </a:lnSpc>
                        <a:spcBef>
                          <a:spcPts val="0"/>
                        </a:spcBef>
                        <a:spcAft>
                          <a:spcPts val="0"/>
                        </a:spcAft>
                        <a:buClrTx/>
                        <a:buSzTx/>
                        <a:buFontTx/>
                        <a:buNone/>
                        <a:tabLst/>
                        <a:defRPr/>
                      </a:pPr>
                      <a:r>
                        <a:rPr lang="en-US" sz="1200" b="0" i="1" u="none" dirty="0">
                          <a:effectLst/>
                          <a:latin typeface="+mn-lt"/>
                          <a:ea typeface="+mn-ea"/>
                          <a:cs typeface="+mn-cs"/>
                        </a:rPr>
                        <a:t>[Note: We plan to expand these rules further, over time.]</a:t>
                      </a:r>
                      <a:endParaRPr lang="en-SG" sz="1200" b="0" i="1" u="none" dirty="0">
                        <a:effectLst/>
                        <a:latin typeface="+mn-lt"/>
                        <a:ea typeface="DengXian"/>
                        <a:cs typeface="Segoe UI" panose="020B0502040204020203" pitchFamily="34" charset="0"/>
                      </a:endParaRPr>
                    </a:p>
                  </a:txBody>
                  <a:tcPr marL="23797" marR="23797"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ea typeface=""/>
                          <a:cs typeface=""/>
                        </a:defRPr>
                      </a:lvl1pPr>
                      <a:lvl2pPr marL="457200" algn="l" defTabSz="914400" rtl="0" eaLnBrk="1" latinLnBrk="0" hangingPunct="1">
                        <a:defRPr sz="1800" kern="1200">
                          <a:solidFill>
                            <a:schemeClr val="tx1"/>
                          </a:solidFill>
                          <a:latin typeface="Calibri" panose="020F0502020204030204"/>
                          <a:ea typeface=""/>
                          <a:cs typeface=""/>
                        </a:defRPr>
                      </a:lvl2pPr>
                      <a:lvl3pPr marL="914400" algn="l" defTabSz="914400" rtl="0" eaLnBrk="1" latinLnBrk="0" hangingPunct="1">
                        <a:defRPr sz="1800" kern="1200">
                          <a:solidFill>
                            <a:schemeClr val="tx1"/>
                          </a:solidFill>
                          <a:latin typeface="Calibri" panose="020F0502020204030204"/>
                          <a:ea typeface=""/>
                          <a:cs typeface=""/>
                        </a:defRPr>
                      </a:lvl3pPr>
                      <a:lvl4pPr marL="1371600" algn="l" defTabSz="914400" rtl="0" eaLnBrk="1" latinLnBrk="0" hangingPunct="1">
                        <a:defRPr sz="1800" kern="1200">
                          <a:solidFill>
                            <a:schemeClr val="tx1"/>
                          </a:solidFill>
                          <a:latin typeface="Calibri" panose="020F0502020204030204"/>
                          <a:ea typeface=""/>
                          <a:cs typeface=""/>
                        </a:defRPr>
                      </a:lvl4pPr>
                      <a:lvl5pPr marL="1828800" algn="l" defTabSz="914400" rtl="0" eaLnBrk="1" latinLnBrk="0" hangingPunct="1">
                        <a:defRPr sz="1800" kern="1200">
                          <a:solidFill>
                            <a:schemeClr val="tx1"/>
                          </a:solidFill>
                          <a:latin typeface="Calibri" panose="020F0502020204030204"/>
                          <a:ea typeface=""/>
                          <a:cs typeface=""/>
                        </a:defRPr>
                      </a:lvl5pPr>
                      <a:lvl6pPr marL="2286000" algn="l" defTabSz="914400" rtl="0" eaLnBrk="1" latinLnBrk="0" hangingPunct="1">
                        <a:defRPr sz="1800" kern="1200">
                          <a:solidFill>
                            <a:schemeClr val="tx1"/>
                          </a:solidFill>
                          <a:latin typeface="Calibri" panose="020F0502020204030204"/>
                          <a:ea typeface=""/>
                          <a:cs typeface=""/>
                        </a:defRPr>
                      </a:lvl6pPr>
                      <a:lvl7pPr marL="2743200" algn="l" defTabSz="914400" rtl="0" eaLnBrk="1" latinLnBrk="0" hangingPunct="1">
                        <a:defRPr sz="1800" kern="1200">
                          <a:solidFill>
                            <a:schemeClr val="tx1"/>
                          </a:solidFill>
                          <a:latin typeface="Calibri" panose="020F0502020204030204"/>
                          <a:ea typeface=""/>
                          <a:cs typeface=""/>
                        </a:defRPr>
                      </a:lvl7pPr>
                      <a:lvl8pPr marL="3200400" algn="l" defTabSz="914400" rtl="0" eaLnBrk="1" latinLnBrk="0" hangingPunct="1">
                        <a:defRPr sz="1800" kern="1200">
                          <a:solidFill>
                            <a:schemeClr val="tx1"/>
                          </a:solidFill>
                          <a:latin typeface="Calibri" panose="020F0502020204030204"/>
                          <a:ea typeface=""/>
                          <a:cs typeface=""/>
                        </a:defRPr>
                      </a:lvl8pPr>
                      <a:lvl9pPr marL="3657600" algn="l" defTabSz="914400" rtl="0" eaLnBrk="1" latinLnBrk="0" hangingPunct="1">
                        <a:defRPr sz="1800" kern="1200">
                          <a:solidFill>
                            <a:schemeClr val="tx1"/>
                          </a:solidFill>
                          <a:latin typeface="Calibri" panose="020F0502020204030204"/>
                          <a:ea typeface=""/>
                          <a:cs typeface=""/>
                        </a:defRPr>
                      </a:lvl9pPr>
                    </a:lstStyle>
                    <a:p>
                      <a:pPr marL="0" marR="0" lvl="0" indent="0" algn="l" defTabSz="914400" rtl="0" eaLnBrk="1" fontAlgn="auto" latinLnBrk="0" hangingPunct="1">
                        <a:lnSpc>
                          <a:spcPct val="107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mn-lt"/>
                          <a:ea typeface="+mn-ea"/>
                          <a:cs typeface="+mn-cs"/>
                        </a:rPr>
                        <a:t>Prescribed rules</a:t>
                      </a:r>
                      <a:endParaRPr kumimoji="0" lang="en-SG" sz="1200" b="0" i="0" u="none" strike="noStrike" kern="1200" cap="none" spc="0" normalizeH="0" baseline="0" noProof="0" dirty="0">
                        <a:ln>
                          <a:noFill/>
                        </a:ln>
                        <a:solidFill>
                          <a:prstClr val="black"/>
                        </a:solidFill>
                        <a:effectLst/>
                        <a:uLnTx/>
                        <a:uFillTx/>
                        <a:latin typeface="+mn-lt"/>
                        <a:ea typeface="DengXian"/>
                        <a:cs typeface="Segoe UI" panose="020B0502040204020203" pitchFamily="34" charset="0"/>
                      </a:endParaRPr>
                    </a:p>
                  </a:txBody>
                  <a:tcPr marL="23797" marR="23797"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xmlns="" val="716680096"/>
                  </a:ext>
                </a:extLst>
              </a:tr>
              <a:tr h="382778">
                <a:tc vMerge="1">
                  <a:txBody>
                    <a:bodyPr/>
                    <a:lstStyle/>
                    <a:p>
                      <a:pPr>
                        <a:lnSpc>
                          <a:spcPct val="107000"/>
                        </a:lnSpc>
                        <a:spcAft>
                          <a:spcPts val="0"/>
                        </a:spcAft>
                      </a:pPr>
                      <a:endParaRPr lang="en-SG" sz="1800" dirty="0">
                        <a:effectLst/>
                        <a:latin typeface="Segoe UI" panose="020B0502040204020203" pitchFamily="34" charset="0"/>
                        <a:ea typeface="DengXian"/>
                        <a:cs typeface="Segoe UI" panose="020B0502040204020203" pitchFamily="34" charset="0"/>
                      </a:endParaRPr>
                    </a:p>
                  </a:txBody>
                  <a:tcPr marL="31729" marR="31729" marT="0" marB="0"/>
                </a:tc>
                <a:tc>
                  <a:txBody>
                    <a:bodyPr/>
                    <a:lstStyle>
                      <a:lvl1pPr marL="0" algn="l" defTabSz="914400" rtl="0" eaLnBrk="1" latinLnBrk="0" hangingPunct="1">
                        <a:defRPr sz="1800" kern="1200">
                          <a:solidFill>
                            <a:schemeClr val="tx1"/>
                          </a:solidFill>
                          <a:latin typeface="Calibri" panose="020F0502020204030204"/>
                          <a:ea typeface=""/>
                          <a:cs typeface=""/>
                        </a:defRPr>
                      </a:lvl1pPr>
                      <a:lvl2pPr marL="457200" algn="l" defTabSz="914400" rtl="0" eaLnBrk="1" latinLnBrk="0" hangingPunct="1">
                        <a:defRPr sz="1800" kern="1200">
                          <a:solidFill>
                            <a:schemeClr val="tx1"/>
                          </a:solidFill>
                          <a:latin typeface="Calibri" panose="020F0502020204030204"/>
                          <a:ea typeface=""/>
                          <a:cs typeface=""/>
                        </a:defRPr>
                      </a:lvl2pPr>
                      <a:lvl3pPr marL="914400" algn="l" defTabSz="914400" rtl="0" eaLnBrk="1" latinLnBrk="0" hangingPunct="1">
                        <a:defRPr sz="1800" kern="1200">
                          <a:solidFill>
                            <a:schemeClr val="tx1"/>
                          </a:solidFill>
                          <a:latin typeface="Calibri" panose="020F0502020204030204"/>
                          <a:ea typeface=""/>
                          <a:cs typeface=""/>
                        </a:defRPr>
                      </a:lvl3pPr>
                      <a:lvl4pPr marL="1371600" algn="l" defTabSz="914400" rtl="0" eaLnBrk="1" latinLnBrk="0" hangingPunct="1">
                        <a:defRPr sz="1800" kern="1200">
                          <a:solidFill>
                            <a:schemeClr val="tx1"/>
                          </a:solidFill>
                          <a:latin typeface="Calibri" panose="020F0502020204030204"/>
                          <a:ea typeface=""/>
                          <a:cs typeface=""/>
                        </a:defRPr>
                      </a:lvl4pPr>
                      <a:lvl5pPr marL="1828800" algn="l" defTabSz="914400" rtl="0" eaLnBrk="1" latinLnBrk="0" hangingPunct="1">
                        <a:defRPr sz="1800" kern="1200">
                          <a:solidFill>
                            <a:schemeClr val="tx1"/>
                          </a:solidFill>
                          <a:latin typeface="Calibri" panose="020F0502020204030204"/>
                          <a:ea typeface=""/>
                          <a:cs typeface=""/>
                        </a:defRPr>
                      </a:lvl5pPr>
                      <a:lvl6pPr marL="2286000" algn="l" defTabSz="914400" rtl="0" eaLnBrk="1" latinLnBrk="0" hangingPunct="1">
                        <a:defRPr sz="1800" kern="1200">
                          <a:solidFill>
                            <a:schemeClr val="tx1"/>
                          </a:solidFill>
                          <a:latin typeface="Calibri" panose="020F0502020204030204"/>
                          <a:ea typeface=""/>
                          <a:cs typeface=""/>
                        </a:defRPr>
                      </a:lvl6pPr>
                      <a:lvl7pPr marL="2743200" algn="l" defTabSz="914400" rtl="0" eaLnBrk="1" latinLnBrk="0" hangingPunct="1">
                        <a:defRPr sz="1800" kern="1200">
                          <a:solidFill>
                            <a:schemeClr val="tx1"/>
                          </a:solidFill>
                          <a:latin typeface="Calibri" panose="020F0502020204030204"/>
                          <a:ea typeface=""/>
                          <a:cs typeface=""/>
                        </a:defRPr>
                      </a:lvl7pPr>
                      <a:lvl8pPr marL="3200400" algn="l" defTabSz="914400" rtl="0" eaLnBrk="1" latinLnBrk="0" hangingPunct="1">
                        <a:defRPr sz="1800" kern="1200">
                          <a:solidFill>
                            <a:schemeClr val="tx1"/>
                          </a:solidFill>
                          <a:latin typeface="Calibri" panose="020F0502020204030204"/>
                          <a:ea typeface=""/>
                          <a:cs typeface=""/>
                        </a:defRPr>
                      </a:lvl8pPr>
                      <a:lvl9pPr marL="3657600" algn="l" defTabSz="914400" rtl="0" eaLnBrk="1" latinLnBrk="0" hangingPunct="1">
                        <a:defRPr sz="1800" kern="1200">
                          <a:solidFill>
                            <a:schemeClr val="tx1"/>
                          </a:solidFill>
                          <a:latin typeface="Calibri" panose="020F0502020204030204"/>
                          <a:ea typeface=""/>
                          <a:cs typeface=""/>
                        </a:defRPr>
                      </a:lvl9pPr>
                    </a:lstStyle>
                    <a:p>
                      <a:pPr>
                        <a:lnSpc>
                          <a:spcPct val="107000"/>
                        </a:lnSpc>
                        <a:spcAft>
                          <a:spcPts val="0"/>
                        </a:spcAft>
                      </a:pPr>
                      <a:r>
                        <a:rPr lang="en-US" sz="1200" b="1" dirty="0">
                          <a:effectLst/>
                          <a:latin typeface="+mn-lt"/>
                        </a:rPr>
                        <a:t>Weak indirect identifiers</a:t>
                      </a:r>
                      <a:endParaRPr lang="en-SG" sz="1200" b="1" dirty="0">
                        <a:effectLst/>
                        <a:latin typeface="+mn-lt"/>
                      </a:endParaRPr>
                    </a:p>
                  </a:txBody>
                  <a:tcPr marL="23797" marR="23797"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ea typeface=""/>
                          <a:cs typeface=""/>
                        </a:defRPr>
                      </a:lvl1pPr>
                      <a:lvl2pPr marL="457200" algn="l" defTabSz="914400" rtl="0" eaLnBrk="1" latinLnBrk="0" hangingPunct="1">
                        <a:defRPr sz="1800" kern="1200">
                          <a:solidFill>
                            <a:schemeClr val="tx1"/>
                          </a:solidFill>
                          <a:latin typeface="Calibri" panose="020F0502020204030204"/>
                          <a:ea typeface=""/>
                          <a:cs typeface=""/>
                        </a:defRPr>
                      </a:lvl2pPr>
                      <a:lvl3pPr marL="914400" algn="l" defTabSz="914400" rtl="0" eaLnBrk="1" latinLnBrk="0" hangingPunct="1">
                        <a:defRPr sz="1800" kern="1200">
                          <a:solidFill>
                            <a:schemeClr val="tx1"/>
                          </a:solidFill>
                          <a:latin typeface="Calibri" panose="020F0502020204030204"/>
                          <a:ea typeface=""/>
                          <a:cs typeface=""/>
                        </a:defRPr>
                      </a:lvl3pPr>
                      <a:lvl4pPr marL="1371600" algn="l" defTabSz="914400" rtl="0" eaLnBrk="1" latinLnBrk="0" hangingPunct="1">
                        <a:defRPr sz="1800" kern="1200">
                          <a:solidFill>
                            <a:schemeClr val="tx1"/>
                          </a:solidFill>
                          <a:latin typeface="Calibri" panose="020F0502020204030204"/>
                          <a:ea typeface=""/>
                          <a:cs typeface=""/>
                        </a:defRPr>
                      </a:lvl4pPr>
                      <a:lvl5pPr marL="1828800" algn="l" defTabSz="914400" rtl="0" eaLnBrk="1" latinLnBrk="0" hangingPunct="1">
                        <a:defRPr sz="1800" kern="1200">
                          <a:solidFill>
                            <a:schemeClr val="tx1"/>
                          </a:solidFill>
                          <a:latin typeface="Calibri" panose="020F0502020204030204"/>
                          <a:ea typeface=""/>
                          <a:cs typeface=""/>
                        </a:defRPr>
                      </a:lvl5pPr>
                      <a:lvl6pPr marL="2286000" algn="l" defTabSz="914400" rtl="0" eaLnBrk="1" latinLnBrk="0" hangingPunct="1">
                        <a:defRPr sz="1800" kern="1200">
                          <a:solidFill>
                            <a:schemeClr val="tx1"/>
                          </a:solidFill>
                          <a:latin typeface="Calibri" panose="020F0502020204030204"/>
                          <a:ea typeface=""/>
                          <a:cs typeface=""/>
                        </a:defRPr>
                      </a:lvl6pPr>
                      <a:lvl7pPr marL="2743200" algn="l" defTabSz="914400" rtl="0" eaLnBrk="1" latinLnBrk="0" hangingPunct="1">
                        <a:defRPr sz="1800" kern="1200">
                          <a:solidFill>
                            <a:schemeClr val="tx1"/>
                          </a:solidFill>
                          <a:latin typeface="Calibri" panose="020F0502020204030204"/>
                          <a:ea typeface=""/>
                          <a:cs typeface=""/>
                        </a:defRPr>
                      </a:lvl7pPr>
                      <a:lvl8pPr marL="3200400" algn="l" defTabSz="914400" rtl="0" eaLnBrk="1" latinLnBrk="0" hangingPunct="1">
                        <a:defRPr sz="1800" kern="1200">
                          <a:solidFill>
                            <a:schemeClr val="tx1"/>
                          </a:solidFill>
                          <a:latin typeface="Calibri" panose="020F0502020204030204"/>
                          <a:ea typeface=""/>
                          <a:cs typeface=""/>
                        </a:defRPr>
                      </a:lvl8pPr>
                      <a:lvl9pPr marL="3657600" algn="l" defTabSz="914400" rtl="0" eaLnBrk="1" latinLnBrk="0" hangingPunct="1">
                        <a:defRPr sz="1800" kern="1200">
                          <a:solidFill>
                            <a:schemeClr val="tx1"/>
                          </a:solidFill>
                          <a:latin typeface="Calibri" panose="020F0502020204030204"/>
                          <a:ea typeface=""/>
                          <a:cs typeface=""/>
                        </a:defRPr>
                      </a:lvl9pPr>
                    </a:lstStyle>
                    <a:p>
                      <a:pPr>
                        <a:lnSpc>
                          <a:spcPct val="107000"/>
                        </a:lnSpc>
                        <a:spcAft>
                          <a:spcPts val="0"/>
                        </a:spcAft>
                      </a:pPr>
                      <a:r>
                        <a:rPr lang="en-US" sz="1200" dirty="0">
                          <a:effectLst/>
                          <a:latin typeface="+mn-lt"/>
                          <a:ea typeface="DengXian"/>
                          <a:cs typeface="Segoe UI" panose="020B0502040204020203" pitchFamily="34" charset="0"/>
                        </a:rPr>
                        <a:t>Sex (2 categories), Occupation (multiple categories), Age</a:t>
                      </a:r>
                      <a:endParaRPr lang="en-SG" sz="1200" dirty="0">
                        <a:effectLst/>
                        <a:latin typeface="+mn-lt"/>
                        <a:ea typeface="DengXian"/>
                        <a:cs typeface="Segoe UI" panose="020B0502040204020203" pitchFamily="34" charset="0"/>
                      </a:endParaRPr>
                    </a:p>
                  </a:txBody>
                  <a:tcPr marL="23797" marR="23797"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ea typeface=""/>
                          <a:cs typeface=""/>
                        </a:defRPr>
                      </a:lvl1pPr>
                      <a:lvl2pPr marL="457200" algn="l" defTabSz="914400" rtl="0" eaLnBrk="1" latinLnBrk="0" hangingPunct="1">
                        <a:defRPr sz="1800" kern="1200">
                          <a:solidFill>
                            <a:schemeClr val="tx1"/>
                          </a:solidFill>
                          <a:latin typeface="Calibri" panose="020F0502020204030204"/>
                          <a:ea typeface=""/>
                          <a:cs typeface=""/>
                        </a:defRPr>
                      </a:lvl2pPr>
                      <a:lvl3pPr marL="914400" algn="l" defTabSz="914400" rtl="0" eaLnBrk="1" latinLnBrk="0" hangingPunct="1">
                        <a:defRPr sz="1800" kern="1200">
                          <a:solidFill>
                            <a:schemeClr val="tx1"/>
                          </a:solidFill>
                          <a:latin typeface="Calibri" panose="020F0502020204030204"/>
                          <a:ea typeface=""/>
                          <a:cs typeface=""/>
                        </a:defRPr>
                      </a:lvl3pPr>
                      <a:lvl4pPr marL="1371600" algn="l" defTabSz="914400" rtl="0" eaLnBrk="1" latinLnBrk="0" hangingPunct="1">
                        <a:defRPr sz="1800" kern="1200">
                          <a:solidFill>
                            <a:schemeClr val="tx1"/>
                          </a:solidFill>
                          <a:latin typeface="Calibri" panose="020F0502020204030204"/>
                          <a:ea typeface=""/>
                          <a:cs typeface=""/>
                        </a:defRPr>
                      </a:lvl4pPr>
                      <a:lvl5pPr marL="1828800" algn="l" defTabSz="914400" rtl="0" eaLnBrk="1" latinLnBrk="0" hangingPunct="1">
                        <a:defRPr sz="1800" kern="1200">
                          <a:solidFill>
                            <a:schemeClr val="tx1"/>
                          </a:solidFill>
                          <a:latin typeface="Calibri" panose="020F0502020204030204"/>
                          <a:ea typeface=""/>
                          <a:cs typeface=""/>
                        </a:defRPr>
                      </a:lvl5pPr>
                      <a:lvl6pPr marL="2286000" algn="l" defTabSz="914400" rtl="0" eaLnBrk="1" latinLnBrk="0" hangingPunct="1">
                        <a:defRPr sz="1800" kern="1200">
                          <a:solidFill>
                            <a:schemeClr val="tx1"/>
                          </a:solidFill>
                          <a:latin typeface="Calibri" panose="020F0502020204030204"/>
                          <a:ea typeface=""/>
                          <a:cs typeface=""/>
                        </a:defRPr>
                      </a:lvl6pPr>
                      <a:lvl7pPr marL="2743200" algn="l" defTabSz="914400" rtl="0" eaLnBrk="1" latinLnBrk="0" hangingPunct="1">
                        <a:defRPr sz="1800" kern="1200">
                          <a:solidFill>
                            <a:schemeClr val="tx1"/>
                          </a:solidFill>
                          <a:latin typeface="Calibri" panose="020F0502020204030204"/>
                          <a:ea typeface=""/>
                          <a:cs typeface=""/>
                        </a:defRPr>
                      </a:lvl7pPr>
                      <a:lvl8pPr marL="3200400" algn="l" defTabSz="914400" rtl="0" eaLnBrk="1" latinLnBrk="0" hangingPunct="1">
                        <a:defRPr sz="1800" kern="1200">
                          <a:solidFill>
                            <a:schemeClr val="tx1"/>
                          </a:solidFill>
                          <a:latin typeface="Calibri" panose="020F0502020204030204"/>
                          <a:ea typeface=""/>
                          <a:cs typeface=""/>
                        </a:defRPr>
                      </a:lvl8pPr>
                      <a:lvl9pPr marL="3657600" algn="l" defTabSz="914400" rtl="0" eaLnBrk="1" latinLnBrk="0" hangingPunct="1">
                        <a:defRPr sz="1800" kern="1200">
                          <a:solidFill>
                            <a:schemeClr val="tx1"/>
                          </a:solidFill>
                          <a:latin typeface="Calibri" panose="020F0502020204030204"/>
                          <a:ea typeface=""/>
                          <a:cs typeface=""/>
                        </a:defRPr>
                      </a:lvl9pPr>
                    </a:lstStyle>
                    <a:p>
                      <a:pPr>
                        <a:lnSpc>
                          <a:spcPct val="107000"/>
                        </a:lnSpc>
                        <a:spcAft>
                          <a:spcPts val="0"/>
                        </a:spcAft>
                      </a:pPr>
                      <a:r>
                        <a:rPr lang="en-US" sz="1200" b="0" u="none" dirty="0">
                          <a:effectLst/>
                          <a:latin typeface="+mn-lt"/>
                          <a:ea typeface="DengXian"/>
                          <a:cs typeface="Segoe UI" panose="020B0502040204020203" pitchFamily="34" charset="0"/>
                        </a:rPr>
                        <a:t>Suggest guidelines and recommend anonymization methods</a:t>
                      </a:r>
                      <a:endParaRPr lang="en-SG" sz="1200" b="0" u="none" dirty="0">
                        <a:effectLst/>
                        <a:latin typeface="+mn-lt"/>
                        <a:ea typeface="DengXian"/>
                        <a:cs typeface="Segoe UI" panose="020B0502040204020203" pitchFamily="34" charset="0"/>
                      </a:endParaRPr>
                    </a:p>
                  </a:txBody>
                  <a:tcPr marL="23797" marR="23797"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ea typeface=""/>
                          <a:cs typeface=""/>
                        </a:defRPr>
                      </a:lvl1pPr>
                      <a:lvl2pPr marL="457200" algn="l" defTabSz="914400" rtl="0" eaLnBrk="1" latinLnBrk="0" hangingPunct="1">
                        <a:defRPr sz="1800" kern="1200">
                          <a:solidFill>
                            <a:schemeClr val="tx1"/>
                          </a:solidFill>
                          <a:latin typeface="Calibri" panose="020F0502020204030204"/>
                          <a:ea typeface=""/>
                          <a:cs typeface=""/>
                        </a:defRPr>
                      </a:lvl2pPr>
                      <a:lvl3pPr marL="914400" algn="l" defTabSz="914400" rtl="0" eaLnBrk="1" latinLnBrk="0" hangingPunct="1">
                        <a:defRPr sz="1800" kern="1200">
                          <a:solidFill>
                            <a:schemeClr val="tx1"/>
                          </a:solidFill>
                          <a:latin typeface="Calibri" panose="020F0502020204030204"/>
                          <a:ea typeface=""/>
                          <a:cs typeface=""/>
                        </a:defRPr>
                      </a:lvl3pPr>
                      <a:lvl4pPr marL="1371600" algn="l" defTabSz="914400" rtl="0" eaLnBrk="1" latinLnBrk="0" hangingPunct="1">
                        <a:defRPr sz="1800" kern="1200">
                          <a:solidFill>
                            <a:schemeClr val="tx1"/>
                          </a:solidFill>
                          <a:latin typeface="Calibri" panose="020F0502020204030204"/>
                          <a:ea typeface=""/>
                          <a:cs typeface=""/>
                        </a:defRPr>
                      </a:lvl4pPr>
                      <a:lvl5pPr marL="1828800" algn="l" defTabSz="914400" rtl="0" eaLnBrk="1" latinLnBrk="0" hangingPunct="1">
                        <a:defRPr sz="1800" kern="1200">
                          <a:solidFill>
                            <a:schemeClr val="tx1"/>
                          </a:solidFill>
                          <a:latin typeface="Calibri" panose="020F0502020204030204"/>
                          <a:ea typeface=""/>
                          <a:cs typeface=""/>
                        </a:defRPr>
                      </a:lvl5pPr>
                      <a:lvl6pPr marL="2286000" algn="l" defTabSz="914400" rtl="0" eaLnBrk="1" latinLnBrk="0" hangingPunct="1">
                        <a:defRPr sz="1800" kern="1200">
                          <a:solidFill>
                            <a:schemeClr val="tx1"/>
                          </a:solidFill>
                          <a:latin typeface="Calibri" panose="020F0502020204030204"/>
                          <a:ea typeface=""/>
                          <a:cs typeface=""/>
                        </a:defRPr>
                      </a:lvl6pPr>
                      <a:lvl7pPr marL="2743200" algn="l" defTabSz="914400" rtl="0" eaLnBrk="1" latinLnBrk="0" hangingPunct="1">
                        <a:defRPr sz="1800" kern="1200">
                          <a:solidFill>
                            <a:schemeClr val="tx1"/>
                          </a:solidFill>
                          <a:latin typeface="Calibri" panose="020F0502020204030204"/>
                          <a:ea typeface=""/>
                          <a:cs typeface=""/>
                        </a:defRPr>
                      </a:lvl7pPr>
                      <a:lvl8pPr marL="3200400" algn="l" defTabSz="914400" rtl="0" eaLnBrk="1" latinLnBrk="0" hangingPunct="1">
                        <a:defRPr sz="1800" kern="1200">
                          <a:solidFill>
                            <a:schemeClr val="tx1"/>
                          </a:solidFill>
                          <a:latin typeface="Calibri" panose="020F0502020204030204"/>
                          <a:ea typeface=""/>
                          <a:cs typeface=""/>
                        </a:defRPr>
                      </a:lvl8pPr>
                      <a:lvl9pPr marL="3657600" algn="l" defTabSz="914400" rtl="0" eaLnBrk="1" latinLnBrk="0" hangingPunct="1">
                        <a:defRPr sz="1800" kern="1200">
                          <a:solidFill>
                            <a:schemeClr val="tx1"/>
                          </a:solidFill>
                          <a:latin typeface="Calibri" panose="020F0502020204030204"/>
                          <a:ea typeface=""/>
                          <a:cs typeface=""/>
                        </a:defRPr>
                      </a:lvl9pPr>
                    </a:lstStyle>
                    <a:p>
                      <a:pPr>
                        <a:lnSpc>
                          <a:spcPct val="107000"/>
                        </a:lnSpc>
                        <a:spcAft>
                          <a:spcPts val="0"/>
                        </a:spcAft>
                      </a:pPr>
                      <a:r>
                        <a:rPr lang="en-US" sz="1200" dirty="0">
                          <a:effectLst/>
                          <a:latin typeface="+mn-lt"/>
                          <a:ea typeface="DengXian"/>
                          <a:cs typeface="Segoe UI" panose="020B0502040204020203" pitchFamily="34" charset="0"/>
                        </a:rPr>
                        <a:t>No specific requirement or recommendations</a:t>
                      </a:r>
                      <a:endParaRPr lang="en-SG" sz="1200" dirty="0">
                        <a:effectLst/>
                        <a:latin typeface="+mn-lt"/>
                        <a:ea typeface="DengXian"/>
                        <a:cs typeface="Segoe UI" panose="020B0502040204020203" pitchFamily="34" charset="0"/>
                      </a:endParaRPr>
                    </a:p>
                  </a:txBody>
                  <a:tcPr marL="23797" marR="23797"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xmlns="" val="3676985104"/>
                  </a:ext>
                </a:extLst>
              </a:tr>
              <a:tr h="578485">
                <a:tc>
                  <a:txBody>
                    <a:bodyPr/>
                    <a:lstStyle>
                      <a:lvl1pPr marL="0" algn="l" defTabSz="914400" rtl="0" eaLnBrk="1" latinLnBrk="0" hangingPunct="1">
                        <a:defRPr sz="1800" kern="1200">
                          <a:solidFill>
                            <a:schemeClr val="tx1"/>
                          </a:solidFill>
                          <a:latin typeface="Calibri" panose="020F0502020204030204"/>
                          <a:ea typeface=""/>
                          <a:cs typeface=""/>
                        </a:defRPr>
                      </a:lvl1pPr>
                      <a:lvl2pPr marL="457200" algn="l" defTabSz="914400" rtl="0" eaLnBrk="1" latinLnBrk="0" hangingPunct="1">
                        <a:defRPr sz="1800" kern="1200">
                          <a:solidFill>
                            <a:schemeClr val="tx1"/>
                          </a:solidFill>
                          <a:latin typeface="Calibri" panose="020F0502020204030204"/>
                          <a:ea typeface=""/>
                          <a:cs typeface=""/>
                        </a:defRPr>
                      </a:lvl2pPr>
                      <a:lvl3pPr marL="914400" algn="l" defTabSz="914400" rtl="0" eaLnBrk="1" latinLnBrk="0" hangingPunct="1">
                        <a:defRPr sz="1800" kern="1200">
                          <a:solidFill>
                            <a:schemeClr val="tx1"/>
                          </a:solidFill>
                          <a:latin typeface="Calibri" panose="020F0502020204030204"/>
                          <a:ea typeface=""/>
                          <a:cs typeface=""/>
                        </a:defRPr>
                      </a:lvl3pPr>
                      <a:lvl4pPr marL="1371600" algn="l" defTabSz="914400" rtl="0" eaLnBrk="1" latinLnBrk="0" hangingPunct="1">
                        <a:defRPr sz="1800" kern="1200">
                          <a:solidFill>
                            <a:schemeClr val="tx1"/>
                          </a:solidFill>
                          <a:latin typeface="Calibri" panose="020F0502020204030204"/>
                          <a:ea typeface=""/>
                          <a:cs typeface=""/>
                        </a:defRPr>
                      </a:lvl4pPr>
                      <a:lvl5pPr marL="1828800" algn="l" defTabSz="914400" rtl="0" eaLnBrk="1" latinLnBrk="0" hangingPunct="1">
                        <a:defRPr sz="1800" kern="1200">
                          <a:solidFill>
                            <a:schemeClr val="tx1"/>
                          </a:solidFill>
                          <a:latin typeface="Calibri" panose="020F0502020204030204"/>
                          <a:ea typeface=""/>
                          <a:cs typeface=""/>
                        </a:defRPr>
                      </a:lvl5pPr>
                      <a:lvl6pPr marL="2286000" algn="l" defTabSz="914400" rtl="0" eaLnBrk="1" latinLnBrk="0" hangingPunct="1">
                        <a:defRPr sz="1800" kern="1200">
                          <a:solidFill>
                            <a:schemeClr val="tx1"/>
                          </a:solidFill>
                          <a:latin typeface="Calibri" panose="020F0502020204030204"/>
                          <a:ea typeface=""/>
                          <a:cs typeface=""/>
                        </a:defRPr>
                      </a:lvl6pPr>
                      <a:lvl7pPr marL="2743200" algn="l" defTabSz="914400" rtl="0" eaLnBrk="1" latinLnBrk="0" hangingPunct="1">
                        <a:defRPr sz="1800" kern="1200">
                          <a:solidFill>
                            <a:schemeClr val="tx1"/>
                          </a:solidFill>
                          <a:latin typeface="Calibri" panose="020F0502020204030204"/>
                          <a:ea typeface=""/>
                          <a:cs typeface=""/>
                        </a:defRPr>
                      </a:lvl7pPr>
                      <a:lvl8pPr marL="3200400" algn="l" defTabSz="914400" rtl="0" eaLnBrk="1" latinLnBrk="0" hangingPunct="1">
                        <a:defRPr sz="1800" kern="1200">
                          <a:solidFill>
                            <a:schemeClr val="tx1"/>
                          </a:solidFill>
                          <a:latin typeface="Calibri" panose="020F0502020204030204"/>
                          <a:ea typeface=""/>
                          <a:cs typeface=""/>
                        </a:defRPr>
                      </a:lvl8pPr>
                      <a:lvl9pPr marL="3657600" algn="l" defTabSz="914400" rtl="0" eaLnBrk="1" latinLnBrk="0" hangingPunct="1">
                        <a:defRPr sz="1800" kern="1200">
                          <a:solidFill>
                            <a:schemeClr val="tx1"/>
                          </a:solidFill>
                          <a:latin typeface="Calibri" panose="020F0502020204030204"/>
                          <a:ea typeface=""/>
                          <a:cs typeface=""/>
                        </a:defRPr>
                      </a:lvl9pPr>
                    </a:lstStyle>
                    <a:p>
                      <a:pPr>
                        <a:lnSpc>
                          <a:spcPct val="107000"/>
                        </a:lnSpc>
                        <a:spcAft>
                          <a:spcPts val="0"/>
                        </a:spcAft>
                      </a:pPr>
                      <a:r>
                        <a:rPr lang="en-US" sz="1200" b="1" dirty="0">
                          <a:effectLst/>
                          <a:latin typeface="+mn-lt"/>
                          <a:ea typeface="DengXian"/>
                          <a:cs typeface="Segoe UI" panose="020B0502040204020203" pitchFamily="34" charset="0"/>
                        </a:rPr>
                        <a:t>Sensitive Attributes</a:t>
                      </a:r>
                      <a:endParaRPr lang="en-SG" sz="1200" b="1" dirty="0">
                        <a:effectLst/>
                        <a:latin typeface="+mn-lt"/>
                        <a:ea typeface="DengXian"/>
                        <a:cs typeface="Segoe UI" panose="020B0502040204020203" pitchFamily="34" charset="0"/>
                      </a:endParaRPr>
                    </a:p>
                  </a:txBody>
                  <a:tcPr marL="23797" marR="23797"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ea typeface=""/>
                          <a:cs typeface=""/>
                        </a:defRPr>
                      </a:lvl1pPr>
                      <a:lvl2pPr marL="457200" algn="l" defTabSz="914400" rtl="0" eaLnBrk="1" latinLnBrk="0" hangingPunct="1">
                        <a:defRPr sz="1800" kern="1200">
                          <a:solidFill>
                            <a:schemeClr val="tx1"/>
                          </a:solidFill>
                          <a:latin typeface="Calibri" panose="020F0502020204030204"/>
                          <a:ea typeface=""/>
                          <a:cs typeface=""/>
                        </a:defRPr>
                      </a:lvl2pPr>
                      <a:lvl3pPr marL="914400" algn="l" defTabSz="914400" rtl="0" eaLnBrk="1" latinLnBrk="0" hangingPunct="1">
                        <a:defRPr sz="1800" kern="1200">
                          <a:solidFill>
                            <a:schemeClr val="tx1"/>
                          </a:solidFill>
                          <a:latin typeface="Calibri" panose="020F0502020204030204"/>
                          <a:ea typeface=""/>
                          <a:cs typeface=""/>
                        </a:defRPr>
                      </a:lvl3pPr>
                      <a:lvl4pPr marL="1371600" algn="l" defTabSz="914400" rtl="0" eaLnBrk="1" latinLnBrk="0" hangingPunct="1">
                        <a:defRPr sz="1800" kern="1200">
                          <a:solidFill>
                            <a:schemeClr val="tx1"/>
                          </a:solidFill>
                          <a:latin typeface="Calibri" panose="020F0502020204030204"/>
                          <a:ea typeface=""/>
                          <a:cs typeface=""/>
                        </a:defRPr>
                      </a:lvl4pPr>
                      <a:lvl5pPr marL="1828800" algn="l" defTabSz="914400" rtl="0" eaLnBrk="1" latinLnBrk="0" hangingPunct="1">
                        <a:defRPr sz="1800" kern="1200">
                          <a:solidFill>
                            <a:schemeClr val="tx1"/>
                          </a:solidFill>
                          <a:latin typeface="Calibri" panose="020F0502020204030204"/>
                          <a:ea typeface=""/>
                          <a:cs typeface=""/>
                        </a:defRPr>
                      </a:lvl5pPr>
                      <a:lvl6pPr marL="2286000" algn="l" defTabSz="914400" rtl="0" eaLnBrk="1" latinLnBrk="0" hangingPunct="1">
                        <a:defRPr sz="1800" kern="1200">
                          <a:solidFill>
                            <a:schemeClr val="tx1"/>
                          </a:solidFill>
                          <a:latin typeface="Calibri" panose="020F0502020204030204"/>
                          <a:ea typeface=""/>
                          <a:cs typeface=""/>
                        </a:defRPr>
                      </a:lvl6pPr>
                      <a:lvl7pPr marL="2743200" algn="l" defTabSz="914400" rtl="0" eaLnBrk="1" latinLnBrk="0" hangingPunct="1">
                        <a:defRPr sz="1800" kern="1200">
                          <a:solidFill>
                            <a:schemeClr val="tx1"/>
                          </a:solidFill>
                          <a:latin typeface="Calibri" panose="020F0502020204030204"/>
                          <a:ea typeface=""/>
                          <a:cs typeface=""/>
                        </a:defRPr>
                      </a:lvl7pPr>
                      <a:lvl8pPr marL="3200400" algn="l" defTabSz="914400" rtl="0" eaLnBrk="1" latinLnBrk="0" hangingPunct="1">
                        <a:defRPr sz="1800" kern="1200">
                          <a:solidFill>
                            <a:schemeClr val="tx1"/>
                          </a:solidFill>
                          <a:latin typeface="Calibri" panose="020F0502020204030204"/>
                          <a:ea typeface=""/>
                          <a:cs typeface=""/>
                        </a:defRPr>
                      </a:lvl8pPr>
                      <a:lvl9pPr marL="3657600" algn="l" defTabSz="914400" rtl="0" eaLnBrk="1" latinLnBrk="0" hangingPunct="1">
                        <a:defRPr sz="1800" kern="1200">
                          <a:solidFill>
                            <a:schemeClr val="tx1"/>
                          </a:solidFill>
                          <a:latin typeface="Calibri" panose="020F0502020204030204"/>
                          <a:ea typeface=""/>
                          <a:cs typeface=""/>
                        </a:defRPr>
                      </a:lvl9pPr>
                    </a:lstStyle>
                    <a:p>
                      <a:pPr>
                        <a:lnSpc>
                          <a:spcPct val="107000"/>
                        </a:lnSpc>
                        <a:spcAft>
                          <a:spcPts val="0"/>
                        </a:spcAft>
                      </a:pPr>
                      <a:r>
                        <a:rPr lang="en-US" sz="1200" b="1" dirty="0">
                          <a:effectLst/>
                          <a:latin typeface="+mn-lt"/>
                        </a:rPr>
                        <a:t>Sensitive Attributes</a:t>
                      </a:r>
                    </a:p>
                    <a:p>
                      <a:pPr>
                        <a:lnSpc>
                          <a:spcPct val="107000"/>
                        </a:lnSpc>
                        <a:spcAft>
                          <a:spcPts val="0"/>
                        </a:spcAft>
                      </a:pPr>
                      <a:r>
                        <a:rPr lang="en-US" sz="1200" b="0" dirty="0">
                          <a:effectLst/>
                          <a:latin typeface="+mn-lt"/>
                        </a:rPr>
                        <a:t>(i.e. confidential information whose disclosure is harmful)</a:t>
                      </a:r>
                      <a:endParaRPr lang="en-SG" sz="1200" b="0" dirty="0">
                        <a:effectLst/>
                        <a:latin typeface="+mn-lt"/>
                      </a:endParaRPr>
                    </a:p>
                  </a:txBody>
                  <a:tcPr marL="23797" marR="23797"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ea typeface=""/>
                          <a:cs typeface=""/>
                        </a:defRPr>
                      </a:lvl1pPr>
                      <a:lvl2pPr marL="457200" algn="l" defTabSz="914400" rtl="0" eaLnBrk="1" latinLnBrk="0" hangingPunct="1">
                        <a:defRPr sz="1800" kern="1200">
                          <a:solidFill>
                            <a:schemeClr val="tx1"/>
                          </a:solidFill>
                          <a:latin typeface="Calibri" panose="020F0502020204030204"/>
                          <a:ea typeface=""/>
                          <a:cs typeface=""/>
                        </a:defRPr>
                      </a:lvl2pPr>
                      <a:lvl3pPr marL="914400" algn="l" defTabSz="914400" rtl="0" eaLnBrk="1" latinLnBrk="0" hangingPunct="1">
                        <a:defRPr sz="1800" kern="1200">
                          <a:solidFill>
                            <a:schemeClr val="tx1"/>
                          </a:solidFill>
                          <a:latin typeface="Calibri" panose="020F0502020204030204"/>
                          <a:ea typeface=""/>
                          <a:cs typeface=""/>
                        </a:defRPr>
                      </a:lvl3pPr>
                      <a:lvl4pPr marL="1371600" algn="l" defTabSz="914400" rtl="0" eaLnBrk="1" latinLnBrk="0" hangingPunct="1">
                        <a:defRPr sz="1800" kern="1200">
                          <a:solidFill>
                            <a:schemeClr val="tx1"/>
                          </a:solidFill>
                          <a:latin typeface="Calibri" panose="020F0502020204030204"/>
                          <a:ea typeface=""/>
                          <a:cs typeface=""/>
                        </a:defRPr>
                      </a:lvl4pPr>
                      <a:lvl5pPr marL="1828800" algn="l" defTabSz="914400" rtl="0" eaLnBrk="1" latinLnBrk="0" hangingPunct="1">
                        <a:defRPr sz="1800" kern="1200">
                          <a:solidFill>
                            <a:schemeClr val="tx1"/>
                          </a:solidFill>
                          <a:latin typeface="Calibri" panose="020F0502020204030204"/>
                          <a:ea typeface=""/>
                          <a:cs typeface=""/>
                        </a:defRPr>
                      </a:lvl5pPr>
                      <a:lvl6pPr marL="2286000" algn="l" defTabSz="914400" rtl="0" eaLnBrk="1" latinLnBrk="0" hangingPunct="1">
                        <a:defRPr sz="1800" kern="1200">
                          <a:solidFill>
                            <a:schemeClr val="tx1"/>
                          </a:solidFill>
                          <a:latin typeface="Calibri" panose="020F0502020204030204"/>
                          <a:ea typeface=""/>
                          <a:cs typeface=""/>
                        </a:defRPr>
                      </a:lvl6pPr>
                      <a:lvl7pPr marL="2743200" algn="l" defTabSz="914400" rtl="0" eaLnBrk="1" latinLnBrk="0" hangingPunct="1">
                        <a:defRPr sz="1800" kern="1200">
                          <a:solidFill>
                            <a:schemeClr val="tx1"/>
                          </a:solidFill>
                          <a:latin typeface="Calibri" panose="020F0502020204030204"/>
                          <a:ea typeface=""/>
                          <a:cs typeface=""/>
                        </a:defRPr>
                      </a:lvl7pPr>
                      <a:lvl8pPr marL="3200400" algn="l" defTabSz="914400" rtl="0" eaLnBrk="1" latinLnBrk="0" hangingPunct="1">
                        <a:defRPr sz="1800" kern="1200">
                          <a:solidFill>
                            <a:schemeClr val="tx1"/>
                          </a:solidFill>
                          <a:latin typeface="Calibri" panose="020F0502020204030204"/>
                          <a:ea typeface=""/>
                          <a:cs typeface=""/>
                        </a:defRPr>
                      </a:lvl8pPr>
                      <a:lvl9pPr marL="3657600" algn="l" defTabSz="914400" rtl="0" eaLnBrk="1" latinLnBrk="0" hangingPunct="1">
                        <a:defRPr sz="1800" kern="1200">
                          <a:solidFill>
                            <a:schemeClr val="tx1"/>
                          </a:solidFill>
                          <a:latin typeface="Calibri" panose="020F0502020204030204"/>
                          <a:ea typeface=""/>
                          <a:cs typeface=""/>
                        </a:defRPr>
                      </a:lvl9pPr>
                    </a:lstStyle>
                    <a:p>
                      <a:pPr>
                        <a:lnSpc>
                          <a:spcPct val="107000"/>
                        </a:lnSpc>
                        <a:spcAft>
                          <a:spcPts val="0"/>
                        </a:spcAft>
                      </a:pPr>
                      <a:r>
                        <a:rPr lang="en-US" sz="1200" dirty="0">
                          <a:effectLst/>
                          <a:latin typeface="+mn-lt"/>
                          <a:ea typeface="DengXian"/>
                          <a:cs typeface="Segoe UI" panose="020B0502040204020203" pitchFamily="34" charset="0"/>
                        </a:rPr>
                        <a:t>Disease contracted</a:t>
                      </a:r>
                      <a:endParaRPr lang="en-SG" sz="1200" dirty="0">
                        <a:effectLst/>
                        <a:latin typeface="+mn-lt"/>
                        <a:ea typeface="DengXian"/>
                        <a:cs typeface="Segoe UI" panose="020B0502040204020203" pitchFamily="34" charset="0"/>
                      </a:endParaRPr>
                    </a:p>
                  </a:txBody>
                  <a:tcPr marL="23797" marR="23797"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ea typeface=""/>
                          <a:cs typeface=""/>
                        </a:defRPr>
                      </a:lvl1pPr>
                      <a:lvl2pPr marL="457200" algn="l" defTabSz="914400" rtl="0" eaLnBrk="1" latinLnBrk="0" hangingPunct="1">
                        <a:defRPr sz="1800" kern="1200">
                          <a:solidFill>
                            <a:schemeClr val="tx1"/>
                          </a:solidFill>
                          <a:latin typeface="Calibri" panose="020F0502020204030204"/>
                          <a:ea typeface=""/>
                          <a:cs typeface=""/>
                        </a:defRPr>
                      </a:lvl2pPr>
                      <a:lvl3pPr marL="914400" algn="l" defTabSz="914400" rtl="0" eaLnBrk="1" latinLnBrk="0" hangingPunct="1">
                        <a:defRPr sz="1800" kern="1200">
                          <a:solidFill>
                            <a:schemeClr val="tx1"/>
                          </a:solidFill>
                          <a:latin typeface="Calibri" panose="020F0502020204030204"/>
                          <a:ea typeface=""/>
                          <a:cs typeface=""/>
                        </a:defRPr>
                      </a:lvl3pPr>
                      <a:lvl4pPr marL="1371600" algn="l" defTabSz="914400" rtl="0" eaLnBrk="1" latinLnBrk="0" hangingPunct="1">
                        <a:defRPr sz="1800" kern="1200">
                          <a:solidFill>
                            <a:schemeClr val="tx1"/>
                          </a:solidFill>
                          <a:latin typeface="Calibri" panose="020F0502020204030204"/>
                          <a:ea typeface=""/>
                          <a:cs typeface=""/>
                        </a:defRPr>
                      </a:lvl4pPr>
                      <a:lvl5pPr marL="1828800" algn="l" defTabSz="914400" rtl="0" eaLnBrk="1" latinLnBrk="0" hangingPunct="1">
                        <a:defRPr sz="1800" kern="1200">
                          <a:solidFill>
                            <a:schemeClr val="tx1"/>
                          </a:solidFill>
                          <a:latin typeface="Calibri" panose="020F0502020204030204"/>
                          <a:ea typeface=""/>
                          <a:cs typeface=""/>
                        </a:defRPr>
                      </a:lvl5pPr>
                      <a:lvl6pPr marL="2286000" algn="l" defTabSz="914400" rtl="0" eaLnBrk="1" latinLnBrk="0" hangingPunct="1">
                        <a:defRPr sz="1800" kern="1200">
                          <a:solidFill>
                            <a:schemeClr val="tx1"/>
                          </a:solidFill>
                          <a:latin typeface="Calibri" panose="020F0502020204030204"/>
                          <a:ea typeface=""/>
                          <a:cs typeface=""/>
                        </a:defRPr>
                      </a:lvl6pPr>
                      <a:lvl7pPr marL="2743200" algn="l" defTabSz="914400" rtl="0" eaLnBrk="1" latinLnBrk="0" hangingPunct="1">
                        <a:defRPr sz="1800" kern="1200">
                          <a:solidFill>
                            <a:schemeClr val="tx1"/>
                          </a:solidFill>
                          <a:latin typeface="Calibri" panose="020F0502020204030204"/>
                          <a:ea typeface=""/>
                          <a:cs typeface=""/>
                        </a:defRPr>
                      </a:lvl7pPr>
                      <a:lvl8pPr marL="3200400" algn="l" defTabSz="914400" rtl="0" eaLnBrk="1" latinLnBrk="0" hangingPunct="1">
                        <a:defRPr sz="1800" kern="1200">
                          <a:solidFill>
                            <a:schemeClr val="tx1"/>
                          </a:solidFill>
                          <a:latin typeface="Calibri" panose="020F0502020204030204"/>
                          <a:ea typeface=""/>
                          <a:cs typeface=""/>
                        </a:defRPr>
                      </a:lvl8pPr>
                      <a:lvl9pPr marL="3657600" algn="l" defTabSz="914400" rtl="0" eaLnBrk="1" latinLnBrk="0" hangingPunct="1">
                        <a:defRPr sz="1800" kern="1200">
                          <a:solidFill>
                            <a:schemeClr val="tx1"/>
                          </a:solidFill>
                          <a:latin typeface="Calibri" panose="020F0502020204030204"/>
                          <a:ea typeface=""/>
                          <a:cs typeface=""/>
                        </a:defRPr>
                      </a:lvl9pPr>
                    </a:lstStyle>
                    <a:p>
                      <a:pPr marL="0" marR="0" lvl="0" indent="0" algn="l" defTabSz="914400" rtl="0" eaLnBrk="1" fontAlgn="auto" latinLnBrk="0" hangingPunct="1">
                        <a:lnSpc>
                          <a:spcPct val="107000"/>
                        </a:lnSpc>
                        <a:spcBef>
                          <a:spcPts val="0"/>
                        </a:spcBef>
                        <a:spcAft>
                          <a:spcPts val="0"/>
                        </a:spcAft>
                        <a:buClrTx/>
                        <a:buSzTx/>
                        <a:buFontTx/>
                        <a:buNone/>
                        <a:tabLst/>
                        <a:defRPr/>
                      </a:pPr>
                      <a:r>
                        <a:rPr lang="en-US" sz="1200" b="0" u="none" dirty="0">
                          <a:effectLst/>
                          <a:latin typeface="+mn-lt"/>
                          <a:ea typeface="DengXian"/>
                          <a:cs typeface="Segoe UI" panose="020B0502040204020203" pitchFamily="34" charset="0"/>
                        </a:rPr>
                        <a:t>Suggest guidelines and recommend anonymization methods</a:t>
                      </a:r>
                      <a:endParaRPr lang="en-SG" sz="1200" b="0" u="none" dirty="0">
                        <a:effectLst/>
                        <a:latin typeface="+mn-lt"/>
                        <a:ea typeface="DengXian"/>
                        <a:cs typeface="Segoe UI" panose="020B0502040204020203" pitchFamily="34" charset="0"/>
                      </a:endParaRPr>
                    </a:p>
                    <a:p>
                      <a:pPr>
                        <a:lnSpc>
                          <a:spcPct val="107000"/>
                        </a:lnSpc>
                        <a:spcAft>
                          <a:spcPts val="0"/>
                        </a:spcAft>
                      </a:pPr>
                      <a:endParaRPr lang="en-SG" sz="1200" b="1" dirty="0">
                        <a:effectLst/>
                        <a:latin typeface="+mn-lt"/>
                        <a:ea typeface="DengXian"/>
                        <a:cs typeface="Segoe UI" panose="020B0502040204020203" pitchFamily="34" charset="0"/>
                      </a:endParaRPr>
                    </a:p>
                  </a:txBody>
                  <a:tcPr marL="23797" marR="23797"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ea typeface=""/>
                          <a:cs typeface=""/>
                        </a:defRPr>
                      </a:lvl1pPr>
                      <a:lvl2pPr marL="457200" algn="l" defTabSz="914400" rtl="0" eaLnBrk="1" latinLnBrk="0" hangingPunct="1">
                        <a:defRPr sz="1800" kern="1200">
                          <a:solidFill>
                            <a:schemeClr val="tx1"/>
                          </a:solidFill>
                          <a:latin typeface="Calibri" panose="020F0502020204030204"/>
                          <a:ea typeface=""/>
                          <a:cs typeface=""/>
                        </a:defRPr>
                      </a:lvl2pPr>
                      <a:lvl3pPr marL="914400" algn="l" defTabSz="914400" rtl="0" eaLnBrk="1" latinLnBrk="0" hangingPunct="1">
                        <a:defRPr sz="1800" kern="1200">
                          <a:solidFill>
                            <a:schemeClr val="tx1"/>
                          </a:solidFill>
                          <a:latin typeface="Calibri" panose="020F0502020204030204"/>
                          <a:ea typeface=""/>
                          <a:cs typeface=""/>
                        </a:defRPr>
                      </a:lvl3pPr>
                      <a:lvl4pPr marL="1371600" algn="l" defTabSz="914400" rtl="0" eaLnBrk="1" latinLnBrk="0" hangingPunct="1">
                        <a:defRPr sz="1800" kern="1200">
                          <a:solidFill>
                            <a:schemeClr val="tx1"/>
                          </a:solidFill>
                          <a:latin typeface="Calibri" panose="020F0502020204030204"/>
                          <a:ea typeface=""/>
                          <a:cs typeface=""/>
                        </a:defRPr>
                      </a:lvl4pPr>
                      <a:lvl5pPr marL="1828800" algn="l" defTabSz="914400" rtl="0" eaLnBrk="1" latinLnBrk="0" hangingPunct="1">
                        <a:defRPr sz="1800" kern="1200">
                          <a:solidFill>
                            <a:schemeClr val="tx1"/>
                          </a:solidFill>
                          <a:latin typeface="Calibri" panose="020F0502020204030204"/>
                          <a:ea typeface=""/>
                          <a:cs typeface=""/>
                        </a:defRPr>
                      </a:lvl5pPr>
                      <a:lvl6pPr marL="2286000" algn="l" defTabSz="914400" rtl="0" eaLnBrk="1" latinLnBrk="0" hangingPunct="1">
                        <a:defRPr sz="1800" kern="1200">
                          <a:solidFill>
                            <a:schemeClr val="tx1"/>
                          </a:solidFill>
                          <a:latin typeface="Calibri" panose="020F0502020204030204"/>
                          <a:ea typeface=""/>
                          <a:cs typeface=""/>
                        </a:defRPr>
                      </a:lvl6pPr>
                      <a:lvl7pPr marL="2743200" algn="l" defTabSz="914400" rtl="0" eaLnBrk="1" latinLnBrk="0" hangingPunct="1">
                        <a:defRPr sz="1800" kern="1200">
                          <a:solidFill>
                            <a:schemeClr val="tx1"/>
                          </a:solidFill>
                          <a:latin typeface="Calibri" panose="020F0502020204030204"/>
                          <a:ea typeface=""/>
                          <a:cs typeface=""/>
                        </a:defRPr>
                      </a:lvl7pPr>
                      <a:lvl8pPr marL="3200400" algn="l" defTabSz="914400" rtl="0" eaLnBrk="1" latinLnBrk="0" hangingPunct="1">
                        <a:defRPr sz="1800" kern="1200">
                          <a:solidFill>
                            <a:schemeClr val="tx1"/>
                          </a:solidFill>
                          <a:latin typeface="Calibri" panose="020F0502020204030204"/>
                          <a:ea typeface=""/>
                          <a:cs typeface=""/>
                        </a:defRPr>
                      </a:lvl8pPr>
                      <a:lvl9pPr marL="3657600" algn="l" defTabSz="914400" rtl="0" eaLnBrk="1" latinLnBrk="0" hangingPunct="1">
                        <a:defRPr sz="1800" kern="1200">
                          <a:solidFill>
                            <a:schemeClr val="tx1"/>
                          </a:solidFill>
                          <a:latin typeface="Calibri" panose="020F0502020204030204"/>
                          <a:ea typeface=""/>
                          <a:cs typeface=""/>
                        </a:defRPr>
                      </a:lvl9pPr>
                    </a:lstStyle>
                    <a:p>
                      <a:pPr marL="0" marR="0" lvl="0" indent="0" algn="l" defTabSz="914400" rtl="0" eaLnBrk="1" fontAlgn="auto" latinLnBrk="0" hangingPunct="1">
                        <a:lnSpc>
                          <a:spcPct val="107000"/>
                        </a:lnSpc>
                        <a:spcBef>
                          <a:spcPts val="0"/>
                        </a:spcBef>
                        <a:spcAft>
                          <a:spcPts val="0"/>
                        </a:spcAft>
                        <a:buClrTx/>
                        <a:buSzTx/>
                        <a:buFontTx/>
                        <a:buNone/>
                        <a:tabLst/>
                        <a:defRPr/>
                      </a:pPr>
                      <a:r>
                        <a:rPr lang="en-US" sz="1200" dirty="0">
                          <a:effectLst/>
                          <a:latin typeface="+mn-lt"/>
                          <a:ea typeface="DengXian"/>
                          <a:cs typeface="Segoe UI" panose="020B0502040204020203" pitchFamily="34" charset="0"/>
                        </a:rPr>
                        <a:t>No specific requirement or recommendations</a:t>
                      </a:r>
                      <a:endParaRPr lang="en-SG" sz="1200" dirty="0">
                        <a:effectLst/>
                        <a:latin typeface="+mn-lt"/>
                        <a:ea typeface="DengXian"/>
                        <a:cs typeface="Segoe UI" panose="020B0502040204020203" pitchFamily="34" charset="0"/>
                      </a:endParaRPr>
                    </a:p>
                    <a:p>
                      <a:pPr>
                        <a:lnSpc>
                          <a:spcPct val="107000"/>
                        </a:lnSpc>
                        <a:spcAft>
                          <a:spcPts val="0"/>
                        </a:spcAft>
                      </a:pPr>
                      <a:endParaRPr lang="en-SG" sz="1200" dirty="0">
                        <a:effectLst/>
                        <a:latin typeface="+mn-lt"/>
                        <a:ea typeface="DengXian"/>
                        <a:cs typeface="Segoe UI" panose="020B0502040204020203" pitchFamily="34" charset="0"/>
                      </a:endParaRPr>
                    </a:p>
                  </a:txBody>
                  <a:tcPr marL="23797" marR="23797"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xmlns="" val="1566255384"/>
                  </a:ext>
                </a:extLst>
              </a:tr>
            </a:tbl>
          </a:graphicData>
        </a:graphic>
      </p:graphicFrame>
      <p:sp>
        <p:nvSpPr>
          <p:cNvPr id="7" name="TextBox 6"/>
          <p:cNvSpPr txBox="1"/>
          <p:nvPr/>
        </p:nvSpPr>
        <p:spPr>
          <a:xfrm>
            <a:off x="5862483" y="639"/>
            <a:ext cx="3281668" cy="307777"/>
          </a:xfrm>
          <a:prstGeom prst="rect">
            <a:avLst/>
          </a:prstGeom>
          <a:solidFill>
            <a:srgbClr val="FFC000"/>
          </a:solidFill>
        </p:spPr>
        <p:txBody>
          <a:bodyPr wrap="none" rtlCol="0">
            <a:spAutoFit/>
          </a:bodyPr>
          <a:lstStyle/>
          <a:p>
            <a:r>
              <a:rPr lang="en-US" sz="1400" dirty="0" smtClean="0"/>
              <a:t>For internal sharing only – do not circulate</a:t>
            </a:r>
            <a:endParaRPr lang="en-US" sz="1400" dirty="0"/>
          </a:p>
        </p:txBody>
      </p:sp>
    </p:spTree>
    <p:extLst>
      <p:ext uri="{BB962C8B-B14F-4D97-AF65-F5344CB8AC3E}">
        <p14:creationId xmlns:p14="http://schemas.microsoft.com/office/powerpoint/2010/main" val="118388159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86CB4B4D-7CA3-9044-876B-883B54F8677D}" type="slidenum">
              <a:rPr lang="uk-UA" smtClean="0"/>
              <a:pPr/>
              <a:t>21</a:t>
            </a:fld>
            <a:endParaRPr lang="uk-UA" dirty="0"/>
          </a:p>
        </p:txBody>
      </p:sp>
      <p:sp>
        <p:nvSpPr>
          <p:cNvPr id="11" name="Rectangle 10"/>
          <p:cNvSpPr/>
          <p:nvPr/>
        </p:nvSpPr>
        <p:spPr>
          <a:xfrm>
            <a:off x="4356339" y="4809119"/>
            <a:ext cx="4572000" cy="261610"/>
          </a:xfrm>
          <a:prstGeom prst="rect">
            <a:avLst/>
          </a:prstGeom>
        </p:spPr>
        <p:txBody>
          <a:bodyPr>
            <a:spAutoFit/>
          </a:bodyPr>
          <a:lstStyle/>
          <a:p>
            <a:pPr algn="r">
              <a:defRPr/>
            </a:pPr>
            <a:r>
              <a:rPr lang="en-SG" sz="1050" i="1" smtClean="0">
                <a:cs typeface="Times New Roman" panose="02020603050405020304" pitchFamily="18" charset="0"/>
              </a:rPr>
              <a:t>Source: SNDGO</a:t>
            </a:r>
            <a:endParaRPr lang="en-US" sz="1050" i="1" dirty="0"/>
          </a:p>
        </p:txBody>
      </p:sp>
      <p:sp>
        <p:nvSpPr>
          <p:cNvPr id="7" name="Title 1">
            <a:extLst>
              <a:ext uri="{FF2B5EF4-FFF2-40B4-BE49-F238E27FC236}">
                <a16:creationId xmlns:a16="http://schemas.microsoft.com/office/drawing/2014/main" xmlns="" id="{23BD6B43-5F8D-4FBB-8AEF-3E86ED681904}"/>
              </a:ext>
            </a:extLst>
          </p:cNvPr>
          <p:cNvSpPr txBox="1">
            <a:spLocks/>
          </p:cNvSpPr>
          <p:nvPr/>
        </p:nvSpPr>
        <p:spPr>
          <a:xfrm>
            <a:off x="187624" y="76896"/>
            <a:ext cx="8446571" cy="515624"/>
          </a:xfrm>
          <a:prstGeom prst="rect">
            <a:avLst/>
          </a:prstGeom>
        </p:spPr>
        <p:txBody>
          <a:bodyPr vert="horz" lIns="91440" tIns="45720" rIns="91440" bIns="45720" rtlCol="0" anchor="ctr">
            <a:normAutofit fontScale="82500" lnSpcReduction="10000"/>
          </a:bodyPr>
          <a:lstStyle>
            <a:lvl1pPr algn="l" defTabSz="685783" rtl="0" eaLnBrk="1" latinLnBrk="0" hangingPunct="1">
              <a:lnSpc>
                <a:spcPct val="90000"/>
              </a:lnSpc>
              <a:spcBef>
                <a:spcPct val="0"/>
              </a:spcBef>
              <a:buNone/>
              <a:defRPr sz="2400" b="1" kern="1200">
                <a:solidFill>
                  <a:srgbClr val="8E2200"/>
                </a:solidFill>
                <a:latin typeface="+mn-lt"/>
                <a:ea typeface="+mj-ea"/>
                <a:cs typeface="+mj-cs"/>
              </a:defRPr>
            </a:lvl1pPr>
          </a:lstStyle>
          <a:p>
            <a:pPr marL="0" marR="0" lvl="0" indent="0" algn="l" defTabSz="685783" rtl="0" eaLnBrk="1" fontAlgn="auto" latinLnBrk="0" hangingPunct="1">
              <a:lnSpc>
                <a:spcPct val="90000"/>
              </a:lnSpc>
              <a:spcBef>
                <a:spcPct val="0"/>
              </a:spcBef>
              <a:spcAft>
                <a:spcPts val="0"/>
              </a:spcAft>
              <a:buClrTx/>
              <a:buSzTx/>
              <a:buFontTx/>
              <a:buNone/>
              <a:tabLst/>
              <a:defRPr/>
            </a:pPr>
            <a:r>
              <a:rPr kumimoji="0" lang="en-US" sz="2400" b="1" i="0" u="none" strike="noStrike" kern="1200" cap="none" spc="0" normalizeH="0" baseline="0" noProof="0" dirty="0" smtClean="0">
                <a:ln>
                  <a:noFill/>
                </a:ln>
                <a:solidFill>
                  <a:srgbClr val="8E2200"/>
                </a:solidFill>
                <a:effectLst/>
                <a:uLnTx/>
                <a:uFillTx/>
                <a:latin typeface="Calibri" panose="020F0502020204030204"/>
                <a:ea typeface=""/>
                <a:cs typeface=""/>
              </a:rPr>
              <a:t>Stage 1: Proposed Prescribed Rules for Direct and Strong Indirect Identifiers</a:t>
            </a:r>
            <a:endParaRPr kumimoji="0" lang="en-SG" sz="2400" b="1" i="0" u="none" strike="noStrike" kern="1200" cap="none" spc="0" normalizeH="0" baseline="0" noProof="0" dirty="0">
              <a:ln>
                <a:noFill/>
              </a:ln>
              <a:solidFill>
                <a:srgbClr val="8E2200"/>
              </a:solidFill>
              <a:effectLst/>
              <a:uLnTx/>
              <a:uFillTx/>
              <a:latin typeface="Calibri" panose="020F0502020204030204"/>
              <a:ea typeface=""/>
              <a:cs typeface=""/>
            </a:endParaRPr>
          </a:p>
        </p:txBody>
      </p:sp>
      <p:graphicFrame>
        <p:nvGraphicFramePr>
          <p:cNvPr id="8" name="Table 7">
            <a:extLst>
              <a:ext uri="{FF2B5EF4-FFF2-40B4-BE49-F238E27FC236}">
                <a16:creationId xmlns:a16="http://schemas.microsoft.com/office/drawing/2014/main" xmlns="" id="{315B58B3-0343-499B-87D1-F51D8D9B96F0}"/>
              </a:ext>
            </a:extLst>
          </p:cNvPr>
          <p:cNvGraphicFramePr>
            <a:graphicFrameLocks noGrp="1"/>
          </p:cNvGraphicFramePr>
          <p:nvPr>
            <p:extLst>
              <p:ext uri="{D42A27DB-BD31-4B8C-83A1-F6EECF244321}">
                <p14:modId xmlns:p14="http://schemas.microsoft.com/office/powerpoint/2010/main" val="2023038300"/>
              </p:ext>
            </p:extLst>
          </p:nvPr>
        </p:nvGraphicFramePr>
        <p:xfrm>
          <a:off x="283400" y="687175"/>
          <a:ext cx="8350794" cy="4305554"/>
        </p:xfrm>
        <a:graphic>
          <a:graphicData uri="http://schemas.openxmlformats.org/drawingml/2006/table">
            <a:tbl>
              <a:tblPr firstRow="1" firstCol="1" bandRow="1"/>
              <a:tblGrid>
                <a:gridCol w="382004">
                  <a:extLst>
                    <a:ext uri="{9D8B030D-6E8A-4147-A177-3AD203B41FA5}">
                      <a16:colId xmlns:a16="http://schemas.microsoft.com/office/drawing/2014/main" xmlns="" val="2927481801"/>
                    </a:ext>
                  </a:extLst>
                </a:gridCol>
                <a:gridCol w="2880948">
                  <a:extLst>
                    <a:ext uri="{9D8B030D-6E8A-4147-A177-3AD203B41FA5}">
                      <a16:colId xmlns:a16="http://schemas.microsoft.com/office/drawing/2014/main" xmlns="" val="2559370819"/>
                    </a:ext>
                  </a:extLst>
                </a:gridCol>
                <a:gridCol w="1875453">
                  <a:extLst>
                    <a:ext uri="{9D8B030D-6E8A-4147-A177-3AD203B41FA5}">
                      <a16:colId xmlns:a16="http://schemas.microsoft.com/office/drawing/2014/main" xmlns="" val="2160668253"/>
                    </a:ext>
                  </a:extLst>
                </a:gridCol>
                <a:gridCol w="3212389">
                  <a:extLst>
                    <a:ext uri="{9D8B030D-6E8A-4147-A177-3AD203B41FA5}">
                      <a16:colId xmlns:a16="http://schemas.microsoft.com/office/drawing/2014/main" xmlns="" val="1250606709"/>
                    </a:ext>
                  </a:extLst>
                </a:gridCol>
              </a:tblGrid>
              <a:tr h="187071">
                <a:tc>
                  <a:txBody>
                    <a:bodyPr/>
                    <a:lstStyle>
                      <a:lvl1pPr marL="0" algn="l" defTabSz="914400" rtl="0" eaLnBrk="1" latinLnBrk="0" hangingPunct="1">
                        <a:defRPr sz="1800" kern="1200">
                          <a:solidFill>
                            <a:schemeClr val="tx1"/>
                          </a:solidFill>
                          <a:latin typeface="Calibri" panose="020F0502020204030204"/>
                          <a:ea typeface=""/>
                          <a:cs typeface=""/>
                        </a:defRPr>
                      </a:lvl1pPr>
                      <a:lvl2pPr marL="457200" algn="l" defTabSz="914400" rtl="0" eaLnBrk="1" latinLnBrk="0" hangingPunct="1">
                        <a:defRPr sz="1800" kern="1200">
                          <a:solidFill>
                            <a:schemeClr val="tx1"/>
                          </a:solidFill>
                          <a:latin typeface="Calibri" panose="020F0502020204030204"/>
                          <a:ea typeface=""/>
                          <a:cs typeface=""/>
                        </a:defRPr>
                      </a:lvl2pPr>
                      <a:lvl3pPr marL="914400" algn="l" defTabSz="914400" rtl="0" eaLnBrk="1" latinLnBrk="0" hangingPunct="1">
                        <a:defRPr sz="1800" kern="1200">
                          <a:solidFill>
                            <a:schemeClr val="tx1"/>
                          </a:solidFill>
                          <a:latin typeface="Calibri" panose="020F0502020204030204"/>
                          <a:ea typeface=""/>
                          <a:cs typeface=""/>
                        </a:defRPr>
                      </a:lvl3pPr>
                      <a:lvl4pPr marL="1371600" algn="l" defTabSz="914400" rtl="0" eaLnBrk="1" latinLnBrk="0" hangingPunct="1">
                        <a:defRPr sz="1800" kern="1200">
                          <a:solidFill>
                            <a:schemeClr val="tx1"/>
                          </a:solidFill>
                          <a:latin typeface="Calibri" panose="020F0502020204030204"/>
                          <a:ea typeface=""/>
                          <a:cs typeface=""/>
                        </a:defRPr>
                      </a:lvl4pPr>
                      <a:lvl5pPr marL="1828800" algn="l" defTabSz="914400" rtl="0" eaLnBrk="1" latinLnBrk="0" hangingPunct="1">
                        <a:defRPr sz="1800" kern="1200">
                          <a:solidFill>
                            <a:schemeClr val="tx1"/>
                          </a:solidFill>
                          <a:latin typeface="Calibri" panose="020F0502020204030204"/>
                          <a:ea typeface=""/>
                          <a:cs typeface=""/>
                        </a:defRPr>
                      </a:lvl5pPr>
                      <a:lvl6pPr marL="2286000" algn="l" defTabSz="914400" rtl="0" eaLnBrk="1" latinLnBrk="0" hangingPunct="1">
                        <a:defRPr sz="1800" kern="1200">
                          <a:solidFill>
                            <a:schemeClr val="tx1"/>
                          </a:solidFill>
                          <a:latin typeface="Calibri" panose="020F0502020204030204"/>
                          <a:ea typeface=""/>
                          <a:cs typeface=""/>
                        </a:defRPr>
                      </a:lvl6pPr>
                      <a:lvl7pPr marL="2743200" algn="l" defTabSz="914400" rtl="0" eaLnBrk="1" latinLnBrk="0" hangingPunct="1">
                        <a:defRPr sz="1800" kern="1200">
                          <a:solidFill>
                            <a:schemeClr val="tx1"/>
                          </a:solidFill>
                          <a:latin typeface="Calibri" panose="020F0502020204030204"/>
                          <a:ea typeface=""/>
                          <a:cs typeface=""/>
                        </a:defRPr>
                      </a:lvl7pPr>
                      <a:lvl8pPr marL="3200400" algn="l" defTabSz="914400" rtl="0" eaLnBrk="1" latinLnBrk="0" hangingPunct="1">
                        <a:defRPr sz="1800" kern="1200">
                          <a:solidFill>
                            <a:schemeClr val="tx1"/>
                          </a:solidFill>
                          <a:latin typeface="Calibri" panose="020F0502020204030204"/>
                          <a:ea typeface=""/>
                          <a:cs typeface=""/>
                        </a:defRPr>
                      </a:lvl8pPr>
                      <a:lvl9pPr marL="3657600" algn="l" defTabSz="914400" rtl="0" eaLnBrk="1" latinLnBrk="0" hangingPunct="1">
                        <a:defRPr sz="1800" kern="1200">
                          <a:solidFill>
                            <a:schemeClr val="tx1"/>
                          </a:solidFill>
                          <a:latin typeface="Calibri" panose="020F0502020204030204"/>
                          <a:ea typeface=""/>
                          <a:cs typeface=""/>
                        </a:defRPr>
                      </a:lvl9pPr>
                    </a:lstStyle>
                    <a:p>
                      <a:pPr algn="ctr">
                        <a:lnSpc>
                          <a:spcPct val="107000"/>
                        </a:lnSpc>
                        <a:spcAft>
                          <a:spcPts val="0"/>
                        </a:spcAft>
                      </a:pPr>
                      <a:r>
                        <a:rPr lang="en-SG" sz="1200" b="1" dirty="0">
                          <a:solidFill>
                            <a:schemeClr val="bg1"/>
                          </a:solidFill>
                          <a:effectLst/>
                          <a:latin typeface="+mn-lt"/>
                        </a:rPr>
                        <a:t>S/N</a:t>
                      </a:r>
                      <a:endParaRPr lang="en-SG" sz="1200" b="1" dirty="0">
                        <a:solidFill>
                          <a:schemeClr val="bg1"/>
                        </a:solidFill>
                        <a:effectLst/>
                        <a:latin typeface="+mn-lt"/>
                        <a:ea typeface="DengXian"/>
                        <a:cs typeface="Times New Roman" panose="02020603050405020304" pitchFamily="18" charset="0"/>
                      </a:endParaRPr>
                    </a:p>
                  </a:txBody>
                  <a:tcPr marL="34313" marR="34313"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911A17"/>
                    </a:solidFill>
                  </a:tcPr>
                </a:tc>
                <a:tc>
                  <a:txBody>
                    <a:bodyPr/>
                    <a:lstStyle>
                      <a:lvl1pPr marL="0" algn="l" defTabSz="914400" rtl="0" eaLnBrk="1" latinLnBrk="0" hangingPunct="1">
                        <a:defRPr sz="1800" kern="1200">
                          <a:solidFill>
                            <a:schemeClr val="tx1"/>
                          </a:solidFill>
                          <a:latin typeface="Calibri" panose="020F0502020204030204"/>
                          <a:ea typeface=""/>
                          <a:cs typeface=""/>
                        </a:defRPr>
                      </a:lvl1pPr>
                      <a:lvl2pPr marL="457200" algn="l" defTabSz="914400" rtl="0" eaLnBrk="1" latinLnBrk="0" hangingPunct="1">
                        <a:defRPr sz="1800" kern="1200">
                          <a:solidFill>
                            <a:schemeClr val="tx1"/>
                          </a:solidFill>
                          <a:latin typeface="Calibri" panose="020F0502020204030204"/>
                          <a:ea typeface=""/>
                          <a:cs typeface=""/>
                        </a:defRPr>
                      </a:lvl2pPr>
                      <a:lvl3pPr marL="914400" algn="l" defTabSz="914400" rtl="0" eaLnBrk="1" latinLnBrk="0" hangingPunct="1">
                        <a:defRPr sz="1800" kern="1200">
                          <a:solidFill>
                            <a:schemeClr val="tx1"/>
                          </a:solidFill>
                          <a:latin typeface="Calibri" panose="020F0502020204030204"/>
                          <a:ea typeface=""/>
                          <a:cs typeface=""/>
                        </a:defRPr>
                      </a:lvl3pPr>
                      <a:lvl4pPr marL="1371600" algn="l" defTabSz="914400" rtl="0" eaLnBrk="1" latinLnBrk="0" hangingPunct="1">
                        <a:defRPr sz="1800" kern="1200">
                          <a:solidFill>
                            <a:schemeClr val="tx1"/>
                          </a:solidFill>
                          <a:latin typeface="Calibri" panose="020F0502020204030204"/>
                          <a:ea typeface=""/>
                          <a:cs typeface=""/>
                        </a:defRPr>
                      </a:lvl4pPr>
                      <a:lvl5pPr marL="1828800" algn="l" defTabSz="914400" rtl="0" eaLnBrk="1" latinLnBrk="0" hangingPunct="1">
                        <a:defRPr sz="1800" kern="1200">
                          <a:solidFill>
                            <a:schemeClr val="tx1"/>
                          </a:solidFill>
                          <a:latin typeface="Calibri" panose="020F0502020204030204"/>
                          <a:ea typeface=""/>
                          <a:cs typeface=""/>
                        </a:defRPr>
                      </a:lvl5pPr>
                      <a:lvl6pPr marL="2286000" algn="l" defTabSz="914400" rtl="0" eaLnBrk="1" latinLnBrk="0" hangingPunct="1">
                        <a:defRPr sz="1800" kern="1200">
                          <a:solidFill>
                            <a:schemeClr val="tx1"/>
                          </a:solidFill>
                          <a:latin typeface="Calibri" panose="020F0502020204030204"/>
                          <a:ea typeface=""/>
                          <a:cs typeface=""/>
                        </a:defRPr>
                      </a:lvl6pPr>
                      <a:lvl7pPr marL="2743200" algn="l" defTabSz="914400" rtl="0" eaLnBrk="1" latinLnBrk="0" hangingPunct="1">
                        <a:defRPr sz="1800" kern="1200">
                          <a:solidFill>
                            <a:schemeClr val="tx1"/>
                          </a:solidFill>
                          <a:latin typeface="Calibri" panose="020F0502020204030204"/>
                          <a:ea typeface=""/>
                          <a:cs typeface=""/>
                        </a:defRPr>
                      </a:lvl7pPr>
                      <a:lvl8pPr marL="3200400" algn="l" defTabSz="914400" rtl="0" eaLnBrk="1" latinLnBrk="0" hangingPunct="1">
                        <a:defRPr sz="1800" kern="1200">
                          <a:solidFill>
                            <a:schemeClr val="tx1"/>
                          </a:solidFill>
                          <a:latin typeface="Calibri" panose="020F0502020204030204"/>
                          <a:ea typeface=""/>
                          <a:cs typeface=""/>
                        </a:defRPr>
                      </a:lvl8pPr>
                      <a:lvl9pPr marL="3657600" algn="l" defTabSz="914400" rtl="0" eaLnBrk="1" latinLnBrk="0" hangingPunct="1">
                        <a:defRPr sz="1800" kern="1200">
                          <a:solidFill>
                            <a:schemeClr val="tx1"/>
                          </a:solidFill>
                          <a:latin typeface="Calibri" panose="020F0502020204030204"/>
                          <a:ea typeface=""/>
                          <a:cs typeface=""/>
                        </a:defRPr>
                      </a:lvl9pPr>
                    </a:lstStyle>
                    <a:p>
                      <a:pPr algn="ctr">
                        <a:lnSpc>
                          <a:spcPct val="107000"/>
                        </a:lnSpc>
                        <a:spcAft>
                          <a:spcPts val="0"/>
                        </a:spcAft>
                      </a:pPr>
                      <a:r>
                        <a:rPr lang="en-SG" sz="1200" b="1" dirty="0">
                          <a:solidFill>
                            <a:schemeClr val="bg1"/>
                          </a:solidFill>
                          <a:effectLst/>
                          <a:latin typeface="+mn-lt"/>
                        </a:rPr>
                        <a:t>Data Field</a:t>
                      </a:r>
                      <a:endParaRPr lang="en-SG" sz="1200" b="1" dirty="0">
                        <a:solidFill>
                          <a:schemeClr val="bg1"/>
                        </a:solidFill>
                        <a:effectLst/>
                        <a:latin typeface="+mn-lt"/>
                        <a:ea typeface="DengXian"/>
                        <a:cs typeface="Times New Roman" panose="02020603050405020304" pitchFamily="18" charset="0"/>
                      </a:endParaRPr>
                    </a:p>
                  </a:txBody>
                  <a:tcPr marL="34313" marR="34313"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911A17"/>
                    </a:solidFill>
                  </a:tcPr>
                </a:tc>
                <a:tc>
                  <a:txBody>
                    <a:bodyPr/>
                    <a:lstStyle>
                      <a:lvl1pPr marL="0" algn="l" defTabSz="914400" rtl="0" eaLnBrk="1" latinLnBrk="0" hangingPunct="1">
                        <a:defRPr sz="1800" kern="1200">
                          <a:solidFill>
                            <a:schemeClr val="tx1"/>
                          </a:solidFill>
                          <a:latin typeface="Calibri" panose="020F0502020204030204"/>
                          <a:ea typeface=""/>
                          <a:cs typeface=""/>
                        </a:defRPr>
                      </a:lvl1pPr>
                      <a:lvl2pPr marL="457200" algn="l" defTabSz="914400" rtl="0" eaLnBrk="1" latinLnBrk="0" hangingPunct="1">
                        <a:defRPr sz="1800" kern="1200">
                          <a:solidFill>
                            <a:schemeClr val="tx1"/>
                          </a:solidFill>
                          <a:latin typeface="Calibri" panose="020F0502020204030204"/>
                          <a:ea typeface=""/>
                          <a:cs typeface=""/>
                        </a:defRPr>
                      </a:lvl2pPr>
                      <a:lvl3pPr marL="914400" algn="l" defTabSz="914400" rtl="0" eaLnBrk="1" latinLnBrk="0" hangingPunct="1">
                        <a:defRPr sz="1800" kern="1200">
                          <a:solidFill>
                            <a:schemeClr val="tx1"/>
                          </a:solidFill>
                          <a:latin typeface="Calibri" panose="020F0502020204030204"/>
                          <a:ea typeface=""/>
                          <a:cs typeface=""/>
                        </a:defRPr>
                      </a:lvl3pPr>
                      <a:lvl4pPr marL="1371600" algn="l" defTabSz="914400" rtl="0" eaLnBrk="1" latinLnBrk="0" hangingPunct="1">
                        <a:defRPr sz="1800" kern="1200">
                          <a:solidFill>
                            <a:schemeClr val="tx1"/>
                          </a:solidFill>
                          <a:latin typeface="Calibri" panose="020F0502020204030204"/>
                          <a:ea typeface=""/>
                          <a:cs typeface=""/>
                        </a:defRPr>
                      </a:lvl4pPr>
                      <a:lvl5pPr marL="1828800" algn="l" defTabSz="914400" rtl="0" eaLnBrk="1" latinLnBrk="0" hangingPunct="1">
                        <a:defRPr sz="1800" kern="1200">
                          <a:solidFill>
                            <a:schemeClr val="tx1"/>
                          </a:solidFill>
                          <a:latin typeface="Calibri" panose="020F0502020204030204"/>
                          <a:ea typeface=""/>
                          <a:cs typeface=""/>
                        </a:defRPr>
                      </a:lvl5pPr>
                      <a:lvl6pPr marL="2286000" algn="l" defTabSz="914400" rtl="0" eaLnBrk="1" latinLnBrk="0" hangingPunct="1">
                        <a:defRPr sz="1800" kern="1200">
                          <a:solidFill>
                            <a:schemeClr val="tx1"/>
                          </a:solidFill>
                          <a:latin typeface="Calibri" panose="020F0502020204030204"/>
                          <a:ea typeface=""/>
                          <a:cs typeface=""/>
                        </a:defRPr>
                      </a:lvl6pPr>
                      <a:lvl7pPr marL="2743200" algn="l" defTabSz="914400" rtl="0" eaLnBrk="1" latinLnBrk="0" hangingPunct="1">
                        <a:defRPr sz="1800" kern="1200">
                          <a:solidFill>
                            <a:schemeClr val="tx1"/>
                          </a:solidFill>
                          <a:latin typeface="Calibri" panose="020F0502020204030204"/>
                          <a:ea typeface=""/>
                          <a:cs typeface=""/>
                        </a:defRPr>
                      </a:lvl7pPr>
                      <a:lvl8pPr marL="3200400" algn="l" defTabSz="914400" rtl="0" eaLnBrk="1" latinLnBrk="0" hangingPunct="1">
                        <a:defRPr sz="1800" kern="1200">
                          <a:solidFill>
                            <a:schemeClr val="tx1"/>
                          </a:solidFill>
                          <a:latin typeface="Calibri" panose="020F0502020204030204"/>
                          <a:ea typeface=""/>
                          <a:cs typeface=""/>
                        </a:defRPr>
                      </a:lvl8pPr>
                      <a:lvl9pPr marL="3657600" algn="l" defTabSz="914400" rtl="0" eaLnBrk="1" latinLnBrk="0" hangingPunct="1">
                        <a:defRPr sz="1800" kern="1200">
                          <a:solidFill>
                            <a:schemeClr val="tx1"/>
                          </a:solidFill>
                          <a:latin typeface="Calibri" panose="020F0502020204030204"/>
                          <a:ea typeface=""/>
                          <a:cs typeface=""/>
                        </a:defRPr>
                      </a:lvl9pPr>
                    </a:lstStyle>
                    <a:p>
                      <a:pPr algn="ctr">
                        <a:lnSpc>
                          <a:spcPct val="107000"/>
                        </a:lnSpc>
                        <a:spcAft>
                          <a:spcPts val="0"/>
                        </a:spcAft>
                      </a:pPr>
                      <a:r>
                        <a:rPr lang="en-SG" sz="1200" b="1" dirty="0">
                          <a:solidFill>
                            <a:schemeClr val="bg1"/>
                          </a:solidFill>
                          <a:effectLst/>
                          <a:latin typeface="+mn-lt"/>
                        </a:rPr>
                        <a:t>WOG Access Mode A</a:t>
                      </a:r>
                      <a:endParaRPr lang="en-SG" sz="1200" b="1" dirty="0">
                        <a:solidFill>
                          <a:schemeClr val="bg1"/>
                        </a:solidFill>
                        <a:effectLst/>
                        <a:latin typeface="+mn-lt"/>
                        <a:ea typeface="DengXian"/>
                        <a:cs typeface="Times New Roman" panose="02020603050405020304" pitchFamily="18" charset="0"/>
                      </a:endParaRPr>
                    </a:p>
                  </a:txBody>
                  <a:tcPr marL="34313" marR="34313"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911A17"/>
                    </a:solidFill>
                  </a:tcPr>
                </a:tc>
                <a:tc>
                  <a:txBody>
                    <a:bodyPr/>
                    <a:lstStyle>
                      <a:lvl1pPr marL="0" algn="l" defTabSz="914400" rtl="0" eaLnBrk="1" latinLnBrk="0" hangingPunct="1">
                        <a:defRPr sz="1800" kern="1200">
                          <a:solidFill>
                            <a:schemeClr val="tx1"/>
                          </a:solidFill>
                          <a:latin typeface="Calibri" panose="020F0502020204030204"/>
                          <a:ea typeface=""/>
                          <a:cs typeface=""/>
                        </a:defRPr>
                      </a:lvl1pPr>
                      <a:lvl2pPr marL="457200" algn="l" defTabSz="914400" rtl="0" eaLnBrk="1" latinLnBrk="0" hangingPunct="1">
                        <a:defRPr sz="1800" kern="1200">
                          <a:solidFill>
                            <a:schemeClr val="tx1"/>
                          </a:solidFill>
                          <a:latin typeface="Calibri" panose="020F0502020204030204"/>
                          <a:ea typeface=""/>
                          <a:cs typeface=""/>
                        </a:defRPr>
                      </a:lvl2pPr>
                      <a:lvl3pPr marL="914400" algn="l" defTabSz="914400" rtl="0" eaLnBrk="1" latinLnBrk="0" hangingPunct="1">
                        <a:defRPr sz="1800" kern="1200">
                          <a:solidFill>
                            <a:schemeClr val="tx1"/>
                          </a:solidFill>
                          <a:latin typeface="Calibri" panose="020F0502020204030204"/>
                          <a:ea typeface=""/>
                          <a:cs typeface=""/>
                        </a:defRPr>
                      </a:lvl3pPr>
                      <a:lvl4pPr marL="1371600" algn="l" defTabSz="914400" rtl="0" eaLnBrk="1" latinLnBrk="0" hangingPunct="1">
                        <a:defRPr sz="1800" kern="1200">
                          <a:solidFill>
                            <a:schemeClr val="tx1"/>
                          </a:solidFill>
                          <a:latin typeface="Calibri" panose="020F0502020204030204"/>
                          <a:ea typeface=""/>
                          <a:cs typeface=""/>
                        </a:defRPr>
                      </a:lvl4pPr>
                      <a:lvl5pPr marL="1828800" algn="l" defTabSz="914400" rtl="0" eaLnBrk="1" latinLnBrk="0" hangingPunct="1">
                        <a:defRPr sz="1800" kern="1200">
                          <a:solidFill>
                            <a:schemeClr val="tx1"/>
                          </a:solidFill>
                          <a:latin typeface="Calibri" panose="020F0502020204030204"/>
                          <a:ea typeface=""/>
                          <a:cs typeface=""/>
                        </a:defRPr>
                      </a:lvl5pPr>
                      <a:lvl6pPr marL="2286000" algn="l" defTabSz="914400" rtl="0" eaLnBrk="1" latinLnBrk="0" hangingPunct="1">
                        <a:defRPr sz="1800" kern="1200">
                          <a:solidFill>
                            <a:schemeClr val="tx1"/>
                          </a:solidFill>
                          <a:latin typeface="Calibri" panose="020F0502020204030204"/>
                          <a:ea typeface=""/>
                          <a:cs typeface=""/>
                        </a:defRPr>
                      </a:lvl6pPr>
                      <a:lvl7pPr marL="2743200" algn="l" defTabSz="914400" rtl="0" eaLnBrk="1" latinLnBrk="0" hangingPunct="1">
                        <a:defRPr sz="1800" kern="1200">
                          <a:solidFill>
                            <a:schemeClr val="tx1"/>
                          </a:solidFill>
                          <a:latin typeface="Calibri" panose="020F0502020204030204"/>
                          <a:ea typeface=""/>
                          <a:cs typeface=""/>
                        </a:defRPr>
                      </a:lvl7pPr>
                      <a:lvl8pPr marL="3200400" algn="l" defTabSz="914400" rtl="0" eaLnBrk="1" latinLnBrk="0" hangingPunct="1">
                        <a:defRPr sz="1800" kern="1200">
                          <a:solidFill>
                            <a:schemeClr val="tx1"/>
                          </a:solidFill>
                          <a:latin typeface="Calibri" panose="020F0502020204030204"/>
                          <a:ea typeface=""/>
                          <a:cs typeface=""/>
                        </a:defRPr>
                      </a:lvl8pPr>
                      <a:lvl9pPr marL="3657600" algn="l" defTabSz="914400" rtl="0" eaLnBrk="1" latinLnBrk="0" hangingPunct="1">
                        <a:defRPr sz="1800" kern="1200">
                          <a:solidFill>
                            <a:schemeClr val="tx1"/>
                          </a:solidFill>
                          <a:latin typeface="Calibri" panose="020F0502020204030204"/>
                          <a:ea typeface=""/>
                          <a:cs typeface=""/>
                        </a:defRPr>
                      </a:lvl9pPr>
                    </a:lstStyle>
                    <a:p>
                      <a:pPr algn="ctr">
                        <a:lnSpc>
                          <a:spcPct val="107000"/>
                        </a:lnSpc>
                        <a:spcAft>
                          <a:spcPts val="0"/>
                        </a:spcAft>
                      </a:pPr>
                      <a:r>
                        <a:rPr lang="en-SG" sz="1200" b="1" dirty="0">
                          <a:solidFill>
                            <a:schemeClr val="bg1"/>
                          </a:solidFill>
                          <a:effectLst/>
                          <a:latin typeface="+mn-lt"/>
                        </a:rPr>
                        <a:t>WOG Access Mode B</a:t>
                      </a:r>
                      <a:endParaRPr lang="en-SG" sz="1200" b="1" dirty="0">
                        <a:solidFill>
                          <a:schemeClr val="bg1"/>
                        </a:solidFill>
                        <a:effectLst/>
                        <a:latin typeface="+mn-lt"/>
                        <a:ea typeface="DengXian"/>
                        <a:cs typeface="Times New Roman" panose="02020603050405020304" pitchFamily="18" charset="0"/>
                      </a:endParaRPr>
                    </a:p>
                  </a:txBody>
                  <a:tcPr marL="34313" marR="34313"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911A17"/>
                    </a:solidFill>
                  </a:tcPr>
                </a:tc>
                <a:extLst>
                  <a:ext uri="{0D108BD9-81ED-4DB2-BD59-A6C34878D82A}">
                    <a16:rowId xmlns:a16="http://schemas.microsoft.com/office/drawing/2014/main" xmlns="" val="525483359"/>
                  </a:ext>
                </a:extLst>
              </a:tr>
              <a:tr h="187071">
                <a:tc gridSpan="4">
                  <a:txBody>
                    <a:bodyPr/>
                    <a:lstStyle>
                      <a:lvl1pPr marL="0" algn="l" defTabSz="914400" rtl="0" eaLnBrk="1" latinLnBrk="0" hangingPunct="1">
                        <a:defRPr sz="1800" kern="1200">
                          <a:solidFill>
                            <a:schemeClr val="tx1"/>
                          </a:solidFill>
                          <a:latin typeface="Calibri" panose="020F0502020204030204"/>
                          <a:ea typeface=""/>
                          <a:cs typeface=""/>
                        </a:defRPr>
                      </a:lvl1pPr>
                      <a:lvl2pPr marL="457200" algn="l" defTabSz="914400" rtl="0" eaLnBrk="1" latinLnBrk="0" hangingPunct="1">
                        <a:defRPr sz="1800" kern="1200">
                          <a:solidFill>
                            <a:schemeClr val="tx1"/>
                          </a:solidFill>
                          <a:latin typeface="Calibri" panose="020F0502020204030204"/>
                          <a:ea typeface=""/>
                          <a:cs typeface=""/>
                        </a:defRPr>
                      </a:lvl2pPr>
                      <a:lvl3pPr marL="914400" algn="l" defTabSz="914400" rtl="0" eaLnBrk="1" latinLnBrk="0" hangingPunct="1">
                        <a:defRPr sz="1800" kern="1200">
                          <a:solidFill>
                            <a:schemeClr val="tx1"/>
                          </a:solidFill>
                          <a:latin typeface="Calibri" panose="020F0502020204030204"/>
                          <a:ea typeface=""/>
                          <a:cs typeface=""/>
                        </a:defRPr>
                      </a:lvl3pPr>
                      <a:lvl4pPr marL="1371600" algn="l" defTabSz="914400" rtl="0" eaLnBrk="1" latinLnBrk="0" hangingPunct="1">
                        <a:defRPr sz="1800" kern="1200">
                          <a:solidFill>
                            <a:schemeClr val="tx1"/>
                          </a:solidFill>
                          <a:latin typeface="Calibri" panose="020F0502020204030204"/>
                          <a:ea typeface=""/>
                          <a:cs typeface=""/>
                        </a:defRPr>
                      </a:lvl4pPr>
                      <a:lvl5pPr marL="1828800" algn="l" defTabSz="914400" rtl="0" eaLnBrk="1" latinLnBrk="0" hangingPunct="1">
                        <a:defRPr sz="1800" kern="1200">
                          <a:solidFill>
                            <a:schemeClr val="tx1"/>
                          </a:solidFill>
                          <a:latin typeface="Calibri" panose="020F0502020204030204"/>
                          <a:ea typeface=""/>
                          <a:cs typeface=""/>
                        </a:defRPr>
                      </a:lvl5pPr>
                      <a:lvl6pPr marL="2286000" algn="l" defTabSz="914400" rtl="0" eaLnBrk="1" latinLnBrk="0" hangingPunct="1">
                        <a:defRPr sz="1800" kern="1200">
                          <a:solidFill>
                            <a:schemeClr val="tx1"/>
                          </a:solidFill>
                          <a:latin typeface="Calibri" panose="020F0502020204030204"/>
                          <a:ea typeface=""/>
                          <a:cs typeface=""/>
                        </a:defRPr>
                      </a:lvl6pPr>
                      <a:lvl7pPr marL="2743200" algn="l" defTabSz="914400" rtl="0" eaLnBrk="1" latinLnBrk="0" hangingPunct="1">
                        <a:defRPr sz="1800" kern="1200">
                          <a:solidFill>
                            <a:schemeClr val="tx1"/>
                          </a:solidFill>
                          <a:latin typeface="Calibri" panose="020F0502020204030204"/>
                          <a:ea typeface=""/>
                          <a:cs typeface=""/>
                        </a:defRPr>
                      </a:lvl7pPr>
                      <a:lvl8pPr marL="3200400" algn="l" defTabSz="914400" rtl="0" eaLnBrk="1" latinLnBrk="0" hangingPunct="1">
                        <a:defRPr sz="1800" kern="1200">
                          <a:solidFill>
                            <a:schemeClr val="tx1"/>
                          </a:solidFill>
                          <a:latin typeface="Calibri" panose="020F0502020204030204"/>
                          <a:ea typeface=""/>
                          <a:cs typeface=""/>
                        </a:defRPr>
                      </a:lvl8pPr>
                      <a:lvl9pPr marL="3657600" algn="l" defTabSz="914400" rtl="0" eaLnBrk="1" latinLnBrk="0" hangingPunct="1">
                        <a:defRPr sz="1800" kern="1200">
                          <a:solidFill>
                            <a:schemeClr val="tx1"/>
                          </a:solidFill>
                          <a:latin typeface="Calibri" panose="020F0502020204030204"/>
                          <a:ea typeface=""/>
                          <a:cs typeface=""/>
                        </a:defRPr>
                      </a:lvl9pPr>
                    </a:lstStyle>
                    <a:p>
                      <a:pPr algn="l">
                        <a:lnSpc>
                          <a:spcPct val="107000"/>
                        </a:lnSpc>
                        <a:spcAft>
                          <a:spcPts val="0"/>
                        </a:spcAft>
                      </a:pPr>
                      <a:r>
                        <a:rPr lang="en-US" sz="1200" b="1" dirty="0">
                          <a:effectLst/>
                          <a:latin typeface="+mn-lt"/>
                          <a:ea typeface="DengXian"/>
                          <a:cs typeface="Times New Roman" panose="02020603050405020304" pitchFamily="18" charset="0"/>
                        </a:rPr>
                        <a:t>Direct Identifiers</a:t>
                      </a:r>
                      <a:endParaRPr lang="en-SG" sz="1200" b="1" dirty="0">
                        <a:effectLst/>
                        <a:latin typeface="+mn-lt"/>
                        <a:ea typeface="DengXian"/>
                        <a:cs typeface="Times New Roman" panose="02020603050405020304" pitchFamily="18" charset="0"/>
                      </a:endParaRPr>
                    </a:p>
                  </a:txBody>
                  <a:tcPr marL="34313" marR="34313"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hMerge="1">
                  <a:txBody>
                    <a:bodyPr/>
                    <a:lstStyle/>
                    <a:p>
                      <a:pPr>
                        <a:lnSpc>
                          <a:spcPct val="107000"/>
                        </a:lnSpc>
                        <a:spcAft>
                          <a:spcPts val="0"/>
                        </a:spcAft>
                      </a:pPr>
                      <a:endParaRPr lang="en-SG" sz="1600" dirty="0">
                        <a:effectLst/>
                        <a:latin typeface="Calibri" panose="020F0502020204030204" pitchFamily="34" charset="0"/>
                        <a:ea typeface="DengXian"/>
                        <a:cs typeface="Times New Roman" panose="02020603050405020304" pitchFamily="18" charset="0"/>
                      </a:endParaRPr>
                    </a:p>
                  </a:txBody>
                  <a:tcPr marL="45750" marR="45750" marT="0" marB="0"/>
                </a:tc>
                <a:tc hMerge="1">
                  <a:txBody>
                    <a:bodyPr/>
                    <a:lstStyle/>
                    <a:p>
                      <a:pPr>
                        <a:lnSpc>
                          <a:spcPct val="107000"/>
                        </a:lnSpc>
                        <a:spcAft>
                          <a:spcPts val="0"/>
                        </a:spcAft>
                      </a:pPr>
                      <a:endParaRPr lang="en-SG" sz="1600" dirty="0">
                        <a:effectLst/>
                        <a:latin typeface="Calibri" panose="020F0502020204030204" pitchFamily="34" charset="0"/>
                        <a:ea typeface="DengXian"/>
                        <a:cs typeface="Times New Roman" panose="02020603050405020304" pitchFamily="18" charset="0"/>
                      </a:endParaRPr>
                    </a:p>
                  </a:txBody>
                  <a:tcPr marL="45750" marR="45750" marT="0" marB="0"/>
                </a:tc>
                <a:tc hMerge="1">
                  <a:txBody>
                    <a:bodyPr/>
                    <a:lstStyle/>
                    <a:p>
                      <a:endParaRPr lang="en-SG"/>
                    </a:p>
                  </a:txBody>
                  <a:tcPr/>
                </a:tc>
                <a:extLst>
                  <a:ext uri="{0D108BD9-81ED-4DB2-BD59-A6C34878D82A}">
                    <a16:rowId xmlns:a16="http://schemas.microsoft.com/office/drawing/2014/main" xmlns="" val="1234326645"/>
                  </a:ext>
                </a:extLst>
              </a:tr>
              <a:tr h="187071">
                <a:tc>
                  <a:txBody>
                    <a:bodyPr/>
                    <a:lstStyle>
                      <a:lvl1pPr marL="0" algn="l" defTabSz="914400" rtl="0" eaLnBrk="1" latinLnBrk="0" hangingPunct="1">
                        <a:defRPr sz="1800" kern="1200">
                          <a:solidFill>
                            <a:schemeClr val="tx1"/>
                          </a:solidFill>
                          <a:latin typeface="Calibri" panose="020F0502020204030204"/>
                          <a:ea typeface=""/>
                          <a:cs typeface=""/>
                        </a:defRPr>
                      </a:lvl1pPr>
                      <a:lvl2pPr marL="457200" algn="l" defTabSz="914400" rtl="0" eaLnBrk="1" latinLnBrk="0" hangingPunct="1">
                        <a:defRPr sz="1800" kern="1200">
                          <a:solidFill>
                            <a:schemeClr val="tx1"/>
                          </a:solidFill>
                          <a:latin typeface="Calibri" panose="020F0502020204030204"/>
                          <a:ea typeface=""/>
                          <a:cs typeface=""/>
                        </a:defRPr>
                      </a:lvl2pPr>
                      <a:lvl3pPr marL="914400" algn="l" defTabSz="914400" rtl="0" eaLnBrk="1" latinLnBrk="0" hangingPunct="1">
                        <a:defRPr sz="1800" kern="1200">
                          <a:solidFill>
                            <a:schemeClr val="tx1"/>
                          </a:solidFill>
                          <a:latin typeface="Calibri" panose="020F0502020204030204"/>
                          <a:ea typeface=""/>
                          <a:cs typeface=""/>
                        </a:defRPr>
                      </a:lvl3pPr>
                      <a:lvl4pPr marL="1371600" algn="l" defTabSz="914400" rtl="0" eaLnBrk="1" latinLnBrk="0" hangingPunct="1">
                        <a:defRPr sz="1800" kern="1200">
                          <a:solidFill>
                            <a:schemeClr val="tx1"/>
                          </a:solidFill>
                          <a:latin typeface="Calibri" panose="020F0502020204030204"/>
                          <a:ea typeface=""/>
                          <a:cs typeface=""/>
                        </a:defRPr>
                      </a:lvl4pPr>
                      <a:lvl5pPr marL="1828800" algn="l" defTabSz="914400" rtl="0" eaLnBrk="1" latinLnBrk="0" hangingPunct="1">
                        <a:defRPr sz="1800" kern="1200">
                          <a:solidFill>
                            <a:schemeClr val="tx1"/>
                          </a:solidFill>
                          <a:latin typeface="Calibri" panose="020F0502020204030204"/>
                          <a:ea typeface=""/>
                          <a:cs typeface=""/>
                        </a:defRPr>
                      </a:lvl5pPr>
                      <a:lvl6pPr marL="2286000" algn="l" defTabSz="914400" rtl="0" eaLnBrk="1" latinLnBrk="0" hangingPunct="1">
                        <a:defRPr sz="1800" kern="1200">
                          <a:solidFill>
                            <a:schemeClr val="tx1"/>
                          </a:solidFill>
                          <a:latin typeface="Calibri" panose="020F0502020204030204"/>
                          <a:ea typeface=""/>
                          <a:cs typeface=""/>
                        </a:defRPr>
                      </a:lvl6pPr>
                      <a:lvl7pPr marL="2743200" algn="l" defTabSz="914400" rtl="0" eaLnBrk="1" latinLnBrk="0" hangingPunct="1">
                        <a:defRPr sz="1800" kern="1200">
                          <a:solidFill>
                            <a:schemeClr val="tx1"/>
                          </a:solidFill>
                          <a:latin typeface="Calibri" panose="020F0502020204030204"/>
                          <a:ea typeface=""/>
                          <a:cs typeface=""/>
                        </a:defRPr>
                      </a:lvl7pPr>
                      <a:lvl8pPr marL="3200400" algn="l" defTabSz="914400" rtl="0" eaLnBrk="1" latinLnBrk="0" hangingPunct="1">
                        <a:defRPr sz="1800" kern="1200">
                          <a:solidFill>
                            <a:schemeClr val="tx1"/>
                          </a:solidFill>
                          <a:latin typeface="Calibri" panose="020F0502020204030204"/>
                          <a:ea typeface=""/>
                          <a:cs typeface=""/>
                        </a:defRPr>
                      </a:lvl8pPr>
                      <a:lvl9pPr marL="3657600" algn="l" defTabSz="914400" rtl="0" eaLnBrk="1" latinLnBrk="0" hangingPunct="1">
                        <a:defRPr sz="1800" kern="1200">
                          <a:solidFill>
                            <a:schemeClr val="tx1"/>
                          </a:solidFill>
                          <a:latin typeface="Calibri" panose="020F0502020204030204"/>
                          <a:ea typeface=""/>
                          <a:cs typeface=""/>
                        </a:defRPr>
                      </a:lvl9pPr>
                    </a:lstStyle>
                    <a:p>
                      <a:pPr algn="ctr">
                        <a:lnSpc>
                          <a:spcPct val="107000"/>
                        </a:lnSpc>
                        <a:spcAft>
                          <a:spcPts val="0"/>
                        </a:spcAft>
                      </a:pPr>
                      <a:r>
                        <a:rPr lang="en-SG" sz="1200" dirty="0">
                          <a:effectLst/>
                          <a:latin typeface="+mn-lt"/>
                        </a:rPr>
                        <a:t>1</a:t>
                      </a:r>
                      <a:endParaRPr lang="en-SG" sz="1200" dirty="0">
                        <a:effectLst/>
                        <a:latin typeface="+mn-lt"/>
                        <a:ea typeface="DengXian"/>
                        <a:cs typeface="Times New Roman" panose="02020603050405020304" pitchFamily="18" charset="0"/>
                      </a:endParaRPr>
                    </a:p>
                  </a:txBody>
                  <a:tcPr marL="34313" marR="34313"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ea typeface=""/>
                          <a:cs typeface=""/>
                        </a:defRPr>
                      </a:lvl1pPr>
                      <a:lvl2pPr marL="457200" algn="l" defTabSz="914400" rtl="0" eaLnBrk="1" latinLnBrk="0" hangingPunct="1">
                        <a:defRPr sz="1800" kern="1200">
                          <a:solidFill>
                            <a:schemeClr val="tx1"/>
                          </a:solidFill>
                          <a:latin typeface="Calibri" panose="020F0502020204030204"/>
                          <a:ea typeface=""/>
                          <a:cs typeface=""/>
                        </a:defRPr>
                      </a:lvl2pPr>
                      <a:lvl3pPr marL="914400" algn="l" defTabSz="914400" rtl="0" eaLnBrk="1" latinLnBrk="0" hangingPunct="1">
                        <a:defRPr sz="1800" kern="1200">
                          <a:solidFill>
                            <a:schemeClr val="tx1"/>
                          </a:solidFill>
                          <a:latin typeface="Calibri" panose="020F0502020204030204"/>
                          <a:ea typeface=""/>
                          <a:cs typeface=""/>
                        </a:defRPr>
                      </a:lvl3pPr>
                      <a:lvl4pPr marL="1371600" algn="l" defTabSz="914400" rtl="0" eaLnBrk="1" latinLnBrk="0" hangingPunct="1">
                        <a:defRPr sz="1800" kern="1200">
                          <a:solidFill>
                            <a:schemeClr val="tx1"/>
                          </a:solidFill>
                          <a:latin typeface="Calibri" panose="020F0502020204030204"/>
                          <a:ea typeface=""/>
                          <a:cs typeface=""/>
                        </a:defRPr>
                      </a:lvl4pPr>
                      <a:lvl5pPr marL="1828800" algn="l" defTabSz="914400" rtl="0" eaLnBrk="1" latinLnBrk="0" hangingPunct="1">
                        <a:defRPr sz="1800" kern="1200">
                          <a:solidFill>
                            <a:schemeClr val="tx1"/>
                          </a:solidFill>
                          <a:latin typeface="Calibri" panose="020F0502020204030204"/>
                          <a:ea typeface=""/>
                          <a:cs typeface=""/>
                        </a:defRPr>
                      </a:lvl5pPr>
                      <a:lvl6pPr marL="2286000" algn="l" defTabSz="914400" rtl="0" eaLnBrk="1" latinLnBrk="0" hangingPunct="1">
                        <a:defRPr sz="1800" kern="1200">
                          <a:solidFill>
                            <a:schemeClr val="tx1"/>
                          </a:solidFill>
                          <a:latin typeface="Calibri" panose="020F0502020204030204"/>
                          <a:ea typeface=""/>
                          <a:cs typeface=""/>
                        </a:defRPr>
                      </a:lvl6pPr>
                      <a:lvl7pPr marL="2743200" algn="l" defTabSz="914400" rtl="0" eaLnBrk="1" latinLnBrk="0" hangingPunct="1">
                        <a:defRPr sz="1800" kern="1200">
                          <a:solidFill>
                            <a:schemeClr val="tx1"/>
                          </a:solidFill>
                          <a:latin typeface="Calibri" panose="020F0502020204030204"/>
                          <a:ea typeface=""/>
                          <a:cs typeface=""/>
                        </a:defRPr>
                      </a:lvl7pPr>
                      <a:lvl8pPr marL="3200400" algn="l" defTabSz="914400" rtl="0" eaLnBrk="1" latinLnBrk="0" hangingPunct="1">
                        <a:defRPr sz="1800" kern="1200">
                          <a:solidFill>
                            <a:schemeClr val="tx1"/>
                          </a:solidFill>
                          <a:latin typeface="Calibri" panose="020F0502020204030204"/>
                          <a:ea typeface=""/>
                          <a:cs typeface=""/>
                        </a:defRPr>
                      </a:lvl8pPr>
                      <a:lvl9pPr marL="3657600" algn="l" defTabSz="914400" rtl="0" eaLnBrk="1" latinLnBrk="0" hangingPunct="1">
                        <a:defRPr sz="1800" kern="1200">
                          <a:solidFill>
                            <a:schemeClr val="tx1"/>
                          </a:solidFill>
                          <a:latin typeface="Calibri" panose="020F0502020204030204"/>
                          <a:ea typeface=""/>
                          <a:cs typeface=""/>
                        </a:defRPr>
                      </a:lvl9pPr>
                    </a:lstStyle>
                    <a:p>
                      <a:pPr>
                        <a:lnSpc>
                          <a:spcPct val="107000"/>
                        </a:lnSpc>
                        <a:spcAft>
                          <a:spcPts val="0"/>
                        </a:spcAft>
                      </a:pPr>
                      <a:r>
                        <a:rPr lang="en-SG" sz="1200" dirty="0">
                          <a:effectLst/>
                          <a:latin typeface="+mn-lt"/>
                        </a:rPr>
                        <a:t>Name</a:t>
                      </a:r>
                      <a:endParaRPr lang="en-SG" sz="1200" dirty="0">
                        <a:effectLst/>
                        <a:latin typeface="+mn-lt"/>
                        <a:ea typeface="DengXian"/>
                        <a:cs typeface="Times New Roman" panose="02020603050405020304" pitchFamily="18" charset="0"/>
                      </a:endParaRPr>
                    </a:p>
                  </a:txBody>
                  <a:tcPr marL="34313" marR="34313"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ea typeface=""/>
                          <a:cs typeface=""/>
                        </a:defRPr>
                      </a:lvl1pPr>
                      <a:lvl2pPr marL="457200" algn="l" defTabSz="914400" rtl="0" eaLnBrk="1" latinLnBrk="0" hangingPunct="1">
                        <a:defRPr sz="1800" kern="1200">
                          <a:solidFill>
                            <a:schemeClr val="tx1"/>
                          </a:solidFill>
                          <a:latin typeface="Calibri" panose="020F0502020204030204"/>
                          <a:ea typeface=""/>
                          <a:cs typeface=""/>
                        </a:defRPr>
                      </a:lvl2pPr>
                      <a:lvl3pPr marL="914400" algn="l" defTabSz="914400" rtl="0" eaLnBrk="1" latinLnBrk="0" hangingPunct="1">
                        <a:defRPr sz="1800" kern="1200">
                          <a:solidFill>
                            <a:schemeClr val="tx1"/>
                          </a:solidFill>
                          <a:latin typeface="Calibri" panose="020F0502020204030204"/>
                          <a:ea typeface=""/>
                          <a:cs typeface=""/>
                        </a:defRPr>
                      </a:lvl3pPr>
                      <a:lvl4pPr marL="1371600" algn="l" defTabSz="914400" rtl="0" eaLnBrk="1" latinLnBrk="0" hangingPunct="1">
                        <a:defRPr sz="1800" kern="1200">
                          <a:solidFill>
                            <a:schemeClr val="tx1"/>
                          </a:solidFill>
                          <a:latin typeface="Calibri" panose="020F0502020204030204"/>
                          <a:ea typeface=""/>
                          <a:cs typeface=""/>
                        </a:defRPr>
                      </a:lvl4pPr>
                      <a:lvl5pPr marL="1828800" algn="l" defTabSz="914400" rtl="0" eaLnBrk="1" latinLnBrk="0" hangingPunct="1">
                        <a:defRPr sz="1800" kern="1200">
                          <a:solidFill>
                            <a:schemeClr val="tx1"/>
                          </a:solidFill>
                          <a:latin typeface="Calibri" panose="020F0502020204030204"/>
                          <a:ea typeface=""/>
                          <a:cs typeface=""/>
                        </a:defRPr>
                      </a:lvl5pPr>
                      <a:lvl6pPr marL="2286000" algn="l" defTabSz="914400" rtl="0" eaLnBrk="1" latinLnBrk="0" hangingPunct="1">
                        <a:defRPr sz="1800" kern="1200">
                          <a:solidFill>
                            <a:schemeClr val="tx1"/>
                          </a:solidFill>
                          <a:latin typeface="Calibri" panose="020F0502020204030204"/>
                          <a:ea typeface=""/>
                          <a:cs typeface=""/>
                        </a:defRPr>
                      </a:lvl6pPr>
                      <a:lvl7pPr marL="2743200" algn="l" defTabSz="914400" rtl="0" eaLnBrk="1" latinLnBrk="0" hangingPunct="1">
                        <a:defRPr sz="1800" kern="1200">
                          <a:solidFill>
                            <a:schemeClr val="tx1"/>
                          </a:solidFill>
                          <a:latin typeface="Calibri" panose="020F0502020204030204"/>
                          <a:ea typeface=""/>
                          <a:cs typeface=""/>
                        </a:defRPr>
                      </a:lvl7pPr>
                      <a:lvl8pPr marL="3200400" algn="l" defTabSz="914400" rtl="0" eaLnBrk="1" latinLnBrk="0" hangingPunct="1">
                        <a:defRPr sz="1800" kern="1200">
                          <a:solidFill>
                            <a:schemeClr val="tx1"/>
                          </a:solidFill>
                          <a:latin typeface="Calibri" panose="020F0502020204030204"/>
                          <a:ea typeface=""/>
                          <a:cs typeface=""/>
                        </a:defRPr>
                      </a:lvl8pPr>
                      <a:lvl9pPr marL="3657600" algn="l" defTabSz="914400" rtl="0" eaLnBrk="1" latinLnBrk="0" hangingPunct="1">
                        <a:defRPr sz="1800" kern="1200">
                          <a:solidFill>
                            <a:schemeClr val="tx1"/>
                          </a:solidFill>
                          <a:latin typeface="Calibri" panose="020F0502020204030204"/>
                          <a:ea typeface=""/>
                          <a:cs typeface=""/>
                        </a:defRPr>
                      </a:lvl9pPr>
                    </a:lstStyle>
                    <a:p>
                      <a:pPr>
                        <a:lnSpc>
                          <a:spcPct val="107000"/>
                        </a:lnSpc>
                        <a:spcAft>
                          <a:spcPts val="0"/>
                        </a:spcAft>
                      </a:pPr>
                      <a:r>
                        <a:rPr lang="en-SG" sz="1200" dirty="0">
                          <a:effectLst/>
                          <a:latin typeface="+mn-lt"/>
                        </a:rPr>
                        <a:t>Removal</a:t>
                      </a:r>
                      <a:endParaRPr lang="en-SG" sz="1200" dirty="0">
                        <a:effectLst/>
                        <a:latin typeface="+mn-lt"/>
                        <a:ea typeface="DengXian"/>
                        <a:cs typeface="Times New Roman" panose="02020603050405020304" pitchFamily="18" charset="0"/>
                      </a:endParaRPr>
                    </a:p>
                  </a:txBody>
                  <a:tcPr marL="34313" marR="34313"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ea typeface=""/>
                          <a:cs typeface=""/>
                        </a:defRPr>
                      </a:lvl1pPr>
                      <a:lvl2pPr marL="457200" algn="l" defTabSz="914400" rtl="0" eaLnBrk="1" latinLnBrk="0" hangingPunct="1">
                        <a:defRPr sz="1800" kern="1200">
                          <a:solidFill>
                            <a:schemeClr val="tx1"/>
                          </a:solidFill>
                          <a:latin typeface="Calibri" panose="020F0502020204030204"/>
                          <a:ea typeface=""/>
                          <a:cs typeface=""/>
                        </a:defRPr>
                      </a:lvl2pPr>
                      <a:lvl3pPr marL="914400" algn="l" defTabSz="914400" rtl="0" eaLnBrk="1" latinLnBrk="0" hangingPunct="1">
                        <a:defRPr sz="1800" kern="1200">
                          <a:solidFill>
                            <a:schemeClr val="tx1"/>
                          </a:solidFill>
                          <a:latin typeface="Calibri" panose="020F0502020204030204"/>
                          <a:ea typeface=""/>
                          <a:cs typeface=""/>
                        </a:defRPr>
                      </a:lvl3pPr>
                      <a:lvl4pPr marL="1371600" algn="l" defTabSz="914400" rtl="0" eaLnBrk="1" latinLnBrk="0" hangingPunct="1">
                        <a:defRPr sz="1800" kern="1200">
                          <a:solidFill>
                            <a:schemeClr val="tx1"/>
                          </a:solidFill>
                          <a:latin typeface="Calibri" panose="020F0502020204030204"/>
                          <a:ea typeface=""/>
                          <a:cs typeface=""/>
                        </a:defRPr>
                      </a:lvl4pPr>
                      <a:lvl5pPr marL="1828800" algn="l" defTabSz="914400" rtl="0" eaLnBrk="1" latinLnBrk="0" hangingPunct="1">
                        <a:defRPr sz="1800" kern="1200">
                          <a:solidFill>
                            <a:schemeClr val="tx1"/>
                          </a:solidFill>
                          <a:latin typeface="Calibri" panose="020F0502020204030204"/>
                          <a:ea typeface=""/>
                          <a:cs typeface=""/>
                        </a:defRPr>
                      </a:lvl5pPr>
                      <a:lvl6pPr marL="2286000" algn="l" defTabSz="914400" rtl="0" eaLnBrk="1" latinLnBrk="0" hangingPunct="1">
                        <a:defRPr sz="1800" kern="1200">
                          <a:solidFill>
                            <a:schemeClr val="tx1"/>
                          </a:solidFill>
                          <a:latin typeface="Calibri" panose="020F0502020204030204"/>
                          <a:ea typeface=""/>
                          <a:cs typeface=""/>
                        </a:defRPr>
                      </a:lvl6pPr>
                      <a:lvl7pPr marL="2743200" algn="l" defTabSz="914400" rtl="0" eaLnBrk="1" latinLnBrk="0" hangingPunct="1">
                        <a:defRPr sz="1800" kern="1200">
                          <a:solidFill>
                            <a:schemeClr val="tx1"/>
                          </a:solidFill>
                          <a:latin typeface="Calibri" panose="020F0502020204030204"/>
                          <a:ea typeface=""/>
                          <a:cs typeface=""/>
                        </a:defRPr>
                      </a:lvl7pPr>
                      <a:lvl8pPr marL="3200400" algn="l" defTabSz="914400" rtl="0" eaLnBrk="1" latinLnBrk="0" hangingPunct="1">
                        <a:defRPr sz="1800" kern="1200">
                          <a:solidFill>
                            <a:schemeClr val="tx1"/>
                          </a:solidFill>
                          <a:latin typeface="Calibri" panose="020F0502020204030204"/>
                          <a:ea typeface=""/>
                          <a:cs typeface=""/>
                        </a:defRPr>
                      </a:lvl8pPr>
                      <a:lvl9pPr marL="3657600" algn="l" defTabSz="914400" rtl="0" eaLnBrk="1" latinLnBrk="0" hangingPunct="1">
                        <a:defRPr sz="1800" kern="1200">
                          <a:solidFill>
                            <a:schemeClr val="tx1"/>
                          </a:solidFill>
                          <a:latin typeface="Calibri" panose="020F0502020204030204"/>
                          <a:ea typeface=""/>
                          <a:cs typeface=""/>
                        </a:defRPr>
                      </a:lvl9pPr>
                    </a:lstStyle>
                    <a:p>
                      <a:pPr>
                        <a:lnSpc>
                          <a:spcPct val="107000"/>
                        </a:lnSpc>
                        <a:spcAft>
                          <a:spcPts val="0"/>
                        </a:spcAft>
                      </a:pPr>
                      <a:r>
                        <a:rPr lang="en-SG" sz="1200">
                          <a:effectLst/>
                          <a:latin typeface="+mn-lt"/>
                        </a:rPr>
                        <a:t>Removal</a:t>
                      </a:r>
                      <a:endParaRPr lang="en-SG" sz="1200" dirty="0">
                        <a:effectLst/>
                        <a:latin typeface="+mn-lt"/>
                        <a:ea typeface="DengXian"/>
                        <a:cs typeface="Times New Roman" panose="02020603050405020304" pitchFamily="18" charset="0"/>
                      </a:endParaRPr>
                    </a:p>
                  </a:txBody>
                  <a:tcPr marL="34313" marR="34313"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xmlns="" val="4029409185"/>
                  </a:ext>
                </a:extLst>
              </a:tr>
              <a:tr h="187071">
                <a:tc>
                  <a:txBody>
                    <a:bodyPr/>
                    <a:lstStyle>
                      <a:lvl1pPr marL="0" algn="l" defTabSz="914400" rtl="0" eaLnBrk="1" latinLnBrk="0" hangingPunct="1">
                        <a:defRPr sz="1800" kern="1200">
                          <a:solidFill>
                            <a:schemeClr val="tx1"/>
                          </a:solidFill>
                          <a:latin typeface="Calibri" panose="020F0502020204030204"/>
                          <a:ea typeface=""/>
                          <a:cs typeface=""/>
                        </a:defRPr>
                      </a:lvl1pPr>
                      <a:lvl2pPr marL="457200" algn="l" defTabSz="914400" rtl="0" eaLnBrk="1" latinLnBrk="0" hangingPunct="1">
                        <a:defRPr sz="1800" kern="1200">
                          <a:solidFill>
                            <a:schemeClr val="tx1"/>
                          </a:solidFill>
                          <a:latin typeface="Calibri" panose="020F0502020204030204"/>
                          <a:ea typeface=""/>
                          <a:cs typeface=""/>
                        </a:defRPr>
                      </a:lvl2pPr>
                      <a:lvl3pPr marL="914400" algn="l" defTabSz="914400" rtl="0" eaLnBrk="1" latinLnBrk="0" hangingPunct="1">
                        <a:defRPr sz="1800" kern="1200">
                          <a:solidFill>
                            <a:schemeClr val="tx1"/>
                          </a:solidFill>
                          <a:latin typeface="Calibri" panose="020F0502020204030204"/>
                          <a:ea typeface=""/>
                          <a:cs typeface=""/>
                        </a:defRPr>
                      </a:lvl3pPr>
                      <a:lvl4pPr marL="1371600" algn="l" defTabSz="914400" rtl="0" eaLnBrk="1" latinLnBrk="0" hangingPunct="1">
                        <a:defRPr sz="1800" kern="1200">
                          <a:solidFill>
                            <a:schemeClr val="tx1"/>
                          </a:solidFill>
                          <a:latin typeface="Calibri" panose="020F0502020204030204"/>
                          <a:ea typeface=""/>
                          <a:cs typeface=""/>
                        </a:defRPr>
                      </a:lvl4pPr>
                      <a:lvl5pPr marL="1828800" algn="l" defTabSz="914400" rtl="0" eaLnBrk="1" latinLnBrk="0" hangingPunct="1">
                        <a:defRPr sz="1800" kern="1200">
                          <a:solidFill>
                            <a:schemeClr val="tx1"/>
                          </a:solidFill>
                          <a:latin typeface="Calibri" panose="020F0502020204030204"/>
                          <a:ea typeface=""/>
                          <a:cs typeface=""/>
                        </a:defRPr>
                      </a:lvl5pPr>
                      <a:lvl6pPr marL="2286000" algn="l" defTabSz="914400" rtl="0" eaLnBrk="1" latinLnBrk="0" hangingPunct="1">
                        <a:defRPr sz="1800" kern="1200">
                          <a:solidFill>
                            <a:schemeClr val="tx1"/>
                          </a:solidFill>
                          <a:latin typeface="Calibri" panose="020F0502020204030204"/>
                          <a:ea typeface=""/>
                          <a:cs typeface=""/>
                        </a:defRPr>
                      </a:lvl6pPr>
                      <a:lvl7pPr marL="2743200" algn="l" defTabSz="914400" rtl="0" eaLnBrk="1" latinLnBrk="0" hangingPunct="1">
                        <a:defRPr sz="1800" kern="1200">
                          <a:solidFill>
                            <a:schemeClr val="tx1"/>
                          </a:solidFill>
                          <a:latin typeface="Calibri" panose="020F0502020204030204"/>
                          <a:ea typeface=""/>
                          <a:cs typeface=""/>
                        </a:defRPr>
                      </a:lvl7pPr>
                      <a:lvl8pPr marL="3200400" algn="l" defTabSz="914400" rtl="0" eaLnBrk="1" latinLnBrk="0" hangingPunct="1">
                        <a:defRPr sz="1800" kern="1200">
                          <a:solidFill>
                            <a:schemeClr val="tx1"/>
                          </a:solidFill>
                          <a:latin typeface="Calibri" panose="020F0502020204030204"/>
                          <a:ea typeface=""/>
                          <a:cs typeface=""/>
                        </a:defRPr>
                      </a:lvl8pPr>
                      <a:lvl9pPr marL="3657600" algn="l" defTabSz="914400" rtl="0" eaLnBrk="1" latinLnBrk="0" hangingPunct="1">
                        <a:defRPr sz="1800" kern="1200">
                          <a:solidFill>
                            <a:schemeClr val="tx1"/>
                          </a:solidFill>
                          <a:latin typeface="Calibri" panose="020F0502020204030204"/>
                          <a:ea typeface=""/>
                          <a:cs typeface=""/>
                        </a:defRPr>
                      </a:lvl9pPr>
                    </a:lstStyle>
                    <a:p>
                      <a:pPr algn="ctr">
                        <a:lnSpc>
                          <a:spcPct val="107000"/>
                        </a:lnSpc>
                        <a:spcAft>
                          <a:spcPts val="0"/>
                        </a:spcAft>
                      </a:pPr>
                      <a:r>
                        <a:rPr lang="en-US" sz="1200" dirty="0">
                          <a:effectLst/>
                          <a:latin typeface="+mn-lt"/>
                          <a:ea typeface="DengXian"/>
                          <a:cs typeface="Times New Roman" panose="02020603050405020304" pitchFamily="18" charset="0"/>
                        </a:rPr>
                        <a:t>2</a:t>
                      </a:r>
                      <a:endParaRPr lang="en-SG" sz="1200" dirty="0">
                        <a:effectLst/>
                        <a:latin typeface="+mn-lt"/>
                        <a:ea typeface="DengXian"/>
                        <a:cs typeface="Times New Roman" panose="02020603050405020304" pitchFamily="18" charset="0"/>
                      </a:endParaRPr>
                    </a:p>
                  </a:txBody>
                  <a:tcPr marL="34313" marR="34313"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ea typeface=""/>
                          <a:cs typeface=""/>
                        </a:defRPr>
                      </a:lvl1pPr>
                      <a:lvl2pPr marL="457200" algn="l" defTabSz="914400" rtl="0" eaLnBrk="1" latinLnBrk="0" hangingPunct="1">
                        <a:defRPr sz="1800" kern="1200">
                          <a:solidFill>
                            <a:schemeClr val="tx1"/>
                          </a:solidFill>
                          <a:latin typeface="Calibri" panose="020F0502020204030204"/>
                          <a:ea typeface=""/>
                          <a:cs typeface=""/>
                        </a:defRPr>
                      </a:lvl2pPr>
                      <a:lvl3pPr marL="914400" algn="l" defTabSz="914400" rtl="0" eaLnBrk="1" latinLnBrk="0" hangingPunct="1">
                        <a:defRPr sz="1800" kern="1200">
                          <a:solidFill>
                            <a:schemeClr val="tx1"/>
                          </a:solidFill>
                          <a:latin typeface="Calibri" panose="020F0502020204030204"/>
                          <a:ea typeface=""/>
                          <a:cs typeface=""/>
                        </a:defRPr>
                      </a:lvl3pPr>
                      <a:lvl4pPr marL="1371600" algn="l" defTabSz="914400" rtl="0" eaLnBrk="1" latinLnBrk="0" hangingPunct="1">
                        <a:defRPr sz="1800" kern="1200">
                          <a:solidFill>
                            <a:schemeClr val="tx1"/>
                          </a:solidFill>
                          <a:latin typeface="Calibri" panose="020F0502020204030204"/>
                          <a:ea typeface=""/>
                          <a:cs typeface=""/>
                        </a:defRPr>
                      </a:lvl4pPr>
                      <a:lvl5pPr marL="1828800" algn="l" defTabSz="914400" rtl="0" eaLnBrk="1" latinLnBrk="0" hangingPunct="1">
                        <a:defRPr sz="1800" kern="1200">
                          <a:solidFill>
                            <a:schemeClr val="tx1"/>
                          </a:solidFill>
                          <a:latin typeface="Calibri" panose="020F0502020204030204"/>
                          <a:ea typeface=""/>
                          <a:cs typeface=""/>
                        </a:defRPr>
                      </a:lvl5pPr>
                      <a:lvl6pPr marL="2286000" algn="l" defTabSz="914400" rtl="0" eaLnBrk="1" latinLnBrk="0" hangingPunct="1">
                        <a:defRPr sz="1800" kern="1200">
                          <a:solidFill>
                            <a:schemeClr val="tx1"/>
                          </a:solidFill>
                          <a:latin typeface="Calibri" panose="020F0502020204030204"/>
                          <a:ea typeface=""/>
                          <a:cs typeface=""/>
                        </a:defRPr>
                      </a:lvl6pPr>
                      <a:lvl7pPr marL="2743200" algn="l" defTabSz="914400" rtl="0" eaLnBrk="1" latinLnBrk="0" hangingPunct="1">
                        <a:defRPr sz="1800" kern="1200">
                          <a:solidFill>
                            <a:schemeClr val="tx1"/>
                          </a:solidFill>
                          <a:latin typeface="Calibri" panose="020F0502020204030204"/>
                          <a:ea typeface=""/>
                          <a:cs typeface=""/>
                        </a:defRPr>
                      </a:lvl7pPr>
                      <a:lvl8pPr marL="3200400" algn="l" defTabSz="914400" rtl="0" eaLnBrk="1" latinLnBrk="0" hangingPunct="1">
                        <a:defRPr sz="1800" kern="1200">
                          <a:solidFill>
                            <a:schemeClr val="tx1"/>
                          </a:solidFill>
                          <a:latin typeface="Calibri" panose="020F0502020204030204"/>
                          <a:ea typeface=""/>
                          <a:cs typeface=""/>
                        </a:defRPr>
                      </a:lvl8pPr>
                      <a:lvl9pPr marL="3657600" algn="l" defTabSz="914400" rtl="0" eaLnBrk="1" latinLnBrk="0" hangingPunct="1">
                        <a:defRPr sz="1800" kern="1200">
                          <a:solidFill>
                            <a:schemeClr val="tx1"/>
                          </a:solidFill>
                          <a:latin typeface="Calibri" panose="020F0502020204030204"/>
                          <a:ea typeface=""/>
                          <a:cs typeface=""/>
                        </a:defRPr>
                      </a:lvl9pPr>
                    </a:lstStyle>
                    <a:p>
                      <a:pPr>
                        <a:lnSpc>
                          <a:spcPct val="107000"/>
                        </a:lnSpc>
                        <a:spcAft>
                          <a:spcPts val="0"/>
                        </a:spcAft>
                      </a:pPr>
                      <a:r>
                        <a:rPr lang="en-SG" sz="1200" dirty="0">
                          <a:effectLst/>
                          <a:latin typeface="+mn-lt"/>
                        </a:rPr>
                        <a:t>NRIC / FIN</a:t>
                      </a:r>
                      <a:endParaRPr lang="en-SG" sz="1200" dirty="0">
                        <a:effectLst/>
                        <a:latin typeface="+mn-lt"/>
                        <a:ea typeface="DengXian"/>
                        <a:cs typeface="Times New Roman" panose="02020603050405020304" pitchFamily="18" charset="0"/>
                      </a:endParaRPr>
                    </a:p>
                  </a:txBody>
                  <a:tcPr marL="34313" marR="34313"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ea typeface=""/>
                          <a:cs typeface=""/>
                        </a:defRPr>
                      </a:lvl1pPr>
                      <a:lvl2pPr marL="457200" algn="l" defTabSz="914400" rtl="0" eaLnBrk="1" latinLnBrk="0" hangingPunct="1">
                        <a:defRPr sz="1800" kern="1200">
                          <a:solidFill>
                            <a:schemeClr val="tx1"/>
                          </a:solidFill>
                          <a:latin typeface="Calibri" panose="020F0502020204030204"/>
                          <a:ea typeface=""/>
                          <a:cs typeface=""/>
                        </a:defRPr>
                      </a:lvl2pPr>
                      <a:lvl3pPr marL="914400" algn="l" defTabSz="914400" rtl="0" eaLnBrk="1" latinLnBrk="0" hangingPunct="1">
                        <a:defRPr sz="1800" kern="1200">
                          <a:solidFill>
                            <a:schemeClr val="tx1"/>
                          </a:solidFill>
                          <a:latin typeface="Calibri" panose="020F0502020204030204"/>
                          <a:ea typeface=""/>
                          <a:cs typeface=""/>
                        </a:defRPr>
                      </a:lvl3pPr>
                      <a:lvl4pPr marL="1371600" algn="l" defTabSz="914400" rtl="0" eaLnBrk="1" latinLnBrk="0" hangingPunct="1">
                        <a:defRPr sz="1800" kern="1200">
                          <a:solidFill>
                            <a:schemeClr val="tx1"/>
                          </a:solidFill>
                          <a:latin typeface="Calibri" panose="020F0502020204030204"/>
                          <a:ea typeface=""/>
                          <a:cs typeface=""/>
                        </a:defRPr>
                      </a:lvl4pPr>
                      <a:lvl5pPr marL="1828800" algn="l" defTabSz="914400" rtl="0" eaLnBrk="1" latinLnBrk="0" hangingPunct="1">
                        <a:defRPr sz="1800" kern="1200">
                          <a:solidFill>
                            <a:schemeClr val="tx1"/>
                          </a:solidFill>
                          <a:latin typeface="Calibri" panose="020F0502020204030204"/>
                          <a:ea typeface=""/>
                          <a:cs typeface=""/>
                        </a:defRPr>
                      </a:lvl5pPr>
                      <a:lvl6pPr marL="2286000" algn="l" defTabSz="914400" rtl="0" eaLnBrk="1" latinLnBrk="0" hangingPunct="1">
                        <a:defRPr sz="1800" kern="1200">
                          <a:solidFill>
                            <a:schemeClr val="tx1"/>
                          </a:solidFill>
                          <a:latin typeface="Calibri" panose="020F0502020204030204"/>
                          <a:ea typeface=""/>
                          <a:cs typeface=""/>
                        </a:defRPr>
                      </a:lvl6pPr>
                      <a:lvl7pPr marL="2743200" algn="l" defTabSz="914400" rtl="0" eaLnBrk="1" latinLnBrk="0" hangingPunct="1">
                        <a:defRPr sz="1800" kern="1200">
                          <a:solidFill>
                            <a:schemeClr val="tx1"/>
                          </a:solidFill>
                          <a:latin typeface="Calibri" panose="020F0502020204030204"/>
                          <a:ea typeface=""/>
                          <a:cs typeface=""/>
                        </a:defRPr>
                      </a:lvl7pPr>
                      <a:lvl8pPr marL="3200400" algn="l" defTabSz="914400" rtl="0" eaLnBrk="1" latinLnBrk="0" hangingPunct="1">
                        <a:defRPr sz="1800" kern="1200">
                          <a:solidFill>
                            <a:schemeClr val="tx1"/>
                          </a:solidFill>
                          <a:latin typeface="Calibri" panose="020F0502020204030204"/>
                          <a:ea typeface=""/>
                          <a:cs typeface=""/>
                        </a:defRPr>
                      </a:lvl8pPr>
                      <a:lvl9pPr marL="3657600" algn="l" defTabSz="914400" rtl="0" eaLnBrk="1" latinLnBrk="0" hangingPunct="1">
                        <a:defRPr sz="1800" kern="1200">
                          <a:solidFill>
                            <a:schemeClr val="tx1"/>
                          </a:solidFill>
                          <a:latin typeface="Calibri" panose="020F0502020204030204"/>
                          <a:ea typeface=""/>
                          <a:cs typeface=""/>
                        </a:defRPr>
                      </a:lvl9pPr>
                    </a:lstStyle>
                    <a:p>
                      <a:pPr>
                        <a:lnSpc>
                          <a:spcPct val="107000"/>
                        </a:lnSpc>
                        <a:spcAft>
                          <a:spcPts val="0"/>
                        </a:spcAft>
                      </a:pPr>
                      <a:r>
                        <a:rPr lang="en-SG" sz="1200" dirty="0">
                          <a:effectLst/>
                          <a:latin typeface="+mn-lt"/>
                        </a:rPr>
                        <a:t>Pseudonymisation</a:t>
                      </a:r>
                      <a:endParaRPr lang="en-SG" sz="1200" dirty="0">
                        <a:effectLst/>
                        <a:latin typeface="+mn-lt"/>
                        <a:ea typeface="DengXian"/>
                        <a:cs typeface="Times New Roman" panose="02020603050405020304" pitchFamily="18" charset="0"/>
                      </a:endParaRPr>
                    </a:p>
                  </a:txBody>
                  <a:tcPr marL="34313" marR="34313"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ea typeface=""/>
                          <a:cs typeface=""/>
                        </a:defRPr>
                      </a:lvl1pPr>
                      <a:lvl2pPr marL="457200" algn="l" defTabSz="914400" rtl="0" eaLnBrk="1" latinLnBrk="0" hangingPunct="1">
                        <a:defRPr sz="1800" kern="1200">
                          <a:solidFill>
                            <a:schemeClr val="tx1"/>
                          </a:solidFill>
                          <a:latin typeface="Calibri" panose="020F0502020204030204"/>
                          <a:ea typeface=""/>
                          <a:cs typeface=""/>
                        </a:defRPr>
                      </a:lvl2pPr>
                      <a:lvl3pPr marL="914400" algn="l" defTabSz="914400" rtl="0" eaLnBrk="1" latinLnBrk="0" hangingPunct="1">
                        <a:defRPr sz="1800" kern="1200">
                          <a:solidFill>
                            <a:schemeClr val="tx1"/>
                          </a:solidFill>
                          <a:latin typeface="Calibri" panose="020F0502020204030204"/>
                          <a:ea typeface=""/>
                          <a:cs typeface=""/>
                        </a:defRPr>
                      </a:lvl3pPr>
                      <a:lvl4pPr marL="1371600" algn="l" defTabSz="914400" rtl="0" eaLnBrk="1" latinLnBrk="0" hangingPunct="1">
                        <a:defRPr sz="1800" kern="1200">
                          <a:solidFill>
                            <a:schemeClr val="tx1"/>
                          </a:solidFill>
                          <a:latin typeface="Calibri" panose="020F0502020204030204"/>
                          <a:ea typeface=""/>
                          <a:cs typeface=""/>
                        </a:defRPr>
                      </a:lvl4pPr>
                      <a:lvl5pPr marL="1828800" algn="l" defTabSz="914400" rtl="0" eaLnBrk="1" latinLnBrk="0" hangingPunct="1">
                        <a:defRPr sz="1800" kern="1200">
                          <a:solidFill>
                            <a:schemeClr val="tx1"/>
                          </a:solidFill>
                          <a:latin typeface="Calibri" panose="020F0502020204030204"/>
                          <a:ea typeface=""/>
                          <a:cs typeface=""/>
                        </a:defRPr>
                      </a:lvl5pPr>
                      <a:lvl6pPr marL="2286000" algn="l" defTabSz="914400" rtl="0" eaLnBrk="1" latinLnBrk="0" hangingPunct="1">
                        <a:defRPr sz="1800" kern="1200">
                          <a:solidFill>
                            <a:schemeClr val="tx1"/>
                          </a:solidFill>
                          <a:latin typeface="Calibri" panose="020F0502020204030204"/>
                          <a:ea typeface=""/>
                          <a:cs typeface=""/>
                        </a:defRPr>
                      </a:lvl6pPr>
                      <a:lvl7pPr marL="2743200" algn="l" defTabSz="914400" rtl="0" eaLnBrk="1" latinLnBrk="0" hangingPunct="1">
                        <a:defRPr sz="1800" kern="1200">
                          <a:solidFill>
                            <a:schemeClr val="tx1"/>
                          </a:solidFill>
                          <a:latin typeface="Calibri" panose="020F0502020204030204"/>
                          <a:ea typeface=""/>
                          <a:cs typeface=""/>
                        </a:defRPr>
                      </a:lvl7pPr>
                      <a:lvl8pPr marL="3200400" algn="l" defTabSz="914400" rtl="0" eaLnBrk="1" latinLnBrk="0" hangingPunct="1">
                        <a:defRPr sz="1800" kern="1200">
                          <a:solidFill>
                            <a:schemeClr val="tx1"/>
                          </a:solidFill>
                          <a:latin typeface="Calibri" panose="020F0502020204030204"/>
                          <a:ea typeface=""/>
                          <a:cs typeface=""/>
                        </a:defRPr>
                      </a:lvl8pPr>
                      <a:lvl9pPr marL="3657600" algn="l" defTabSz="914400" rtl="0" eaLnBrk="1" latinLnBrk="0" hangingPunct="1">
                        <a:defRPr sz="1800" kern="1200">
                          <a:solidFill>
                            <a:schemeClr val="tx1"/>
                          </a:solidFill>
                          <a:latin typeface="Calibri" panose="020F0502020204030204"/>
                          <a:ea typeface=""/>
                          <a:cs typeface=""/>
                        </a:defRPr>
                      </a:lvl9pPr>
                    </a:lstStyle>
                    <a:p>
                      <a:pPr>
                        <a:lnSpc>
                          <a:spcPct val="107000"/>
                        </a:lnSpc>
                        <a:spcAft>
                          <a:spcPts val="0"/>
                        </a:spcAft>
                      </a:pPr>
                      <a:r>
                        <a:rPr lang="en-SG" sz="1200">
                          <a:effectLst/>
                          <a:latin typeface="+mn-lt"/>
                        </a:rPr>
                        <a:t>Pseudonymisation</a:t>
                      </a:r>
                      <a:endParaRPr lang="en-SG" sz="1200" dirty="0">
                        <a:effectLst/>
                        <a:latin typeface="+mn-lt"/>
                        <a:ea typeface="DengXian"/>
                        <a:cs typeface="Times New Roman" panose="02020603050405020304" pitchFamily="18" charset="0"/>
                      </a:endParaRPr>
                    </a:p>
                  </a:txBody>
                  <a:tcPr marL="34313" marR="34313"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xmlns="" val="2118949509"/>
                  </a:ext>
                </a:extLst>
              </a:tr>
              <a:tr h="187071">
                <a:tc>
                  <a:txBody>
                    <a:bodyPr/>
                    <a:lstStyle>
                      <a:lvl1pPr marL="0" algn="l" defTabSz="914400" rtl="0" eaLnBrk="1" latinLnBrk="0" hangingPunct="1">
                        <a:defRPr sz="1800" kern="1200">
                          <a:solidFill>
                            <a:schemeClr val="tx1"/>
                          </a:solidFill>
                          <a:latin typeface="Calibri" panose="020F0502020204030204"/>
                          <a:ea typeface=""/>
                          <a:cs typeface=""/>
                        </a:defRPr>
                      </a:lvl1pPr>
                      <a:lvl2pPr marL="457200" algn="l" defTabSz="914400" rtl="0" eaLnBrk="1" latinLnBrk="0" hangingPunct="1">
                        <a:defRPr sz="1800" kern="1200">
                          <a:solidFill>
                            <a:schemeClr val="tx1"/>
                          </a:solidFill>
                          <a:latin typeface="Calibri" panose="020F0502020204030204"/>
                          <a:ea typeface=""/>
                          <a:cs typeface=""/>
                        </a:defRPr>
                      </a:lvl2pPr>
                      <a:lvl3pPr marL="914400" algn="l" defTabSz="914400" rtl="0" eaLnBrk="1" latinLnBrk="0" hangingPunct="1">
                        <a:defRPr sz="1800" kern="1200">
                          <a:solidFill>
                            <a:schemeClr val="tx1"/>
                          </a:solidFill>
                          <a:latin typeface="Calibri" panose="020F0502020204030204"/>
                          <a:ea typeface=""/>
                          <a:cs typeface=""/>
                        </a:defRPr>
                      </a:lvl3pPr>
                      <a:lvl4pPr marL="1371600" algn="l" defTabSz="914400" rtl="0" eaLnBrk="1" latinLnBrk="0" hangingPunct="1">
                        <a:defRPr sz="1800" kern="1200">
                          <a:solidFill>
                            <a:schemeClr val="tx1"/>
                          </a:solidFill>
                          <a:latin typeface="Calibri" panose="020F0502020204030204"/>
                          <a:ea typeface=""/>
                          <a:cs typeface=""/>
                        </a:defRPr>
                      </a:lvl4pPr>
                      <a:lvl5pPr marL="1828800" algn="l" defTabSz="914400" rtl="0" eaLnBrk="1" latinLnBrk="0" hangingPunct="1">
                        <a:defRPr sz="1800" kern="1200">
                          <a:solidFill>
                            <a:schemeClr val="tx1"/>
                          </a:solidFill>
                          <a:latin typeface="Calibri" panose="020F0502020204030204"/>
                          <a:ea typeface=""/>
                          <a:cs typeface=""/>
                        </a:defRPr>
                      </a:lvl5pPr>
                      <a:lvl6pPr marL="2286000" algn="l" defTabSz="914400" rtl="0" eaLnBrk="1" latinLnBrk="0" hangingPunct="1">
                        <a:defRPr sz="1800" kern="1200">
                          <a:solidFill>
                            <a:schemeClr val="tx1"/>
                          </a:solidFill>
                          <a:latin typeface="Calibri" panose="020F0502020204030204"/>
                          <a:ea typeface=""/>
                          <a:cs typeface=""/>
                        </a:defRPr>
                      </a:lvl6pPr>
                      <a:lvl7pPr marL="2743200" algn="l" defTabSz="914400" rtl="0" eaLnBrk="1" latinLnBrk="0" hangingPunct="1">
                        <a:defRPr sz="1800" kern="1200">
                          <a:solidFill>
                            <a:schemeClr val="tx1"/>
                          </a:solidFill>
                          <a:latin typeface="Calibri" panose="020F0502020204030204"/>
                          <a:ea typeface=""/>
                          <a:cs typeface=""/>
                        </a:defRPr>
                      </a:lvl7pPr>
                      <a:lvl8pPr marL="3200400" algn="l" defTabSz="914400" rtl="0" eaLnBrk="1" latinLnBrk="0" hangingPunct="1">
                        <a:defRPr sz="1800" kern="1200">
                          <a:solidFill>
                            <a:schemeClr val="tx1"/>
                          </a:solidFill>
                          <a:latin typeface="Calibri" panose="020F0502020204030204"/>
                          <a:ea typeface=""/>
                          <a:cs typeface=""/>
                        </a:defRPr>
                      </a:lvl8pPr>
                      <a:lvl9pPr marL="3657600" algn="l" defTabSz="914400" rtl="0" eaLnBrk="1" latinLnBrk="0" hangingPunct="1">
                        <a:defRPr sz="1800" kern="1200">
                          <a:solidFill>
                            <a:schemeClr val="tx1"/>
                          </a:solidFill>
                          <a:latin typeface="Calibri" panose="020F0502020204030204"/>
                          <a:ea typeface=""/>
                          <a:cs typeface=""/>
                        </a:defRPr>
                      </a:lvl9pPr>
                    </a:lstStyle>
                    <a:p>
                      <a:pPr algn="ctr">
                        <a:lnSpc>
                          <a:spcPct val="107000"/>
                        </a:lnSpc>
                        <a:spcAft>
                          <a:spcPts val="0"/>
                        </a:spcAft>
                      </a:pPr>
                      <a:r>
                        <a:rPr lang="en-US" sz="1200" dirty="0">
                          <a:effectLst/>
                          <a:latin typeface="+mn-lt"/>
                          <a:ea typeface="DengXian"/>
                          <a:cs typeface="Times New Roman" panose="02020603050405020304" pitchFamily="18" charset="0"/>
                        </a:rPr>
                        <a:t>3</a:t>
                      </a:r>
                      <a:endParaRPr lang="en-SG" sz="1200" dirty="0">
                        <a:effectLst/>
                        <a:latin typeface="+mn-lt"/>
                        <a:ea typeface="DengXian"/>
                        <a:cs typeface="Times New Roman" panose="02020603050405020304" pitchFamily="18" charset="0"/>
                      </a:endParaRPr>
                    </a:p>
                  </a:txBody>
                  <a:tcPr marL="34313" marR="34313"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ea typeface=""/>
                          <a:cs typeface=""/>
                        </a:defRPr>
                      </a:lvl1pPr>
                      <a:lvl2pPr marL="457200" algn="l" defTabSz="914400" rtl="0" eaLnBrk="1" latinLnBrk="0" hangingPunct="1">
                        <a:defRPr sz="1800" kern="1200">
                          <a:solidFill>
                            <a:schemeClr val="tx1"/>
                          </a:solidFill>
                          <a:latin typeface="Calibri" panose="020F0502020204030204"/>
                          <a:ea typeface=""/>
                          <a:cs typeface=""/>
                        </a:defRPr>
                      </a:lvl2pPr>
                      <a:lvl3pPr marL="914400" algn="l" defTabSz="914400" rtl="0" eaLnBrk="1" latinLnBrk="0" hangingPunct="1">
                        <a:defRPr sz="1800" kern="1200">
                          <a:solidFill>
                            <a:schemeClr val="tx1"/>
                          </a:solidFill>
                          <a:latin typeface="Calibri" panose="020F0502020204030204"/>
                          <a:ea typeface=""/>
                          <a:cs typeface=""/>
                        </a:defRPr>
                      </a:lvl3pPr>
                      <a:lvl4pPr marL="1371600" algn="l" defTabSz="914400" rtl="0" eaLnBrk="1" latinLnBrk="0" hangingPunct="1">
                        <a:defRPr sz="1800" kern="1200">
                          <a:solidFill>
                            <a:schemeClr val="tx1"/>
                          </a:solidFill>
                          <a:latin typeface="Calibri" panose="020F0502020204030204"/>
                          <a:ea typeface=""/>
                          <a:cs typeface=""/>
                        </a:defRPr>
                      </a:lvl4pPr>
                      <a:lvl5pPr marL="1828800" algn="l" defTabSz="914400" rtl="0" eaLnBrk="1" latinLnBrk="0" hangingPunct="1">
                        <a:defRPr sz="1800" kern="1200">
                          <a:solidFill>
                            <a:schemeClr val="tx1"/>
                          </a:solidFill>
                          <a:latin typeface="Calibri" panose="020F0502020204030204"/>
                          <a:ea typeface=""/>
                          <a:cs typeface=""/>
                        </a:defRPr>
                      </a:lvl5pPr>
                      <a:lvl6pPr marL="2286000" algn="l" defTabSz="914400" rtl="0" eaLnBrk="1" latinLnBrk="0" hangingPunct="1">
                        <a:defRPr sz="1800" kern="1200">
                          <a:solidFill>
                            <a:schemeClr val="tx1"/>
                          </a:solidFill>
                          <a:latin typeface="Calibri" panose="020F0502020204030204"/>
                          <a:ea typeface=""/>
                          <a:cs typeface=""/>
                        </a:defRPr>
                      </a:lvl6pPr>
                      <a:lvl7pPr marL="2743200" algn="l" defTabSz="914400" rtl="0" eaLnBrk="1" latinLnBrk="0" hangingPunct="1">
                        <a:defRPr sz="1800" kern="1200">
                          <a:solidFill>
                            <a:schemeClr val="tx1"/>
                          </a:solidFill>
                          <a:latin typeface="Calibri" panose="020F0502020204030204"/>
                          <a:ea typeface=""/>
                          <a:cs typeface=""/>
                        </a:defRPr>
                      </a:lvl7pPr>
                      <a:lvl8pPr marL="3200400" algn="l" defTabSz="914400" rtl="0" eaLnBrk="1" latinLnBrk="0" hangingPunct="1">
                        <a:defRPr sz="1800" kern="1200">
                          <a:solidFill>
                            <a:schemeClr val="tx1"/>
                          </a:solidFill>
                          <a:latin typeface="Calibri" panose="020F0502020204030204"/>
                          <a:ea typeface=""/>
                          <a:cs typeface=""/>
                        </a:defRPr>
                      </a:lvl8pPr>
                      <a:lvl9pPr marL="3657600" algn="l" defTabSz="914400" rtl="0" eaLnBrk="1" latinLnBrk="0" hangingPunct="1">
                        <a:defRPr sz="1800" kern="1200">
                          <a:solidFill>
                            <a:schemeClr val="tx1"/>
                          </a:solidFill>
                          <a:latin typeface="Calibri" panose="020F0502020204030204"/>
                          <a:ea typeface=""/>
                          <a:cs typeface=""/>
                        </a:defRPr>
                      </a:lvl9pPr>
                    </a:lstStyle>
                    <a:p>
                      <a:pPr>
                        <a:lnSpc>
                          <a:spcPct val="107000"/>
                        </a:lnSpc>
                        <a:spcAft>
                          <a:spcPts val="0"/>
                        </a:spcAft>
                      </a:pPr>
                      <a:r>
                        <a:rPr lang="en-SG" sz="1200" dirty="0">
                          <a:effectLst/>
                          <a:latin typeface="+mn-lt"/>
                        </a:rPr>
                        <a:t>Any photographs, biometric identifiers</a:t>
                      </a:r>
                      <a:endParaRPr lang="en-SG" sz="1200" dirty="0">
                        <a:effectLst/>
                        <a:latin typeface="+mn-lt"/>
                        <a:ea typeface="DengXian"/>
                        <a:cs typeface="Times New Roman" panose="02020603050405020304" pitchFamily="18" charset="0"/>
                      </a:endParaRPr>
                    </a:p>
                  </a:txBody>
                  <a:tcPr marL="34313" marR="34313"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ea typeface=""/>
                          <a:cs typeface=""/>
                        </a:defRPr>
                      </a:lvl1pPr>
                      <a:lvl2pPr marL="457200" algn="l" defTabSz="914400" rtl="0" eaLnBrk="1" latinLnBrk="0" hangingPunct="1">
                        <a:defRPr sz="1800" kern="1200">
                          <a:solidFill>
                            <a:schemeClr val="tx1"/>
                          </a:solidFill>
                          <a:latin typeface="Calibri" panose="020F0502020204030204"/>
                          <a:ea typeface=""/>
                          <a:cs typeface=""/>
                        </a:defRPr>
                      </a:lvl2pPr>
                      <a:lvl3pPr marL="914400" algn="l" defTabSz="914400" rtl="0" eaLnBrk="1" latinLnBrk="0" hangingPunct="1">
                        <a:defRPr sz="1800" kern="1200">
                          <a:solidFill>
                            <a:schemeClr val="tx1"/>
                          </a:solidFill>
                          <a:latin typeface="Calibri" panose="020F0502020204030204"/>
                          <a:ea typeface=""/>
                          <a:cs typeface=""/>
                        </a:defRPr>
                      </a:lvl3pPr>
                      <a:lvl4pPr marL="1371600" algn="l" defTabSz="914400" rtl="0" eaLnBrk="1" latinLnBrk="0" hangingPunct="1">
                        <a:defRPr sz="1800" kern="1200">
                          <a:solidFill>
                            <a:schemeClr val="tx1"/>
                          </a:solidFill>
                          <a:latin typeface="Calibri" panose="020F0502020204030204"/>
                          <a:ea typeface=""/>
                          <a:cs typeface=""/>
                        </a:defRPr>
                      </a:lvl4pPr>
                      <a:lvl5pPr marL="1828800" algn="l" defTabSz="914400" rtl="0" eaLnBrk="1" latinLnBrk="0" hangingPunct="1">
                        <a:defRPr sz="1800" kern="1200">
                          <a:solidFill>
                            <a:schemeClr val="tx1"/>
                          </a:solidFill>
                          <a:latin typeface="Calibri" panose="020F0502020204030204"/>
                          <a:ea typeface=""/>
                          <a:cs typeface=""/>
                        </a:defRPr>
                      </a:lvl5pPr>
                      <a:lvl6pPr marL="2286000" algn="l" defTabSz="914400" rtl="0" eaLnBrk="1" latinLnBrk="0" hangingPunct="1">
                        <a:defRPr sz="1800" kern="1200">
                          <a:solidFill>
                            <a:schemeClr val="tx1"/>
                          </a:solidFill>
                          <a:latin typeface="Calibri" panose="020F0502020204030204"/>
                          <a:ea typeface=""/>
                          <a:cs typeface=""/>
                        </a:defRPr>
                      </a:lvl6pPr>
                      <a:lvl7pPr marL="2743200" algn="l" defTabSz="914400" rtl="0" eaLnBrk="1" latinLnBrk="0" hangingPunct="1">
                        <a:defRPr sz="1800" kern="1200">
                          <a:solidFill>
                            <a:schemeClr val="tx1"/>
                          </a:solidFill>
                          <a:latin typeface="Calibri" panose="020F0502020204030204"/>
                          <a:ea typeface=""/>
                          <a:cs typeface=""/>
                        </a:defRPr>
                      </a:lvl7pPr>
                      <a:lvl8pPr marL="3200400" algn="l" defTabSz="914400" rtl="0" eaLnBrk="1" latinLnBrk="0" hangingPunct="1">
                        <a:defRPr sz="1800" kern="1200">
                          <a:solidFill>
                            <a:schemeClr val="tx1"/>
                          </a:solidFill>
                          <a:latin typeface="Calibri" panose="020F0502020204030204"/>
                          <a:ea typeface=""/>
                          <a:cs typeface=""/>
                        </a:defRPr>
                      </a:lvl8pPr>
                      <a:lvl9pPr marL="3657600" algn="l" defTabSz="914400" rtl="0" eaLnBrk="1" latinLnBrk="0" hangingPunct="1">
                        <a:defRPr sz="1800" kern="1200">
                          <a:solidFill>
                            <a:schemeClr val="tx1"/>
                          </a:solidFill>
                          <a:latin typeface="Calibri" panose="020F0502020204030204"/>
                          <a:ea typeface=""/>
                          <a:cs typeface=""/>
                        </a:defRPr>
                      </a:lvl9pPr>
                    </a:lstStyle>
                    <a:p>
                      <a:pPr>
                        <a:lnSpc>
                          <a:spcPct val="107000"/>
                        </a:lnSpc>
                        <a:spcAft>
                          <a:spcPts val="0"/>
                        </a:spcAft>
                      </a:pPr>
                      <a:r>
                        <a:rPr lang="en-SG" sz="1200" dirty="0">
                          <a:effectLst/>
                          <a:latin typeface="+mn-lt"/>
                        </a:rPr>
                        <a:t>Removal</a:t>
                      </a:r>
                      <a:endParaRPr lang="en-SG" sz="1200" dirty="0">
                        <a:effectLst/>
                        <a:latin typeface="+mn-lt"/>
                        <a:ea typeface="DengXian"/>
                        <a:cs typeface="Times New Roman" panose="02020603050405020304" pitchFamily="18" charset="0"/>
                      </a:endParaRPr>
                    </a:p>
                  </a:txBody>
                  <a:tcPr marL="34313" marR="34313"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ea typeface=""/>
                          <a:cs typeface=""/>
                        </a:defRPr>
                      </a:lvl1pPr>
                      <a:lvl2pPr marL="457200" algn="l" defTabSz="914400" rtl="0" eaLnBrk="1" latinLnBrk="0" hangingPunct="1">
                        <a:defRPr sz="1800" kern="1200">
                          <a:solidFill>
                            <a:schemeClr val="tx1"/>
                          </a:solidFill>
                          <a:latin typeface="Calibri" panose="020F0502020204030204"/>
                          <a:ea typeface=""/>
                          <a:cs typeface=""/>
                        </a:defRPr>
                      </a:lvl2pPr>
                      <a:lvl3pPr marL="914400" algn="l" defTabSz="914400" rtl="0" eaLnBrk="1" latinLnBrk="0" hangingPunct="1">
                        <a:defRPr sz="1800" kern="1200">
                          <a:solidFill>
                            <a:schemeClr val="tx1"/>
                          </a:solidFill>
                          <a:latin typeface="Calibri" panose="020F0502020204030204"/>
                          <a:ea typeface=""/>
                          <a:cs typeface=""/>
                        </a:defRPr>
                      </a:lvl3pPr>
                      <a:lvl4pPr marL="1371600" algn="l" defTabSz="914400" rtl="0" eaLnBrk="1" latinLnBrk="0" hangingPunct="1">
                        <a:defRPr sz="1800" kern="1200">
                          <a:solidFill>
                            <a:schemeClr val="tx1"/>
                          </a:solidFill>
                          <a:latin typeface="Calibri" panose="020F0502020204030204"/>
                          <a:ea typeface=""/>
                          <a:cs typeface=""/>
                        </a:defRPr>
                      </a:lvl4pPr>
                      <a:lvl5pPr marL="1828800" algn="l" defTabSz="914400" rtl="0" eaLnBrk="1" latinLnBrk="0" hangingPunct="1">
                        <a:defRPr sz="1800" kern="1200">
                          <a:solidFill>
                            <a:schemeClr val="tx1"/>
                          </a:solidFill>
                          <a:latin typeface="Calibri" panose="020F0502020204030204"/>
                          <a:ea typeface=""/>
                          <a:cs typeface=""/>
                        </a:defRPr>
                      </a:lvl5pPr>
                      <a:lvl6pPr marL="2286000" algn="l" defTabSz="914400" rtl="0" eaLnBrk="1" latinLnBrk="0" hangingPunct="1">
                        <a:defRPr sz="1800" kern="1200">
                          <a:solidFill>
                            <a:schemeClr val="tx1"/>
                          </a:solidFill>
                          <a:latin typeface="Calibri" panose="020F0502020204030204"/>
                          <a:ea typeface=""/>
                          <a:cs typeface=""/>
                        </a:defRPr>
                      </a:lvl6pPr>
                      <a:lvl7pPr marL="2743200" algn="l" defTabSz="914400" rtl="0" eaLnBrk="1" latinLnBrk="0" hangingPunct="1">
                        <a:defRPr sz="1800" kern="1200">
                          <a:solidFill>
                            <a:schemeClr val="tx1"/>
                          </a:solidFill>
                          <a:latin typeface="Calibri" panose="020F0502020204030204"/>
                          <a:ea typeface=""/>
                          <a:cs typeface=""/>
                        </a:defRPr>
                      </a:lvl7pPr>
                      <a:lvl8pPr marL="3200400" algn="l" defTabSz="914400" rtl="0" eaLnBrk="1" latinLnBrk="0" hangingPunct="1">
                        <a:defRPr sz="1800" kern="1200">
                          <a:solidFill>
                            <a:schemeClr val="tx1"/>
                          </a:solidFill>
                          <a:latin typeface="Calibri" panose="020F0502020204030204"/>
                          <a:ea typeface=""/>
                          <a:cs typeface=""/>
                        </a:defRPr>
                      </a:lvl8pPr>
                      <a:lvl9pPr marL="3657600" algn="l" defTabSz="914400" rtl="0" eaLnBrk="1" latinLnBrk="0" hangingPunct="1">
                        <a:defRPr sz="1800" kern="1200">
                          <a:solidFill>
                            <a:schemeClr val="tx1"/>
                          </a:solidFill>
                          <a:latin typeface="Calibri" panose="020F0502020204030204"/>
                          <a:ea typeface=""/>
                          <a:cs typeface=""/>
                        </a:defRPr>
                      </a:lvl9pPr>
                    </a:lstStyle>
                    <a:p>
                      <a:pPr>
                        <a:lnSpc>
                          <a:spcPct val="107000"/>
                        </a:lnSpc>
                        <a:spcAft>
                          <a:spcPts val="0"/>
                        </a:spcAft>
                      </a:pPr>
                      <a:r>
                        <a:rPr lang="en-SG" sz="1200" dirty="0">
                          <a:effectLst/>
                          <a:latin typeface="+mn-lt"/>
                        </a:rPr>
                        <a:t>Removal</a:t>
                      </a:r>
                      <a:endParaRPr lang="en-SG" sz="1200" dirty="0">
                        <a:effectLst/>
                        <a:latin typeface="+mn-lt"/>
                        <a:ea typeface="DengXian"/>
                        <a:cs typeface="Times New Roman" panose="02020603050405020304" pitchFamily="18" charset="0"/>
                      </a:endParaRPr>
                    </a:p>
                  </a:txBody>
                  <a:tcPr marL="34313" marR="34313"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xmlns="" val="1130160086"/>
                  </a:ext>
                </a:extLst>
              </a:tr>
              <a:tr h="187071">
                <a:tc>
                  <a:txBody>
                    <a:bodyPr/>
                    <a:lstStyle>
                      <a:lvl1pPr marL="0" algn="l" defTabSz="914400" rtl="0" eaLnBrk="1" latinLnBrk="0" hangingPunct="1">
                        <a:defRPr sz="1800" kern="1200">
                          <a:solidFill>
                            <a:schemeClr val="tx1"/>
                          </a:solidFill>
                          <a:latin typeface="Calibri" panose="020F0502020204030204"/>
                          <a:ea typeface=""/>
                          <a:cs typeface=""/>
                        </a:defRPr>
                      </a:lvl1pPr>
                      <a:lvl2pPr marL="457200" algn="l" defTabSz="914400" rtl="0" eaLnBrk="1" latinLnBrk="0" hangingPunct="1">
                        <a:defRPr sz="1800" kern="1200">
                          <a:solidFill>
                            <a:schemeClr val="tx1"/>
                          </a:solidFill>
                          <a:latin typeface="Calibri" panose="020F0502020204030204"/>
                          <a:ea typeface=""/>
                          <a:cs typeface=""/>
                        </a:defRPr>
                      </a:lvl2pPr>
                      <a:lvl3pPr marL="914400" algn="l" defTabSz="914400" rtl="0" eaLnBrk="1" latinLnBrk="0" hangingPunct="1">
                        <a:defRPr sz="1800" kern="1200">
                          <a:solidFill>
                            <a:schemeClr val="tx1"/>
                          </a:solidFill>
                          <a:latin typeface="Calibri" panose="020F0502020204030204"/>
                          <a:ea typeface=""/>
                          <a:cs typeface=""/>
                        </a:defRPr>
                      </a:lvl3pPr>
                      <a:lvl4pPr marL="1371600" algn="l" defTabSz="914400" rtl="0" eaLnBrk="1" latinLnBrk="0" hangingPunct="1">
                        <a:defRPr sz="1800" kern="1200">
                          <a:solidFill>
                            <a:schemeClr val="tx1"/>
                          </a:solidFill>
                          <a:latin typeface="Calibri" panose="020F0502020204030204"/>
                          <a:ea typeface=""/>
                          <a:cs typeface=""/>
                        </a:defRPr>
                      </a:lvl4pPr>
                      <a:lvl5pPr marL="1828800" algn="l" defTabSz="914400" rtl="0" eaLnBrk="1" latinLnBrk="0" hangingPunct="1">
                        <a:defRPr sz="1800" kern="1200">
                          <a:solidFill>
                            <a:schemeClr val="tx1"/>
                          </a:solidFill>
                          <a:latin typeface="Calibri" panose="020F0502020204030204"/>
                          <a:ea typeface=""/>
                          <a:cs typeface=""/>
                        </a:defRPr>
                      </a:lvl5pPr>
                      <a:lvl6pPr marL="2286000" algn="l" defTabSz="914400" rtl="0" eaLnBrk="1" latinLnBrk="0" hangingPunct="1">
                        <a:defRPr sz="1800" kern="1200">
                          <a:solidFill>
                            <a:schemeClr val="tx1"/>
                          </a:solidFill>
                          <a:latin typeface="Calibri" panose="020F0502020204030204"/>
                          <a:ea typeface=""/>
                          <a:cs typeface=""/>
                        </a:defRPr>
                      </a:lvl6pPr>
                      <a:lvl7pPr marL="2743200" algn="l" defTabSz="914400" rtl="0" eaLnBrk="1" latinLnBrk="0" hangingPunct="1">
                        <a:defRPr sz="1800" kern="1200">
                          <a:solidFill>
                            <a:schemeClr val="tx1"/>
                          </a:solidFill>
                          <a:latin typeface="Calibri" panose="020F0502020204030204"/>
                          <a:ea typeface=""/>
                          <a:cs typeface=""/>
                        </a:defRPr>
                      </a:lvl7pPr>
                      <a:lvl8pPr marL="3200400" algn="l" defTabSz="914400" rtl="0" eaLnBrk="1" latinLnBrk="0" hangingPunct="1">
                        <a:defRPr sz="1800" kern="1200">
                          <a:solidFill>
                            <a:schemeClr val="tx1"/>
                          </a:solidFill>
                          <a:latin typeface="Calibri" panose="020F0502020204030204"/>
                          <a:ea typeface=""/>
                          <a:cs typeface=""/>
                        </a:defRPr>
                      </a:lvl8pPr>
                      <a:lvl9pPr marL="3657600" algn="l" defTabSz="914400" rtl="0" eaLnBrk="1" latinLnBrk="0" hangingPunct="1">
                        <a:defRPr sz="1800" kern="1200">
                          <a:solidFill>
                            <a:schemeClr val="tx1"/>
                          </a:solidFill>
                          <a:latin typeface="Calibri" panose="020F0502020204030204"/>
                          <a:ea typeface=""/>
                          <a:cs typeface=""/>
                        </a:defRPr>
                      </a:lvl9pPr>
                    </a:lstStyle>
                    <a:p>
                      <a:pPr algn="ctr">
                        <a:lnSpc>
                          <a:spcPct val="107000"/>
                        </a:lnSpc>
                        <a:spcAft>
                          <a:spcPts val="0"/>
                        </a:spcAft>
                      </a:pPr>
                      <a:r>
                        <a:rPr lang="en-US" sz="1200" dirty="0">
                          <a:effectLst/>
                          <a:latin typeface="+mn-lt"/>
                          <a:ea typeface="DengXian"/>
                          <a:cs typeface="Times New Roman" panose="02020603050405020304" pitchFamily="18" charset="0"/>
                        </a:rPr>
                        <a:t>4</a:t>
                      </a:r>
                      <a:endParaRPr lang="en-SG" sz="1200" dirty="0">
                        <a:effectLst/>
                        <a:latin typeface="+mn-lt"/>
                        <a:ea typeface="DengXian"/>
                        <a:cs typeface="Times New Roman" panose="02020603050405020304" pitchFamily="18" charset="0"/>
                      </a:endParaRPr>
                    </a:p>
                  </a:txBody>
                  <a:tcPr marL="34313" marR="34313"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ea typeface=""/>
                          <a:cs typeface=""/>
                        </a:defRPr>
                      </a:lvl1pPr>
                      <a:lvl2pPr marL="457200" algn="l" defTabSz="914400" rtl="0" eaLnBrk="1" latinLnBrk="0" hangingPunct="1">
                        <a:defRPr sz="1800" kern="1200">
                          <a:solidFill>
                            <a:schemeClr val="tx1"/>
                          </a:solidFill>
                          <a:latin typeface="Calibri" panose="020F0502020204030204"/>
                          <a:ea typeface=""/>
                          <a:cs typeface=""/>
                        </a:defRPr>
                      </a:lvl2pPr>
                      <a:lvl3pPr marL="914400" algn="l" defTabSz="914400" rtl="0" eaLnBrk="1" latinLnBrk="0" hangingPunct="1">
                        <a:defRPr sz="1800" kern="1200">
                          <a:solidFill>
                            <a:schemeClr val="tx1"/>
                          </a:solidFill>
                          <a:latin typeface="Calibri" panose="020F0502020204030204"/>
                          <a:ea typeface=""/>
                          <a:cs typeface=""/>
                        </a:defRPr>
                      </a:lvl3pPr>
                      <a:lvl4pPr marL="1371600" algn="l" defTabSz="914400" rtl="0" eaLnBrk="1" latinLnBrk="0" hangingPunct="1">
                        <a:defRPr sz="1800" kern="1200">
                          <a:solidFill>
                            <a:schemeClr val="tx1"/>
                          </a:solidFill>
                          <a:latin typeface="Calibri" panose="020F0502020204030204"/>
                          <a:ea typeface=""/>
                          <a:cs typeface=""/>
                        </a:defRPr>
                      </a:lvl4pPr>
                      <a:lvl5pPr marL="1828800" algn="l" defTabSz="914400" rtl="0" eaLnBrk="1" latinLnBrk="0" hangingPunct="1">
                        <a:defRPr sz="1800" kern="1200">
                          <a:solidFill>
                            <a:schemeClr val="tx1"/>
                          </a:solidFill>
                          <a:latin typeface="Calibri" panose="020F0502020204030204"/>
                          <a:ea typeface=""/>
                          <a:cs typeface=""/>
                        </a:defRPr>
                      </a:lvl5pPr>
                      <a:lvl6pPr marL="2286000" algn="l" defTabSz="914400" rtl="0" eaLnBrk="1" latinLnBrk="0" hangingPunct="1">
                        <a:defRPr sz="1800" kern="1200">
                          <a:solidFill>
                            <a:schemeClr val="tx1"/>
                          </a:solidFill>
                          <a:latin typeface="Calibri" panose="020F0502020204030204"/>
                          <a:ea typeface=""/>
                          <a:cs typeface=""/>
                        </a:defRPr>
                      </a:lvl6pPr>
                      <a:lvl7pPr marL="2743200" algn="l" defTabSz="914400" rtl="0" eaLnBrk="1" latinLnBrk="0" hangingPunct="1">
                        <a:defRPr sz="1800" kern="1200">
                          <a:solidFill>
                            <a:schemeClr val="tx1"/>
                          </a:solidFill>
                          <a:latin typeface="Calibri" panose="020F0502020204030204"/>
                          <a:ea typeface=""/>
                          <a:cs typeface=""/>
                        </a:defRPr>
                      </a:lvl7pPr>
                      <a:lvl8pPr marL="3200400" algn="l" defTabSz="914400" rtl="0" eaLnBrk="1" latinLnBrk="0" hangingPunct="1">
                        <a:defRPr sz="1800" kern="1200">
                          <a:solidFill>
                            <a:schemeClr val="tx1"/>
                          </a:solidFill>
                          <a:latin typeface="Calibri" panose="020F0502020204030204"/>
                          <a:ea typeface=""/>
                          <a:cs typeface=""/>
                        </a:defRPr>
                      </a:lvl8pPr>
                      <a:lvl9pPr marL="3657600" algn="l" defTabSz="914400" rtl="0" eaLnBrk="1" latinLnBrk="0" hangingPunct="1">
                        <a:defRPr sz="1800" kern="1200">
                          <a:solidFill>
                            <a:schemeClr val="tx1"/>
                          </a:solidFill>
                          <a:latin typeface="Calibri" panose="020F0502020204030204"/>
                          <a:ea typeface=""/>
                          <a:cs typeface=""/>
                        </a:defRPr>
                      </a:lvl9pPr>
                    </a:lstStyle>
                    <a:p>
                      <a:pPr>
                        <a:lnSpc>
                          <a:spcPct val="107000"/>
                        </a:lnSpc>
                        <a:spcAft>
                          <a:spcPts val="0"/>
                        </a:spcAft>
                      </a:pPr>
                      <a:r>
                        <a:rPr lang="en-US" sz="1200" dirty="0">
                          <a:effectLst/>
                          <a:latin typeface="+mn-lt"/>
                          <a:ea typeface="DengXian"/>
                          <a:cs typeface="Times New Roman" panose="02020603050405020304" pitchFamily="18" charset="0"/>
                        </a:rPr>
                        <a:t>Contact number, email address</a:t>
                      </a:r>
                      <a:endParaRPr lang="en-SG" sz="1200" dirty="0">
                        <a:effectLst/>
                        <a:latin typeface="+mn-lt"/>
                        <a:ea typeface="DengXian"/>
                        <a:cs typeface="Times New Roman" panose="02020603050405020304" pitchFamily="18" charset="0"/>
                      </a:endParaRPr>
                    </a:p>
                  </a:txBody>
                  <a:tcPr marL="34313" marR="34313"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ea typeface=""/>
                          <a:cs typeface=""/>
                        </a:defRPr>
                      </a:lvl1pPr>
                      <a:lvl2pPr marL="457200" algn="l" defTabSz="914400" rtl="0" eaLnBrk="1" latinLnBrk="0" hangingPunct="1">
                        <a:defRPr sz="1800" kern="1200">
                          <a:solidFill>
                            <a:schemeClr val="tx1"/>
                          </a:solidFill>
                          <a:latin typeface="Calibri" panose="020F0502020204030204"/>
                          <a:ea typeface=""/>
                          <a:cs typeface=""/>
                        </a:defRPr>
                      </a:lvl2pPr>
                      <a:lvl3pPr marL="914400" algn="l" defTabSz="914400" rtl="0" eaLnBrk="1" latinLnBrk="0" hangingPunct="1">
                        <a:defRPr sz="1800" kern="1200">
                          <a:solidFill>
                            <a:schemeClr val="tx1"/>
                          </a:solidFill>
                          <a:latin typeface="Calibri" panose="020F0502020204030204"/>
                          <a:ea typeface=""/>
                          <a:cs typeface=""/>
                        </a:defRPr>
                      </a:lvl3pPr>
                      <a:lvl4pPr marL="1371600" algn="l" defTabSz="914400" rtl="0" eaLnBrk="1" latinLnBrk="0" hangingPunct="1">
                        <a:defRPr sz="1800" kern="1200">
                          <a:solidFill>
                            <a:schemeClr val="tx1"/>
                          </a:solidFill>
                          <a:latin typeface="Calibri" panose="020F0502020204030204"/>
                          <a:ea typeface=""/>
                          <a:cs typeface=""/>
                        </a:defRPr>
                      </a:lvl4pPr>
                      <a:lvl5pPr marL="1828800" algn="l" defTabSz="914400" rtl="0" eaLnBrk="1" latinLnBrk="0" hangingPunct="1">
                        <a:defRPr sz="1800" kern="1200">
                          <a:solidFill>
                            <a:schemeClr val="tx1"/>
                          </a:solidFill>
                          <a:latin typeface="Calibri" panose="020F0502020204030204"/>
                          <a:ea typeface=""/>
                          <a:cs typeface=""/>
                        </a:defRPr>
                      </a:lvl5pPr>
                      <a:lvl6pPr marL="2286000" algn="l" defTabSz="914400" rtl="0" eaLnBrk="1" latinLnBrk="0" hangingPunct="1">
                        <a:defRPr sz="1800" kern="1200">
                          <a:solidFill>
                            <a:schemeClr val="tx1"/>
                          </a:solidFill>
                          <a:latin typeface="Calibri" panose="020F0502020204030204"/>
                          <a:ea typeface=""/>
                          <a:cs typeface=""/>
                        </a:defRPr>
                      </a:lvl6pPr>
                      <a:lvl7pPr marL="2743200" algn="l" defTabSz="914400" rtl="0" eaLnBrk="1" latinLnBrk="0" hangingPunct="1">
                        <a:defRPr sz="1800" kern="1200">
                          <a:solidFill>
                            <a:schemeClr val="tx1"/>
                          </a:solidFill>
                          <a:latin typeface="Calibri" panose="020F0502020204030204"/>
                          <a:ea typeface=""/>
                          <a:cs typeface=""/>
                        </a:defRPr>
                      </a:lvl7pPr>
                      <a:lvl8pPr marL="3200400" algn="l" defTabSz="914400" rtl="0" eaLnBrk="1" latinLnBrk="0" hangingPunct="1">
                        <a:defRPr sz="1800" kern="1200">
                          <a:solidFill>
                            <a:schemeClr val="tx1"/>
                          </a:solidFill>
                          <a:latin typeface="Calibri" panose="020F0502020204030204"/>
                          <a:ea typeface=""/>
                          <a:cs typeface=""/>
                        </a:defRPr>
                      </a:lvl8pPr>
                      <a:lvl9pPr marL="3657600" algn="l" defTabSz="914400" rtl="0" eaLnBrk="1" latinLnBrk="0" hangingPunct="1">
                        <a:defRPr sz="1800" kern="1200">
                          <a:solidFill>
                            <a:schemeClr val="tx1"/>
                          </a:solidFill>
                          <a:latin typeface="Calibri" panose="020F0502020204030204"/>
                          <a:ea typeface=""/>
                          <a:cs typeface=""/>
                        </a:defRPr>
                      </a:lvl9pPr>
                    </a:lstStyle>
                    <a:p>
                      <a:pPr>
                        <a:lnSpc>
                          <a:spcPct val="107000"/>
                        </a:lnSpc>
                        <a:spcAft>
                          <a:spcPts val="0"/>
                        </a:spcAft>
                      </a:pPr>
                      <a:r>
                        <a:rPr lang="en-US" sz="1200" dirty="0">
                          <a:effectLst/>
                          <a:latin typeface="+mn-lt"/>
                          <a:ea typeface="DengXian"/>
                          <a:cs typeface="Times New Roman" panose="02020603050405020304" pitchFamily="18" charset="0"/>
                        </a:rPr>
                        <a:t>Removal</a:t>
                      </a:r>
                      <a:endParaRPr lang="en-SG" sz="1200" dirty="0">
                        <a:effectLst/>
                        <a:latin typeface="+mn-lt"/>
                        <a:ea typeface="DengXian"/>
                        <a:cs typeface="Times New Roman" panose="02020603050405020304" pitchFamily="18" charset="0"/>
                      </a:endParaRPr>
                    </a:p>
                  </a:txBody>
                  <a:tcPr marL="34313" marR="34313"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ea typeface=""/>
                          <a:cs typeface=""/>
                        </a:defRPr>
                      </a:lvl1pPr>
                      <a:lvl2pPr marL="457200" algn="l" defTabSz="914400" rtl="0" eaLnBrk="1" latinLnBrk="0" hangingPunct="1">
                        <a:defRPr sz="1800" kern="1200">
                          <a:solidFill>
                            <a:schemeClr val="tx1"/>
                          </a:solidFill>
                          <a:latin typeface="Calibri" panose="020F0502020204030204"/>
                          <a:ea typeface=""/>
                          <a:cs typeface=""/>
                        </a:defRPr>
                      </a:lvl2pPr>
                      <a:lvl3pPr marL="914400" algn="l" defTabSz="914400" rtl="0" eaLnBrk="1" latinLnBrk="0" hangingPunct="1">
                        <a:defRPr sz="1800" kern="1200">
                          <a:solidFill>
                            <a:schemeClr val="tx1"/>
                          </a:solidFill>
                          <a:latin typeface="Calibri" panose="020F0502020204030204"/>
                          <a:ea typeface=""/>
                          <a:cs typeface=""/>
                        </a:defRPr>
                      </a:lvl3pPr>
                      <a:lvl4pPr marL="1371600" algn="l" defTabSz="914400" rtl="0" eaLnBrk="1" latinLnBrk="0" hangingPunct="1">
                        <a:defRPr sz="1800" kern="1200">
                          <a:solidFill>
                            <a:schemeClr val="tx1"/>
                          </a:solidFill>
                          <a:latin typeface="Calibri" panose="020F0502020204030204"/>
                          <a:ea typeface=""/>
                          <a:cs typeface=""/>
                        </a:defRPr>
                      </a:lvl4pPr>
                      <a:lvl5pPr marL="1828800" algn="l" defTabSz="914400" rtl="0" eaLnBrk="1" latinLnBrk="0" hangingPunct="1">
                        <a:defRPr sz="1800" kern="1200">
                          <a:solidFill>
                            <a:schemeClr val="tx1"/>
                          </a:solidFill>
                          <a:latin typeface="Calibri" panose="020F0502020204030204"/>
                          <a:ea typeface=""/>
                          <a:cs typeface=""/>
                        </a:defRPr>
                      </a:lvl5pPr>
                      <a:lvl6pPr marL="2286000" algn="l" defTabSz="914400" rtl="0" eaLnBrk="1" latinLnBrk="0" hangingPunct="1">
                        <a:defRPr sz="1800" kern="1200">
                          <a:solidFill>
                            <a:schemeClr val="tx1"/>
                          </a:solidFill>
                          <a:latin typeface="Calibri" panose="020F0502020204030204"/>
                          <a:ea typeface=""/>
                          <a:cs typeface=""/>
                        </a:defRPr>
                      </a:lvl6pPr>
                      <a:lvl7pPr marL="2743200" algn="l" defTabSz="914400" rtl="0" eaLnBrk="1" latinLnBrk="0" hangingPunct="1">
                        <a:defRPr sz="1800" kern="1200">
                          <a:solidFill>
                            <a:schemeClr val="tx1"/>
                          </a:solidFill>
                          <a:latin typeface="Calibri" panose="020F0502020204030204"/>
                          <a:ea typeface=""/>
                          <a:cs typeface=""/>
                        </a:defRPr>
                      </a:lvl7pPr>
                      <a:lvl8pPr marL="3200400" algn="l" defTabSz="914400" rtl="0" eaLnBrk="1" latinLnBrk="0" hangingPunct="1">
                        <a:defRPr sz="1800" kern="1200">
                          <a:solidFill>
                            <a:schemeClr val="tx1"/>
                          </a:solidFill>
                          <a:latin typeface="Calibri" panose="020F0502020204030204"/>
                          <a:ea typeface=""/>
                          <a:cs typeface=""/>
                        </a:defRPr>
                      </a:lvl8pPr>
                      <a:lvl9pPr marL="3657600" algn="l" defTabSz="914400" rtl="0" eaLnBrk="1" latinLnBrk="0" hangingPunct="1">
                        <a:defRPr sz="1800" kern="1200">
                          <a:solidFill>
                            <a:schemeClr val="tx1"/>
                          </a:solidFill>
                          <a:latin typeface="Calibri" panose="020F0502020204030204"/>
                          <a:ea typeface=""/>
                          <a:cs typeface=""/>
                        </a:defRPr>
                      </a:lvl9pPr>
                    </a:lstStyle>
                    <a:p>
                      <a:pPr>
                        <a:lnSpc>
                          <a:spcPct val="107000"/>
                        </a:lnSpc>
                        <a:spcAft>
                          <a:spcPts val="0"/>
                        </a:spcAft>
                      </a:pPr>
                      <a:r>
                        <a:rPr lang="en-US" sz="1200" dirty="0">
                          <a:effectLst/>
                          <a:latin typeface="+mn-lt"/>
                          <a:ea typeface="DengXian"/>
                          <a:cs typeface="Times New Roman" panose="02020603050405020304" pitchFamily="18" charset="0"/>
                        </a:rPr>
                        <a:t>Removal</a:t>
                      </a:r>
                      <a:endParaRPr lang="en-SG" sz="1200" dirty="0">
                        <a:effectLst/>
                        <a:latin typeface="+mn-lt"/>
                        <a:ea typeface="DengXian"/>
                        <a:cs typeface="Times New Roman" panose="02020603050405020304" pitchFamily="18" charset="0"/>
                      </a:endParaRPr>
                    </a:p>
                  </a:txBody>
                  <a:tcPr marL="34313" marR="34313"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xmlns="" val="1399031556"/>
                  </a:ext>
                </a:extLst>
              </a:tr>
              <a:tr h="578485">
                <a:tc>
                  <a:txBody>
                    <a:bodyPr/>
                    <a:lstStyle>
                      <a:lvl1pPr marL="0" algn="l" defTabSz="914400" rtl="0" eaLnBrk="1" latinLnBrk="0" hangingPunct="1">
                        <a:defRPr sz="1800" kern="1200">
                          <a:solidFill>
                            <a:schemeClr val="tx1"/>
                          </a:solidFill>
                          <a:latin typeface="Calibri" panose="020F0502020204030204"/>
                          <a:ea typeface=""/>
                          <a:cs typeface=""/>
                        </a:defRPr>
                      </a:lvl1pPr>
                      <a:lvl2pPr marL="457200" algn="l" defTabSz="914400" rtl="0" eaLnBrk="1" latinLnBrk="0" hangingPunct="1">
                        <a:defRPr sz="1800" kern="1200">
                          <a:solidFill>
                            <a:schemeClr val="tx1"/>
                          </a:solidFill>
                          <a:latin typeface="Calibri" panose="020F0502020204030204"/>
                          <a:ea typeface=""/>
                          <a:cs typeface=""/>
                        </a:defRPr>
                      </a:lvl2pPr>
                      <a:lvl3pPr marL="914400" algn="l" defTabSz="914400" rtl="0" eaLnBrk="1" latinLnBrk="0" hangingPunct="1">
                        <a:defRPr sz="1800" kern="1200">
                          <a:solidFill>
                            <a:schemeClr val="tx1"/>
                          </a:solidFill>
                          <a:latin typeface="Calibri" panose="020F0502020204030204"/>
                          <a:ea typeface=""/>
                          <a:cs typeface=""/>
                        </a:defRPr>
                      </a:lvl3pPr>
                      <a:lvl4pPr marL="1371600" algn="l" defTabSz="914400" rtl="0" eaLnBrk="1" latinLnBrk="0" hangingPunct="1">
                        <a:defRPr sz="1800" kern="1200">
                          <a:solidFill>
                            <a:schemeClr val="tx1"/>
                          </a:solidFill>
                          <a:latin typeface="Calibri" panose="020F0502020204030204"/>
                          <a:ea typeface=""/>
                          <a:cs typeface=""/>
                        </a:defRPr>
                      </a:lvl4pPr>
                      <a:lvl5pPr marL="1828800" algn="l" defTabSz="914400" rtl="0" eaLnBrk="1" latinLnBrk="0" hangingPunct="1">
                        <a:defRPr sz="1800" kern="1200">
                          <a:solidFill>
                            <a:schemeClr val="tx1"/>
                          </a:solidFill>
                          <a:latin typeface="Calibri" panose="020F0502020204030204"/>
                          <a:ea typeface=""/>
                          <a:cs typeface=""/>
                        </a:defRPr>
                      </a:lvl5pPr>
                      <a:lvl6pPr marL="2286000" algn="l" defTabSz="914400" rtl="0" eaLnBrk="1" latinLnBrk="0" hangingPunct="1">
                        <a:defRPr sz="1800" kern="1200">
                          <a:solidFill>
                            <a:schemeClr val="tx1"/>
                          </a:solidFill>
                          <a:latin typeface="Calibri" panose="020F0502020204030204"/>
                          <a:ea typeface=""/>
                          <a:cs typeface=""/>
                        </a:defRPr>
                      </a:lvl6pPr>
                      <a:lvl7pPr marL="2743200" algn="l" defTabSz="914400" rtl="0" eaLnBrk="1" latinLnBrk="0" hangingPunct="1">
                        <a:defRPr sz="1800" kern="1200">
                          <a:solidFill>
                            <a:schemeClr val="tx1"/>
                          </a:solidFill>
                          <a:latin typeface="Calibri" panose="020F0502020204030204"/>
                          <a:ea typeface=""/>
                          <a:cs typeface=""/>
                        </a:defRPr>
                      </a:lvl7pPr>
                      <a:lvl8pPr marL="3200400" algn="l" defTabSz="914400" rtl="0" eaLnBrk="1" latinLnBrk="0" hangingPunct="1">
                        <a:defRPr sz="1800" kern="1200">
                          <a:solidFill>
                            <a:schemeClr val="tx1"/>
                          </a:solidFill>
                          <a:latin typeface="Calibri" panose="020F0502020204030204"/>
                          <a:ea typeface=""/>
                          <a:cs typeface=""/>
                        </a:defRPr>
                      </a:lvl8pPr>
                      <a:lvl9pPr marL="3657600" algn="l" defTabSz="914400" rtl="0" eaLnBrk="1" latinLnBrk="0" hangingPunct="1">
                        <a:defRPr sz="1800" kern="1200">
                          <a:solidFill>
                            <a:schemeClr val="tx1"/>
                          </a:solidFill>
                          <a:latin typeface="Calibri" panose="020F0502020204030204"/>
                          <a:ea typeface=""/>
                          <a:cs typeface=""/>
                        </a:defRPr>
                      </a:lvl9pPr>
                    </a:lstStyle>
                    <a:p>
                      <a:pPr algn="ctr">
                        <a:lnSpc>
                          <a:spcPct val="107000"/>
                        </a:lnSpc>
                        <a:spcAft>
                          <a:spcPts val="0"/>
                        </a:spcAft>
                      </a:pPr>
                      <a:r>
                        <a:rPr lang="en-US" sz="1200" dirty="0">
                          <a:effectLst/>
                          <a:latin typeface="+mn-lt"/>
                          <a:ea typeface="DengXian"/>
                          <a:cs typeface="Times New Roman" panose="02020603050405020304" pitchFamily="18" charset="0"/>
                        </a:rPr>
                        <a:t>5</a:t>
                      </a:r>
                      <a:endParaRPr lang="en-SG" sz="1200" dirty="0">
                        <a:effectLst/>
                        <a:latin typeface="+mn-lt"/>
                        <a:ea typeface="DengXian"/>
                        <a:cs typeface="Times New Roman" panose="02020603050405020304" pitchFamily="18" charset="0"/>
                      </a:endParaRPr>
                    </a:p>
                  </a:txBody>
                  <a:tcPr marL="34313" marR="34313"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ea typeface=""/>
                          <a:cs typeface=""/>
                        </a:defRPr>
                      </a:lvl1pPr>
                      <a:lvl2pPr marL="457200" algn="l" defTabSz="914400" rtl="0" eaLnBrk="1" latinLnBrk="0" hangingPunct="1">
                        <a:defRPr sz="1800" kern="1200">
                          <a:solidFill>
                            <a:schemeClr val="tx1"/>
                          </a:solidFill>
                          <a:latin typeface="Calibri" panose="020F0502020204030204"/>
                          <a:ea typeface=""/>
                          <a:cs typeface=""/>
                        </a:defRPr>
                      </a:lvl2pPr>
                      <a:lvl3pPr marL="914400" algn="l" defTabSz="914400" rtl="0" eaLnBrk="1" latinLnBrk="0" hangingPunct="1">
                        <a:defRPr sz="1800" kern="1200">
                          <a:solidFill>
                            <a:schemeClr val="tx1"/>
                          </a:solidFill>
                          <a:latin typeface="Calibri" panose="020F0502020204030204"/>
                          <a:ea typeface=""/>
                          <a:cs typeface=""/>
                        </a:defRPr>
                      </a:lvl3pPr>
                      <a:lvl4pPr marL="1371600" algn="l" defTabSz="914400" rtl="0" eaLnBrk="1" latinLnBrk="0" hangingPunct="1">
                        <a:defRPr sz="1800" kern="1200">
                          <a:solidFill>
                            <a:schemeClr val="tx1"/>
                          </a:solidFill>
                          <a:latin typeface="Calibri" panose="020F0502020204030204"/>
                          <a:ea typeface=""/>
                          <a:cs typeface=""/>
                        </a:defRPr>
                      </a:lvl4pPr>
                      <a:lvl5pPr marL="1828800" algn="l" defTabSz="914400" rtl="0" eaLnBrk="1" latinLnBrk="0" hangingPunct="1">
                        <a:defRPr sz="1800" kern="1200">
                          <a:solidFill>
                            <a:schemeClr val="tx1"/>
                          </a:solidFill>
                          <a:latin typeface="Calibri" panose="020F0502020204030204"/>
                          <a:ea typeface=""/>
                          <a:cs typeface=""/>
                        </a:defRPr>
                      </a:lvl5pPr>
                      <a:lvl6pPr marL="2286000" algn="l" defTabSz="914400" rtl="0" eaLnBrk="1" latinLnBrk="0" hangingPunct="1">
                        <a:defRPr sz="1800" kern="1200">
                          <a:solidFill>
                            <a:schemeClr val="tx1"/>
                          </a:solidFill>
                          <a:latin typeface="Calibri" panose="020F0502020204030204"/>
                          <a:ea typeface=""/>
                          <a:cs typeface=""/>
                        </a:defRPr>
                      </a:lvl6pPr>
                      <a:lvl7pPr marL="2743200" algn="l" defTabSz="914400" rtl="0" eaLnBrk="1" latinLnBrk="0" hangingPunct="1">
                        <a:defRPr sz="1800" kern="1200">
                          <a:solidFill>
                            <a:schemeClr val="tx1"/>
                          </a:solidFill>
                          <a:latin typeface="Calibri" panose="020F0502020204030204"/>
                          <a:ea typeface=""/>
                          <a:cs typeface=""/>
                        </a:defRPr>
                      </a:lvl7pPr>
                      <a:lvl8pPr marL="3200400" algn="l" defTabSz="914400" rtl="0" eaLnBrk="1" latinLnBrk="0" hangingPunct="1">
                        <a:defRPr sz="1800" kern="1200">
                          <a:solidFill>
                            <a:schemeClr val="tx1"/>
                          </a:solidFill>
                          <a:latin typeface="Calibri" panose="020F0502020204030204"/>
                          <a:ea typeface=""/>
                          <a:cs typeface=""/>
                        </a:defRPr>
                      </a:lvl8pPr>
                      <a:lvl9pPr marL="3657600" algn="l" defTabSz="914400" rtl="0" eaLnBrk="1" latinLnBrk="0" hangingPunct="1">
                        <a:defRPr sz="1800" kern="1200">
                          <a:solidFill>
                            <a:schemeClr val="tx1"/>
                          </a:solidFill>
                          <a:latin typeface="Calibri" panose="020F0502020204030204"/>
                          <a:ea typeface=""/>
                          <a:cs typeface=""/>
                        </a:defRPr>
                      </a:lvl9pPr>
                    </a:lstStyle>
                    <a:p>
                      <a:pPr marL="0" marR="0" lvl="0" indent="0" algn="l" defTabSz="914400" rtl="0" eaLnBrk="1" fontAlgn="auto" latinLnBrk="0" hangingPunct="1">
                        <a:lnSpc>
                          <a:spcPct val="107000"/>
                        </a:lnSpc>
                        <a:spcBef>
                          <a:spcPts val="0"/>
                        </a:spcBef>
                        <a:spcAft>
                          <a:spcPts val="0"/>
                        </a:spcAft>
                        <a:buClrTx/>
                        <a:buSzTx/>
                        <a:buFontTx/>
                        <a:buNone/>
                        <a:tabLst/>
                        <a:defRPr/>
                      </a:pPr>
                      <a:r>
                        <a:rPr lang="en-SG" sz="1200" dirty="0">
                          <a:effectLst/>
                          <a:latin typeface="+mn-lt"/>
                        </a:rPr>
                        <a:t>Any account numbers </a:t>
                      </a:r>
                      <a:r>
                        <a:rPr lang="en-US" sz="1200" dirty="0">
                          <a:effectLst/>
                          <a:latin typeface="+mn-lt"/>
                          <a:ea typeface="DengXian"/>
                          <a:cs typeface="Times New Roman" panose="02020603050405020304" pitchFamily="18" charset="0"/>
                        </a:rPr>
                        <a:t>and identifying numbers that are unique (e.g. insurance plan numbers or bank account numbers)</a:t>
                      </a:r>
                      <a:endParaRPr lang="en-SG" sz="1200" dirty="0">
                        <a:effectLst/>
                        <a:latin typeface="+mn-lt"/>
                        <a:ea typeface="DengXian"/>
                        <a:cs typeface="Times New Roman" panose="02020603050405020304" pitchFamily="18" charset="0"/>
                      </a:endParaRPr>
                    </a:p>
                  </a:txBody>
                  <a:tcPr marL="34313" marR="34313"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ea typeface=""/>
                          <a:cs typeface=""/>
                        </a:defRPr>
                      </a:lvl1pPr>
                      <a:lvl2pPr marL="457200" algn="l" defTabSz="914400" rtl="0" eaLnBrk="1" latinLnBrk="0" hangingPunct="1">
                        <a:defRPr sz="1800" kern="1200">
                          <a:solidFill>
                            <a:schemeClr val="tx1"/>
                          </a:solidFill>
                          <a:latin typeface="Calibri" panose="020F0502020204030204"/>
                          <a:ea typeface=""/>
                          <a:cs typeface=""/>
                        </a:defRPr>
                      </a:lvl2pPr>
                      <a:lvl3pPr marL="914400" algn="l" defTabSz="914400" rtl="0" eaLnBrk="1" latinLnBrk="0" hangingPunct="1">
                        <a:defRPr sz="1800" kern="1200">
                          <a:solidFill>
                            <a:schemeClr val="tx1"/>
                          </a:solidFill>
                          <a:latin typeface="Calibri" panose="020F0502020204030204"/>
                          <a:ea typeface=""/>
                          <a:cs typeface=""/>
                        </a:defRPr>
                      </a:lvl3pPr>
                      <a:lvl4pPr marL="1371600" algn="l" defTabSz="914400" rtl="0" eaLnBrk="1" latinLnBrk="0" hangingPunct="1">
                        <a:defRPr sz="1800" kern="1200">
                          <a:solidFill>
                            <a:schemeClr val="tx1"/>
                          </a:solidFill>
                          <a:latin typeface="Calibri" panose="020F0502020204030204"/>
                          <a:ea typeface=""/>
                          <a:cs typeface=""/>
                        </a:defRPr>
                      </a:lvl4pPr>
                      <a:lvl5pPr marL="1828800" algn="l" defTabSz="914400" rtl="0" eaLnBrk="1" latinLnBrk="0" hangingPunct="1">
                        <a:defRPr sz="1800" kern="1200">
                          <a:solidFill>
                            <a:schemeClr val="tx1"/>
                          </a:solidFill>
                          <a:latin typeface="Calibri" panose="020F0502020204030204"/>
                          <a:ea typeface=""/>
                          <a:cs typeface=""/>
                        </a:defRPr>
                      </a:lvl5pPr>
                      <a:lvl6pPr marL="2286000" algn="l" defTabSz="914400" rtl="0" eaLnBrk="1" latinLnBrk="0" hangingPunct="1">
                        <a:defRPr sz="1800" kern="1200">
                          <a:solidFill>
                            <a:schemeClr val="tx1"/>
                          </a:solidFill>
                          <a:latin typeface="Calibri" panose="020F0502020204030204"/>
                          <a:ea typeface=""/>
                          <a:cs typeface=""/>
                        </a:defRPr>
                      </a:lvl6pPr>
                      <a:lvl7pPr marL="2743200" algn="l" defTabSz="914400" rtl="0" eaLnBrk="1" latinLnBrk="0" hangingPunct="1">
                        <a:defRPr sz="1800" kern="1200">
                          <a:solidFill>
                            <a:schemeClr val="tx1"/>
                          </a:solidFill>
                          <a:latin typeface="Calibri" panose="020F0502020204030204"/>
                          <a:ea typeface=""/>
                          <a:cs typeface=""/>
                        </a:defRPr>
                      </a:lvl7pPr>
                      <a:lvl8pPr marL="3200400" algn="l" defTabSz="914400" rtl="0" eaLnBrk="1" latinLnBrk="0" hangingPunct="1">
                        <a:defRPr sz="1800" kern="1200">
                          <a:solidFill>
                            <a:schemeClr val="tx1"/>
                          </a:solidFill>
                          <a:latin typeface="Calibri" panose="020F0502020204030204"/>
                          <a:ea typeface=""/>
                          <a:cs typeface=""/>
                        </a:defRPr>
                      </a:lvl8pPr>
                      <a:lvl9pPr marL="3657600" algn="l" defTabSz="914400" rtl="0" eaLnBrk="1" latinLnBrk="0" hangingPunct="1">
                        <a:defRPr sz="1800" kern="1200">
                          <a:solidFill>
                            <a:schemeClr val="tx1"/>
                          </a:solidFill>
                          <a:latin typeface="Calibri" panose="020F0502020204030204"/>
                          <a:ea typeface=""/>
                          <a:cs typeface=""/>
                        </a:defRPr>
                      </a:lvl9pPr>
                    </a:lstStyle>
                    <a:p>
                      <a:pPr>
                        <a:lnSpc>
                          <a:spcPct val="107000"/>
                        </a:lnSpc>
                        <a:spcAft>
                          <a:spcPts val="0"/>
                        </a:spcAft>
                      </a:pPr>
                      <a:r>
                        <a:rPr lang="en-SG" sz="1200" dirty="0">
                          <a:effectLst/>
                          <a:latin typeface="+mn-lt"/>
                        </a:rPr>
                        <a:t>Removal</a:t>
                      </a:r>
                      <a:endParaRPr lang="en-SG" sz="1200" dirty="0">
                        <a:effectLst/>
                        <a:latin typeface="+mn-lt"/>
                        <a:ea typeface="DengXian"/>
                        <a:cs typeface="Times New Roman" panose="02020603050405020304" pitchFamily="18" charset="0"/>
                      </a:endParaRPr>
                    </a:p>
                  </a:txBody>
                  <a:tcPr marL="34313" marR="34313"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ea typeface=""/>
                          <a:cs typeface=""/>
                        </a:defRPr>
                      </a:lvl1pPr>
                      <a:lvl2pPr marL="457200" algn="l" defTabSz="914400" rtl="0" eaLnBrk="1" latinLnBrk="0" hangingPunct="1">
                        <a:defRPr sz="1800" kern="1200">
                          <a:solidFill>
                            <a:schemeClr val="tx1"/>
                          </a:solidFill>
                          <a:latin typeface="Calibri" panose="020F0502020204030204"/>
                          <a:ea typeface=""/>
                          <a:cs typeface=""/>
                        </a:defRPr>
                      </a:lvl2pPr>
                      <a:lvl3pPr marL="914400" algn="l" defTabSz="914400" rtl="0" eaLnBrk="1" latinLnBrk="0" hangingPunct="1">
                        <a:defRPr sz="1800" kern="1200">
                          <a:solidFill>
                            <a:schemeClr val="tx1"/>
                          </a:solidFill>
                          <a:latin typeface="Calibri" panose="020F0502020204030204"/>
                          <a:ea typeface=""/>
                          <a:cs typeface=""/>
                        </a:defRPr>
                      </a:lvl3pPr>
                      <a:lvl4pPr marL="1371600" algn="l" defTabSz="914400" rtl="0" eaLnBrk="1" latinLnBrk="0" hangingPunct="1">
                        <a:defRPr sz="1800" kern="1200">
                          <a:solidFill>
                            <a:schemeClr val="tx1"/>
                          </a:solidFill>
                          <a:latin typeface="Calibri" panose="020F0502020204030204"/>
                          <a:ea typeface=""/>
                          <a:cs typeface=""/>
                        </a:defRPr>
                      </a:lvl4pPr>
                      <a:lvl5pPr marL="1828800" algn="l" defTabSz="914400" rtl="0" eaLnBrk="1" latinLnBrk="0" hangingPunct="1">
                        <a:defRPr sz="1800" kern="1200">
                          <a:solidFill>
                            <a:schemeClr val="tx1"/>
                          </a:solidFill>
                          <a:latin typeface="Calibri" panose="020F0502020204030204"/>
                          <a:ea typeface=""/>
                          <a:cs typeface=""/>
                        </a:defRPr>
                      </a:lvl5pPr>
                      <a:lvl6pPr marL="2286000" algn="l" defTabSz="914400" rtl="0" eaLnBrk="1" latinLnBrk="0" hangingPunct="1">
                        <a:defRPr sz="1800" kern="1200">
                          <a:solidFill>
                            <a:schemeClr val="tx1"/>
                          </a:solidFill>
                          <a:latin typeface="Calibri" panose="020F0502020204030204"/>
                          <a:ea typeface=""/>
                          <a:cs typeface=""/>
                        </a:defRPr>
                      </a:lvl6pPr>
                      <a:lvl7pPr marL="2743200" algn="l" defTabSz="914400" rtl="0" eaLnBrk="1" latinLnBrk="0" hangingPunct="1">
                        <a:defRPr sz="1800" kern="1200">
                          <a:solidFill>
                            <a:schemeClr val="tx1"/>
                          </a:solidFill>
                          <a:latin typeface="Calibri" panose="020F0502020204030204"/>
                          <a:ea typeface=""/>
                          <a:cs typeface=""/>
                        </a:defRPr>
                      </a:lvl7pPr>
                      <a:lvl8pPr marL="3200400" algn="l" defTabSz="914400" rtl="0" eaLnBrk="1" latinLnBrk="0" hangingPunct="1">
                        <a:defRPr sz="1800" kern="1200">
                          <a:solidFill>
                            <a:schemeClr val="tx1"/>
                          </a:solidFill>
                          <a:latin typeface="Calibri" panose="020F0502020204030204"/>
                          <a:ea typeface=""/>
                          <a:cs typeface=""/>
                        </a:defRPr>
                      </a:lvl8pPr>
                      <a:lvl9pPr marL="3657600" algn="l" defTabSz="914400" rtl="0" eaLnBrk="1" latinLnBrk="0" hangingPunct="1">
                        <a:defRPr sz="1800" kern="1200">
                          <a:solidFill>
                            <a:schemeClr val="tx1"/>
                          </a:solidFill>
                          <a:latin typeface="Calibri" panose="020F0502020204030204"/>
                          <a:ea typeface=""/>
                          <a:cs typeface=""/>
                        </a:defRPr>
                      </a:lvl9pPr>
                    </a:lstStyle>
                    <a:p>
                      <a:pPr>
                        <a:lnSpc>
                          <a:spcPct val="107000"/>
                        </a:lnSpc>
                        <a:spcAft>
                          <a:spcPts val="0"/>
                        </a:spcAft>
                      </a:pPr>
                      <a:r>
                        <a:rPr lang="en-SG" sz="1200" dirty="0">
                          <a:effectLst/>
                          <a:latin typeface="+mn-lt"/>
                        </a:rPr>
                        <a:t>Replace with episodic registration number</a:t>
                      </a:r>
                      <a:endParaRPr lang="en-SG" sz="1200" dirty="0">
                        <a:effectLst/>
                        <a:latin typeface="+mn-lt"/>
                        <a:ea typeface="DengXian"/>
                        <a:cs typeface="Times New Roman" panose="02020603050405020304" pitchFamily="18" charset="0"/>
                      </a:endParaRPr>
                    </a:p>
                  </a:txBody>
                  <a:tcPr marL="34313" marR="34313"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xmlns="" val="1309359379"/>
                  </a:ext>
                </a:extLst>
              </a:tr>
              <a:tr h="187071">
                <a:tc>
                  <a:txBody>
                    <a:bodyPr/>
                    <a:lstStyle>
                      <a:lvl1pPr marL="0" algn="l" defTabSz="914400" rtl="0" eaLnBrk="1" latinLnBrk="0" hangingPunct="1">
                        <a:defRPr sz="1800" kern="1200">
                          <a:solidFill>
                            <a:schemeClr val="tx1"/>
                          </a:solidFill>
                          <a:latin typeface="Calibri" panose="020F0502020204030204"/>
                          <a:ea typeface=""/>
                          <a:cs typeface=""/>
                        </a:defRPr>
                      </a:lvl1pPr>
                      <a:lvl2pPr marL="457200" algn="l" defTabSz="914400" rtl="0" eaLnBrk="1" latinLnBrk="0" hangingPunct="1">
                        <a:defRPr sz="1800" kern="1200">
                          <a:solidFill>
                            <a:schemeClr val="tx1"/>
                          </a:solidFill>
                          <a:latin typeface="Calibri" panose="020F0502020204030204"/>
                          <a:ea typeface=""/>
                          <a:cs typeface=""/>
                        </a:defRPr>
                      </a:lvl2pPr>
                      <a:lvl3pPr marL="914400" algn="l" defTabSz="914400" rtl="0" eaLnBrk="1" latinLnBrk="0" hangingPunct="1">
                        <a:defRPr sz="1800" kern="1200">
                          <a:solidFill>
                            <a:schemeClr val="tx1"/>
                          </a:solidFill>
                          <a:latin typeface="Calibri" panose="020F0502020204030204"/>
                          <a:ea typeface=""/>
                          <a:cs typeface=""/>
                        </a:defRPr>
                      </a:lvl3pPr>
                      <a:lvl4pPr marL="1371600" algn="l" defTabSz="914400" rtl="0" eaLnBrk="1" latinLnBrk="0" hangingPunct="1">
                        <a:defRPr sz="1800" kern="1200">
                          <a:solidFill>
                            <a:schemeClr val="tx1"/>
                          </a:solidFill>
                          <a:latin typeface="Calibri" panose="020F0502020204030204"/>
                          <a:ea typeface=""/>
                          <a:cs typeface=""/>
                        </a:defRPr>
                      </a:lvl4pPr>
                      <a:lvl5pPr marL="1828800" algn="l" defTabSz="914400" rtl="0" eaLnBrk="1" latinLnBrk="0" hangingPunct="1">
                        <a:defRPr sz="1800" kern="1200">
                          <a:solidFill>
                            <a:schemeClr val="tx1"/>
                          </a:solidFill>
                          <a:latin typeface="Calibri" panose="020F0502020204030204"/>
                          <a:ea typeface=""/>
                          <a:cs typeface=""/>
                        </a:defRPr>
                      </a:lvl5pPr>
                      <a:lvl6pPr marL="2286000" algn="l" defTabSz="914400" rtl="0" eaLnBrk="1" latinLnBrk="0" hangingPunct="1">
                        <a:defRPr sz="1800" kern="1200">
                          <a:solidFill>
                            <a:schemeClr val="tx1"/>
                          </a:solidFill>
                          <a:latin typeface="Calibri" panose="020F0502020204030204"/>
                          <a:ea typeface=""/>
                          <a:cs typeface=""/>
                        </a:defRPr>
                      </a:lvl6pPr>
                      <a:lvl7pPr marL="2743200" algn="l" defTabSz="914400" rtl="0" eaLnBrk="1" latinLnBrk="0" hangingPunct="1">
                        <a:defRPr sz="1800" kern="1200">
                          <a:solidFill>
                            <a:schemeClr val="tx1"/>
                          </a:solidFill>
                          <a:latin typeface="Calibri" panose="020F0502020204030204"/>
                          <a:ea typeface=""/>
                          <a:cs typeface=""/>
                        </a:defRPr>
                      </a:lvl7pPr>
                      <a:lvl8pPr marL="3200400" algn="l" defTabSz="914400" rtl="0" eaLnBrk="1" latinLnBrk="0" hangingPunct="1">
                        <a:defRPr sz="1800" kern="1200">
                          <a:solidFill>
                            <a:schemeClr val="tx1"/>
                          </a:solidFill>
                          <a:latin typeface="Calibri" panose="020F0502020204030204"/>
                          <a:ea typeface=""/>
                          <a:cs typeface=""/>
                        </a:defRPr>
                      </a:lvl8pPr>
                      <a:lvl9pPr marL="3657600" algn="l" defTabSz="914400" rtl="0" eaLnBrk="1" latinLnBrk="0" hangingPunct="1">
                        <a:defRPr sz="1800" kern="1200">
                          <a:solidFill>
                            <a:schemeClr val="tx1"/>
                          </a:solidFill>
                          <a:latin typeface="Calibri" panose="020F0502020204030204"/>
                          <a:ea typeface=""/>
                          <a:cs typeface=""/>
                        </a:defRPr>
                      </a:lvl9pPr>
                    </a:lstStyle>
                    <a:p>
                      <a:pPr algn="ctr">
                        <a:lnSpc>
                          <a:spcPct val="107000"/>
                        </a:lnSpc>
                        <a:spcAft>
                          <a:spcPts val="0"/>
                        </a:spcAft>
                      </a:pPr>
                      <a:r>
                        <a:rPr lang="en-US" sz="1200" dirty="0">
                          <a:effectLst/>
                          <a:latin typeface="+mn-lt"/>
                          <a:ea typeface="DengXian"/>
                          <a:cs typeface="Times New Roman" panose="02020603050405020304" pitchFamily="18" charset="0"/>
                        </a:rPr>
                        <a:t>6</a:t>
                      </a:r>
                      <a:endParaRPr lang="en-SG" sz="1200" dirty="0">
                        <a:effectLst/>
                        <a:latin typeface="+mn-lt"/>
                        <a:ea typeface="DengXian"/>
                        <a:cs typeface="Times New Roman" panose="02020603050405020304" pitchFamily="18" charset="0"/>
                      </a:endParaRPr>
                    </a:p>
                  </a:txBody>
                  <a:tcPr marL="34313" marR="34313"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ea typeface=""/>
                          <a:cs typeface=""/>
                        </a:defRPr>
                      </a:lvl1pPr>
                      <a:lvl2pPr marL="457200" algn="l" defTabSz="914400" rtl="0" eaLnBrk="1" latinLnBrk="0" hangingPunct="1">
                        <a:defRPr sz="1800" kern="1200">
                          <a:solidFill>
                            <a:schemeClr val="tx1"/>
                          </a:solidFill>
                          <a:latin typeface="Calibri" panose="020F0502020204030204"/>
                          <a:ea typeface=""/>
                          <a:cs typeface=""/>
                        </a:defRPr>
                      </a:lvl2pPr>
                      <a:lvl3pPr marL="914400" algn="l" defTabSz="914400" rtl="0" eaLnBrk="1" latinLnBrk="0" hangingPunct="1">
                        <a:defRPr sz="1800" kern="1200">
                          <a:solidFill>
                            <a:schemeClr val="tx1"/>
                          </a:solidFill>
                          <a:latin typeface="Calibri" panose="020F0502020204030204"/>
                          <a:ea typeface=""/>
                          <a:cs typeface=""/>
                        </a:defRPr>
                      </a:lvl3pPr>
                      <a:lvl4pPr marL="1371600" algn="l" defTabSz="914400" rtl="0" eaLnBrk="1" latinLnBrk="0" hangingPunct="1">
                        <a:defRPr sz="1800" kern="1200">
                          <a:solidFill>
                            <a:schemeClr val="tx1"/>
                          </a:solidFill>
                          <a:latin typeface="Calibri" panose="020F0502020204030204"/>
                          <a:ea typeface=""/>
                          <a:cs typeface=""/>
                        </a:defRPr>
                      </a:lvl4pPr>
                      <a:lvl5pPr marL="1828800" algn="l" defTabSz="914400" rtl="0" eaLnBrk="1" latinLnBrk="0" hangingPunct="1">
                        <a:defRPr sz="1800" kern="1200">
                          <a:solidFill>
                            <a:schemeClr val="tx1"/>
                          </a:solidFill>
                          <a:latin typeface="Calibri" panose="020F0502020204030204"/>
                          <a:ea typeface=""/>
                          <a:cs typeface=""/>
                        </a:defRPr>
                      </a:lvl5pPr>
                      <a:lvl6pPr marL="2286000" algn="l" defTabSz="914400" rtl="0" eaLnBrk="1" latinLnBrk="0" hangingPunct="1">
                        <a:defRPr sz="1800" kern="1200">
                          <a:solidFill>
                            <a:schemeClr val="tx1"/>
                          </a:solidFill>
                          <a:latin typeface="Calibri" panose="020F0502020204030204"/>
                          <a:ea typeface=""/>
                          <a:cs typeface=""/>
                        </a:defRPr>
                      </a:lvl6pPr>
                      <a:lvl7pPr marL="2743200" algn="l" defTabSz="914400" rtl="0" eaLnBrk="1" latinLnBrk="0" hangingPunct="1">
                        <a:defRPr sz="1800" kern="1200">
                          <a:solidFill>
                            <a:schemeClr val="tx1"/>
                          </a:solidFill>
                          <a:latin typeface="Calibri" panose="020F0502020204030204"/>
                          <a:ea typeface=""/>
                          <a:cs typeface=""/>
                        </a:defRPr>
                      </a:lvl7pPr>
                      <a:lvl8pPr marL="3200400" algn="l" defTabSz="914400" rtl="0" eaLnBrk="1" latinLnBrk="0" hangingPunct="1">
                        <a:defRPr sz="1800" kern="1200">
                          <a:solidFill>
                            <a:schemeClr val="tx1"/>
                          </a:solidFill>
                          <a:latin typeface="Calibri" panose="020F0502020204030204"/>
                          <a:ea typeface=""/>
                          <a:cs typeface=""/>
                        </a:defRPr>
                      </a:lvl8pPr>
                      <a:lvl9pPr marL="3657600" algn="l" defTabSz="914400" rtl="0" eaLnBrk="1" latinLnBrk="0" hangingPunct="1">
                        <a:defRPr sz="1800" kern="1200">
                          <a:solidFill>
                            <a:schemeClr val="tx1"/>
                          </a:solidFill>
                          <a:latin typeface="Calibri" panose="020F0502020204030204"/>
                          <a:ea typeface=""/>
                          <a:cs typeface=""/>
                        </a:defRPr>
                      </a:lvl9pPr>
                    </a:lstStyle>
                    <a:p>
                      <a:pPr>
                        <a:lnSpc>
                          <a:spcPct val="107000"/>
                        </a:lnSpc>
                        <a:spcAft>
                          <a:spcPts val="0"/>
                        </a:spcAft>
                      </a:pPr>
                      <a:r>
                        <a:rPr lang="en-US" sz="1200" dirty="0">
                          <a:effectLst/>
                          <a:latin typeface="+mn-lt"/>
                          <a:ea typeface="DengXian"/>
                          <a:cs typeface="Times New Roman" panose="02020603050405020304" pitchFamily="18" charset="0"/>
                        </a:rPr>
                        <a:t>All other direct identifiers</a:t>
                      </a:r>
                      <a:endParaRPr lang="en-SG" sz="1200" dirty="0">
                        <a:effectLst/>
                        <a:latin typeface="+mn-lt"/>
                        <a:ea typeface="DengXian"/>
                        <a:cs typeface="Times New Roman" panose="02020603050405020304" pitchFamily="18" charset="0"/>
                      </a:endParaRPr>
                    </a:p>
                  </a:txBody>
                  <a:tcPr marL="34313" marR="34313"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ea typeface=""/>
                          <a:cs typeface=""/>
                        </a:defRPr>
                      </a:lvl1pPr>
                      <a:lvl2pPr marL="457200" algn="l" defTabSz="914400" rtl="0" eaLnBrk="1" latinLnBrk="0" hangingPunct="1">
                        <a:defRPr sz="1800" kern="1200">
                          <a:solidFill>
                            <a:schemeClr val="tx1"/>
                          </a:solidFill>
                          <a:latin typeface="Calibri" panose="020F0502020204030204"/>
                          <a:ea typeface=""/>
                          <a:cs typeface=""/>
                        </a:defRPr>
                      </a:lvl2pPr>
                      <a:lvl3pPr marL="914400" algn="l" defTabSz="914400" rtl="0" eaLnBrk="1" latinLnBrk="0" hangingPunct="1">
                        <a:defRPr sz="1800" kern="1200">
                          <a:solidFill>
                            <a:schemeClr val="tx1"/>
                          </a:solidFill>
                          <a:latin typeface="Calibri" panose="020F0502020204030204"/>
                          <a:ea typeface=""/>
                          <a:cs typeface=""/>
                        </a:defRPr>
                      </a:lvl3pPr>
                      <a:lvl4pPr marL="1371600" algn="l" defTabSz="914400" rtl="0" eaLnBrk="1" latinLnBrk="0" hangingPunct="1">
                        <a:defRPr sz="1800" kern="1200">
                          <a:solidFill>
                            <a:schemeClr val="tx1"/>
                          </a:solidFill>
                          <a:latin typeface="Calibri" panose="020F0502020204030204"/>
                          <a:ea typeface=""/>
                          <a:cs typeface=""/>
                        </a:defRPr>
                      </a:lvl4pPr>
                      <a:lvl5pPr marL="1828800" algn="l" defTabSz="914400" rtl="0" eaLnBrk="1" latinLnBrk="0" hangingPunct="1">
                        <a:defRPr sz="1800" kern="1200">
                          <a:solidFill>
                            <a:schemeClr val="tx1"/>
                          </a:solidFill>
                          <a:latin typeface="Calibri" panose="020F0502020204030204"/>
                          <a:ea typeface=""/>
                          <a:cs typeface=""/>
                        </a:defRPr>
                      </a:lvl5pPr>
                      <a:lvl6pPr marL="2286000" algn="l" defTabSz="914400" rtl="0" eaLnBrk="1" latinLnBrk="0" hangingPunct="1">
                        <a:defRPr sz="1800" kern="1200">
                          <a:solidFill>
                            <a:schemeClr val="tx1"/>
                          </a:solidFill>
                          <a:latin typeface="Calibri" panose="020F0502020204030204"/>
                          <a:ea typeface=""/>
                          <a:cs typeface=""/>
                        </a:defRPr>
                      </a:lvl6pPr>
                      <a:lvl7pPr marL="2743200" algn="l" defTabSz="914400" rtl="0" eaLnBrk="1" latinLnBrk="0" hangingPunct="1">
                        <a:defRPr sz="1800" kern="1200">
                          <a:solidFill>
                            <a:schemeClr val="tx1"/>
                          </a:solidFill>
                          <a:latin typeface="Calibri" panose="020F0502020204030204"/>
                          <a:ea typeface=""/>
                          <a:cs typeface=""/>
                        </a:defRPr>
                      </a:lvl7pPr>
                      <a:lvl8pPr marL="3200400" algn="l" defTabSz="914400" rtl="0" eaLnBrk="1" latinLnBrk="0" hangingPunct="1">
                        <a:defRPr sz="1800" kern="1200">
                          <a:solidFill>
                            <a:schemeClr val="tx1"/>
                          </a:solidFill>
                          <a:latin typeface="Calibri" panose="020F0502020204030204"/>
                          <a:ea typeface=""/>
                          <a:cs typeface=""/>
                        </a:defRPr>
                      </a:lvl8pPr>
                      <a:lvl9pPr marL="3657600" algn="l" defTabSz="914400" rtl="0" eaLnBrk="1" latinLnBrk="0" hangingPunct="1">
                        <a:defRPr sz="1800" kern="1200">
                          <a:solidFill>
                            <a:schemeClr val="tx1"/>
                          </a:solidFill>
                          <a:latin typeface="Calibri" panose="020F0502020204030204"/>
                          <a:ea typeface=""/>
                          <a:cs typeface=""/>
                        </a:defRPr>
                      </a:lvl9pPr>
                    </a:lstStyle>
                    <a:p>
                      <a:pPr>
                        <a:lnSpc>
                          <a:spcPct val="107000"/>
                        </a:lnSpc>
                        <a:spcAft>
                          <a:spcPts val="0"/>
                        </a:spcAft>
                      </a:pPr>
                      <a:r>
                        <a:rPr lang="en-US" sz="1200" dirty="0">
                          <a:effectLst/>
                          <a:latin typeface="+mn-lt"/>
                          <a:ea typeface="DengXian"/>
                          <a:cs typeface="Times New Roman" panose="02020603050405020304" pitchFamily="18" charset="0"/>
                        </a:rPr>
                        <a:t>Removal</a:t>
                      </a:r>
                      <a:endParaRPr lang="en-SG" sz="1200" dirty="0">
                        <a:effectLst/>
                        <a:latin typeface="+mn-lt"/>
                        <a:ea typeface="DengXian"/>
                        <a:cs typeface="Times New Roman" panose="02020603050405020304" pitchFamily="18" charset="0"/>
                      </a:endParaRPr>
                    </a:p>
                  </a:txBody>
                  <a:tcPr marL="34313" marR="34313"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ea typeface=""/>
                          <a:cs typeface=""/>
                        </a:defRPr>
                      </a:lvl1pPr>
                      <a:lvl2pPr marL="457200" algn="l" defTabSz="914400" rtl="0" eaLnBrk="1" latinLnBrk="0" hangingPunct="1">
                        <a:defRPr sz="1800" kern="1200">
                          <a:solidFill>
                            <a:schemeClr val="tx1"/>
                          </a:solidFill>
                          <a:latin typeface="Calibri" panose="020F0502020204030204"/>
                          <a:ea typeface=""/>
                          <a:cs typeface=""/>
                        </a:defRPr>
                      </a:lvl2pPr>
                      <a:lvl3pPr marL="914400" algn="l" defTabSz="914400" rtl="0" eaLnBrk="1" latinLnBrk="0" hangingPunct="1">
                        <a:defRPr sz="1800" kern="1200">
                          <a:solidFill>
                            <a:schemeClr val="tx1"/>
                          </a:solidFill>
                          <a:latin typeface="Calibri" panose="020F0502020204030204"/>
                          <a:ea typeface=""/>
                          <a:cs typeface=""/>
                        </a:defRPr>
                      </a:lvl3pPr>
                      <a:lvl4pPr marL="1371600" algn="l" defTabSz="914400" rtl="0" eaLnBrk="1" latinLnBrk="0" hangingPunct="1">
                        <a:defRPr sz="1800" kern="1200">
                          <a:solidFill>
                            <a:schemeClr val="tx1"/>
                          </a:solidFill>
                          <a:latin typeface="Calibri" panose="020F0502020204030204"/>
                          <a:ea typeface=""/>
                          <a:cs typeface=""/>
                        </a:defRPr>
                      </a:lvl4pPr>
                      <a:lvl5pPr marL="1828800" algn="l" defTabSz="914400" rtl="0" eaLnBrk="1" latinLnBrk="0" hangingPunct="1">
                        <a:defRPr sz="1800" kern="1200">
                          <a:solidFill>
                            <a:schemeClr val="tx1"/>
                          </a:solidFill>
                          <a:latin typeface="Calibri" panose="020F0502020204030204"/>
                          <a:ea typeface=""/>
                          <a:cs typeface=""/>
                        </a:defRPr>
                      </a:lvl5pPr>
                      <a:lvl6pPr marL="2286000" algn="l" defTabSz="914400" rtl="0" eaLnBrk="1" latinLnBrk="0" hangingPunct="1">
                        <a:defRPr sz="1800" kern="1200">
                          <a:solidFill>
                            <a:schemeClr val="tx1"/>
                          </a:solidFill>
                          <a:latin typeface="Calibri" panose="020F0502020204030204"/>
                          <a:ea typeface=""/>
                          <a:cs typeface=""/>
                        </a:defRPr>
                      </a:lvl6pPr>
                      <a:lvl7pPr marL="2743200" algn="l" defTabSz="914400" rtl="0" eaLnBrk="1" latinLnBrk="0" hangingPunct="1">
                        <a:defRPr sz="1800" kern="1200">
                          <a:solidFill>
                            <a:schemeClr val="tx1"/>
                          </a:solidFill>
                          <a:latin typeface="Calibri" panose="020F0502020204030204"/>
                          <a:ea typeface=""/>
                          <a:cs typeface=""/>
                        </a:defRPr>
                      </a:lvl7pPr>
                      <a:lvl8pPr marL="3200400" algn="l" defTabSz="914400" rtl="0" eaLnBrk="1" latinLnBrk="0" hangingPunct="1">
                        <a:defRPr sz="1800" kern="1200">
                          <a:solidFill>
                            <a:schemeClr val="tx1"/>
                          </a:solidFill>
                          <a:latin typeface="Calibri" panose="020F0502020204030204"/>
                          <a:ea typeface=""/>
                          <a:cs typeface=""/>
                        </a:defRPr>
                      </a:lvl8pPr>
                      <a:lvl9pPr marL="3657600" algn="l" defTabSz="914400" rtl="0" eaLnBrk="1" latinLnBrk="0" hangingPunct="1">
                        <a:defRPr sz="1800" kern="1200">
                          <a:solidFill>
                            <a:schemeClr val="tx1"/>
                          </a:solidFill>
                          <a:latin typeface="Calibri" panose="020F0502020204030204"/>
                          <a:ea typeface=""/>
                          <a:cs typeface=""/>
                        </a:defRPr>
                      </a:lvl9pPr>
                    </a:lstStyle>
                    <a:p>
                      <a:pPr>
                        <a:lnSpc>
                          <a:spcPct val="107000"/>
                        </a:lnSpc>
                        <a:spcAft>
                          <a:spcPts val="0"/>
                        </a:spcAft>
                      </a:pPr>
                      <a:r>
                        <a:rPr lang="en-US" sz="1200" dirty="0">
                          <a:effectLst/>
                          <a:latin typeface="+mn-lt"/>
                          <a:ea typeface="DengXian"/>
                          <a:cs typeface="Times New Roman" panose="02020603050405020304" pitchFamily="18" charset="0"/>
                        </a:rPr>
                        <a:t>Removal</a:t>
                      </a:r>
                      <a:endParaRPr lang="en-SG" sz="1200" dirty="0">
                        <a:effectLst/>
                        <a:latin typeface="+mn-lt"/>
                        <a:ea typeface="DengXian"/>
                        <a:cs typeface="Times New Roman" panose="02020603050405020304" pitchFamily="18" charset="0"/>
                      </a:endParaRPr>
                    </a:p>
                  </a:txBody>
                  <a:tcPr marL="34313" marR="34313"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xmlns="" val="2366294275"/>
                  </a:ext>
                </a:extLst>
              </a:tr>
              <a:tr h="187071">
                <a:tc gridSpan="4">
                  <a:txBody>
                    <a:bodyPr/>
                    <a:lstStyle>
                      <a:lvl1pPr marL="0" algn="l" defTabSz="914400" rtl="0" eaLnBrk="1" latinLnBrk="0" hangingPunct="1">
                        <a:defRPr sz="1800" kern="1200">
                          <a:solidFill>
                            <a:schemeClr val="tx1"/>
                          </a:solidFill>
                          <a:latin typeface="Calibri" panose="020F0502020204030204"/>
                          <a:ea typeface=""/>
                          <a:cs typeface=""/>
                        </a:defRPr>
                      </a:lvl1pPr>
                      <a:lvl2pPr marL="457200" algn="l" defTabSz="914400" rtl="0" eaLnBrk="1" latinLnBrk="0" hangingPunct="1">
                        <a:defRPr sz="1800" kern="1200">
                          <a:solidFill>
                            <a:schemeClr val="tx1"/>
                          </a:solidFill>
                          <a:latin typeface="Calibri" panose="020F0502020204030204"/>
                          <a:ea typeface=""/>
                          <a:cs typeface=""/>
                        </a:defRPr>
                      </a:lvl2pPr>
                      <a:lvl3pPr marL="914400" algn="l" defTabSz="914400" rtl="0" eaLnBrk="1" latinLnBrk="0" hangingPunct="1">
                        <a:defRPr sz="1800" kern="1200">
                          <a:solidFill>
                            <a:schemeClr val="tx1"/>
                          </a:solidFill>
                          <a:latin typeface="Calibri" panose="020F0502020204030204"/>
                          <a:ea typeface=""/>
                          <a:cs typeface=""/>
                        </a:defRPr>
                      </a:lvl3pPr>
                      <a:lvl4pPr marL="1371600" algn="l" defTabSz="914400" rtl="0" eaLnBrk="1" latinLnBrk="0" hangingPunct="1">
                        <a:defRPr sz="1800" kern="1200">
                          <a:solidFill>
                            <a:schemeClr val="tx1"/>
                          </a:solidFill>
                          <a:latin typeface="Calibri" panose="020F0502020204030204"/>
                          <a:ea typeface=""/>
                          <a:cs typeface=""/>
                        </a:defRPr>
                      </a:lvl4pPr>
                      <a:lvl5pPr marL="1828800" algn="l" defTabSz="914400" rtl="0" eaLnBrk="1" latinLnBrk="0" hangingPunct="1">
                        <a:defRPr sz="1800" kern="1200">
                          <a:solidFill>
                            <a:schemeClr val="tx1"/>
                          </a:solidFill>
                          <a:latin typeface="Calibri" panose="020F0502020204030204"/>
                          <a:ea typeface=""/>
                          <a:cs typeface=""/>
                        </a:defRPr>
                      </a:lvl5pPr>
                      <a:lvl6pPr marL="2286000" algn="l" defTabSz="914400" rtl="0" eaLnBrk="1" latinLnBrk="0" hangingPunct="1">
                        <a:defRPr sz="1800" kern="1200">
                          <a:solidFill>
                            <a:schemeClr val="tx1"/>
                          </a:solidFill>
                          <a:latin typeface="Calibri" panose="020F0502020204030204"/>
                          <a:ea typeface=""/>
                          <a:cs typeface=""/>
                        </a:defRPr>
                      </a:lvl6pPr>
                      <a:lvl7pPr marL="2743200" algn="l" defTabSz="914400" rtl="0" eaLnBrk="1" latinLnBrk="0" hangingPunct="1">
                        <a:defRPr sz="1800" kern="1200">
                          <a:solidFill>
                            <a:schemeClr val="tx1"/>
                          </a:solidFill>
                          <a:latin typeface="Calibri" panose="020F0502020204030204"/>
                          <a:ea typeface=""/>
                          <a:cs typeface=""/>
                        </a:defRPr>
                      </a:lvl7pPr>
                      <a:lvl8pPr marL="3200400" algn="l" defTabSz="914400" rtl="0" eaLnBrk="1" latinLnBrk="0" hangingPunct="1">
                        <a:defRPr sz="1800" kern="1200">
                          <a:solidFill>
                            <a:schemeClr val="tx1"/>
                          </a:solidFill>
                          <a:latin typeface="Calibri" panose="020F0502020204030204"/>
                          <a:ea typeface=""/>
                          <a:cs typeface=""/>
                        </a:defRPr>
                      </a:lvl8pPr>
                      <a:lvl9pPr marL="3657600" algn="l" defTabSz="914400" rtl="0" eaLnBrk="1" latinLnBrk="0" hangingPunct="1">
                        <a:defRPr sz="1800" kern="1200">
                          <a:solidFill>
                            <a:schemeClr val="tx1"/>
                          </a:solidFill>
                          <a:latin typeface="Calibri" panose="020F0502020204030204"/>
                          <a:ea typeface=""/>
                          <a:cs typeface=""/>
                        </a:defRPr>
                      </a:lvl9pPr>
                    </a:lstStyle>
                    <a:p>
                      <a:pPr algn="l">
                        <a:lnSpc>
                          <a:spcPct val="107000"/>
                        </a:lnSpc>
                        <a:spcAft>
                          <a:spcPts val="0"/>
                        </a:spcAft>
                      </a:pPr>
                      <a:r>
                        <a:rPr lang="en-US" sz="1200" b="1" dirty="0">
                          <a:effectLst/>
                          <a:latin typeface="+mn-lt"/>
                          <a:ea typeface="DengXian"/>
                          <a:cs typeface="Times New Roman" panose="02020603050405020304" pitchFamily="18" charset="0"/>
                        </a:rPr>
                        <a:t>Strong Indirect Identifiers</a:t>
                      </a:r>
                      <a:endParaRPr lang="en-SG" sz="1200" b="1" dirty="0">
                        <a:effectLst/>
                        <a:latin typeface="+mn-lt"/>
                        <a:ea typeface="DengXian"/>
                        <a:cs typeface="Times New Roman" panose="02020603050405020304" pitchFamily="18" charset="0"/>
                      </a:endParaRPr>
                    </a:p>
                  </a:txBody>
                  <a:tcPr marL="34313" marR="34313"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hMerge="1">
                  <a:txBody>
                    <a:bodyPr/>
                    <a:lstStyle/>
                    <a:p>
                      <a:pPr>
                        <a:lnSpc>
                          <a:spcPct val="107000"/>
                        </a:lnSpc>
                        <a:spcAft>
                          <a:spcPts val="0"/>
                        </a:spcAft>
                      </a:pPr>
                      <a:endParaRPr lang="en-SG" sz="1600" dirty="0">
                        <a:effectLst/>
                        <a:latin typeface="Calibri" panose="020F0502020204030204" pitchFamily="34" charset="0"/>
                        <a:ea typeface="DengXian"/>
                        <a:cs typeface="Times New Roman" panose="02020603050405020304" pitchFamily="18" charset="0"/>
                      </a:endParaRPr>
                    </a:p>
                  </a:txBody>
                  <a:tcPr marL="45750" marR="45750" marT="0" marB="0"/>
                </a:tc>
                <a:tc hMerge="1">
                  <a:txBody>
                    <a:bodyPr/>
                    <a:lstStyle/>
                    <a:p>
                      <a:pPr>
                        <a:lnSpc>
                          <a:spcPct val="107000"/>
                        </a:lnSpc>
                        <a:spcAft>
                          <a:spcPts val="0"/>
                        </a:spcAft>
                      </a:pPr>
                      <a:endParaRPr lang="en-SG" sz="1600" dirty="0">
                        <a:effectLst/>
                        <a:latin typeface="Calibri" panose="020F0502020204030204" pitchFamily="34" charset="0"/>
                        <a:ea typeface="DengXian"/>
                        <a:cs typeface="Times New Roman" panose="02020603050405020304" pitchFamily="18" charset="0"/>
                      </a:endParaRPr>
                    </a:p>
                  </a:txBody>
                  <a:tcPr marL="45750" marR="45750" marT="0" marB="0"/>
                </a:tc>
                <a:tc hMerge="1">
                  <a:txBody>
                    <a:bodyPr/>
                    <a:lstStyle/>
                    <a:p>
                      <a:endParaRPr lang="en-SG"/>
                    </a:p>
                  </a:txBody>
                  <a:tcPr/>
                </a:tc>
                <a:extLst>
                  <a:ext uri="{0D108BD9-81ED-4DB2-BD59-A6C34878D82A}">
                    <a16:rowId xmlns:a16="http://schemas.microsoft.com/office/drawing/2014/main" xmlns="" val="690290494"/>
                  </a:ext>
                </a:extLst>
              </a:tr>
              <a:tr h="774192">
                <a:tc>
                  <a:txBody>
                    <a:bodyPr/>
                    <a:lstStyle>
                      <a:lvl1pPr marL="0" algn="l" defTabSz="914400" rtl="0" eaLnBrk="1" latinLnBrk="0" hangingPunct="1">
                        <a:defRPr sz="1800" kern="1200">
                          <a:solidFill>
                            <a:schemeClr val="tx1"/>
                          </a:solidFill>
                          <a:latin typeface="Calibri" panose="020F0502020204030204"/>
                          <a:ea typeface=""/>
                          <a:cs typeface=""/>
                        </a:defRPr>
                      </a:lvl1pPr>
                      <a:lvl2pPr marL="457200" algn="l" defTabSz="914400" rtl="0" eaLnBrk="1" latinLnBrk="0" hangingPunct="1">
                        <a:defRPr sz="1800" kern="1200">
                          <a:solidFill>
                            <a:schemeClr val="tx1"/>
                          </a:solidFill>
                          <a:latin typeface="Calibri" panose="020F0502020204030204"/>
                          <a:ea typeface=""/>
                          <a:cs typeface=""/>
                        </a:defRPr>
                      </a:lvl2pPr>
                      <a:lvl3pPr marL="914400" algn="l" defTabSz="914400" rtl="0" eaLnBrk="1" latinLnBrk="0" hangingPunct="1">
                        <a:defRPr sz="1800" kern="1200">
                          <a:solidFill>
                            <a:schemeClr val="tx1"/>
                          </a:solidFill>
                          <a:latin typeface="Calibri" panose="020F0502020204030204"/>
                          <a:ea typeface=""/>
                          <a:cs typeface=""/>
                        </a:defRPr>
                      </a:lvl3pPr>
                      <a:lvl4pPr marL="1371600" algn="l" defTabSz="914400" rtl="0" eaLnBrk="1" latinLnBrk="0" hangingPunct="1">
                        <a:defRPr sz="1800" kern="1200">
                          <a:solidFill>
                            <a:schemeClr val="tx1"/>
                          </a:solidFill>
                          <a:latin typeface="Calibri" panose="020F0502020204030204"/>
                          <a:ea typeface=""/>
                          <a:cs typeface=""/>
                        </a:defRPr>
                      </a:lvl4pPr>
                      <a:lvl5pPr marL="1828800" algn="l" defTabSz="914400" rtl="0" eaLnBrk="1" latinLnBrk="0" hangingPunct="1">
                        <a:defRPr sz="1800" kern="1200">
                          <a:solidFill>
                            <a:schemeClr val="tx1"/>
                          </a:solidFill>
                          <a:latin typeface="Calibri" panose="020F0502020204030204"/>
                          <a:ea typeface=""/>
                          <a:cs typeface=""/>
                        </a:defRPr>
                      </a:lvl5pPr>
                      <a:lvl6pPr marL="2286000" algn="l" defTabSz="914400" rtl="0" eaLnBrk="1" latinLnBrk="0" hangingPunct="1">
                        <a:defRPr sz="1800" kern="1200">
                          <a:solidFill>
                            <a:schemeClr val="tx1"/>
                          </a:solidFill>
                          <a:latin typeface="Calibri" panose="020F0502020204030204"/>
                          <a:ea typeface=""/>
                          <a:cs typeface=""/>
                        </a:defRPr>
                      </a:lvl6pPr>
                      <a:lvl7pPr marL="2743200" algn="l" defTabSz="914400" rtl="0" eaLnBrk="1" latinLnBrk="0" hangingPunct="1">
                        <a:defRPr sz="1800" kern="1200">
                          <a:solidFill>
                            <a:schemeClr val="tx1"/>
                          </a:solidFill>
                          <a:latin typeface="Calibri" panose="020F0502020204030204"/>
                          <a:ea typeface=""/>
                          <a:cs typeface=""/>
                        </a:defRPr>
                      </a:lvl7pPr>
                      <a:lvl8pPr marL="3200400" algn="l" defTabSz="914400" rtl="0" eaLnBrk="1" latinLnBrk="0" hangingPunct="1">
                        <a:defRPr sz="1800" kern="1200">
                          <a:solidFill>
                            <a:schemeClr val="tx1"/>
                          </a:solidFill>
                          <a:latin typeface="Calibri" panose="020F0502020204030204"/>
                          <a:ea typeface=""/>
                          <a:cs typeface=""/>
                        </a:defRPr>
                      </a:lvl8pPr>
                      <a:lvl9pPr marL="3657600" algn="l" defTabSz="914400" rtl="0" eaLnBrk="1" latinLnBrk="0" hangingPunct="1">
                        <a:defRPr sz="1800" kern="1200">
                          <a:solidFill>
                            <a:schemeClr val="tx1"/>
                          </a:solidFill>
                          <a:latin typeface="Calibri" panose="020F0502020204030204"/>
                          <a:ea typeface=""/>
                          <a:cs typeface=""/>
                        </a:defRPr>
                      </a:lvl9pPr>
                    </a:lstStyle>
                    <a:p>
                      <a:pPr algn="ctr">
                        <a:lnSpc>
                          <a:spcPct val="107000"/>
                        </a:lnSpc>
                        <a:spcAft>
                          <a:spcPts val="0"/>
                        </a:spcAft>
                      </a:pPr>
                      <a:r>
                        <a:rPr lang="en-US" sz="1200" dirty="0">
                          <a:effectLst/>
                          <a:latin typeface="+mn-lt"/>
                          <a:ea typeface="DengXian"/>
                          <a:cs typeface="Times New Roman" panose="02020603050405020304" pitchFamily="18" charset="0"/>
                        </a:rPr>
                        <a:t>7</a:t>
                      </a:r>
                      <a:endParaRPr lang="en-SG" sz="1200" dirty="0">
                        <a:effectLst/>
                        <a:latin typeface="+mn-lt"/>
                        <a:ea typeface="DengXian"/>
                        <a:cs typeface="Times New Roman" panose="02020603050405020304" pitchFamily="18" charset="0"/>
                      </a:endParaRPr>
                    </a:p>
                  </a:txBody>
                  <a:tcPr marL="34313" marR="34313"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ea typeface=""/>
                          <a:cs typeface=""/>
                        </a:defRPr>
                      </a:lvl1pPr>
                      <a:lvl2pPr marL="457200" algn="l" defTabSz="914400" rtl="0" eaLnBrk="1" latinLnBrk="0" hangingPunct="1">
                        <a:defRPr sz="1800" kern="1200">
                          <a:solidFill>
                            <a:schemeClr val="tx1"/>
                          </a:solidFill>
                          <a:latin typeface="Calibri" panose="020F0502020204030204"/>
                          <a:ea typeface=""/>
                          <a:cs typeface=""/>
                        </a:defRPr>
                      </a:lvl2pPr>
                      <a:lvl3pPr marL="914400" algn="l" defTabSz="914400" rtl="0" eaLnBrk="1" latinLnBrk="0" hangingPunct="1">
                        <a:defRPr sz="1800" kern="1200">
                          <a:solidFill>
                            <a:schemeClr val="tx1"/>
                          </a:solidFill>
                          <a:latin typeface="Calibri" panose="020F0502020204030204"/>
                          <a:ea typeface=""/>
                          <a:cs typeface=""/>
                        </a:defRPr>
                      </a:lvl3pPr>
                      <a:lvl4pPr marL="1371600" algn="l" defTabSz="914400" rtl="0" eaLnBrk="1" latinLnBrk="0" hangingPunct="1">
                        <a:defRPr sz="1800" kern="1200">
                          <a:solidFill>
                            <a:schemeClr val="tx1"/>
                          </a:solidFill>
                          <a:latin typeface="Calibri" panose="020F0502020204030204"/>
                          <a:ea typeface=""/>
                          <a:cs typeface=""/>
                        </a:defRPr>
                      </a:lvl4pPr>
                      <a:lvl5pPr marL="1828800" algn="l" defTabSz="914400" rtl="0" eaLnBrk="1" latinLnBrk="0" hangingPunct="1">
                        <a:defRPr sz="1800" kern="1200">
                          <a:solidFill>
                            <a:schemeClr val="tx1"/>
                          </a:solidFill>
                          <a:latin typeface="Calibri" panose="020F0502020204030204"/>
                          <a:ea typeface=""/>
                          <a:cs typeface=""/>
                        </a:defRPr>
                      </a:lvl5pPr>
                      <a:lvl6pPr marL="2286000" algn="l" defTabSz="914400" rtl="0" eaLnBrk="1" latinLnBrk="0" hangingPunct="1">
                        <a:defRPr sz="1800" kern="1200">
                          <a:solidFill>
                            <a:schemeClr val="tx1"/>
                          </a:solidFill>
                          <a:latin typeface="Calibri" panose="020F0502020204030204"/>
                          <a:ea typeface=""/>
                          <a:cs typeface=""/>
                        </a:defRPr>
                      </a:lvl6pPr>
                      <a:lvl7pPr marL="2743200" algn="l" defTabSz="914400" rtl="0" eaLnBrk="1" latinLnBrk="0" hangingPunct="1">
                        <a:defRPr sz="1800" kern="1200">
                          <a:solidFill>
                            <a:schemeClr val="tx1"/>
                          </a:solidFill>
                          <a:latin typeface="Calibri" panose="020F0502020204030204"/>
                          <a:ea typeface=""/>
                          <a:cs typeface=""/>
                        </a:defRPr>
                      </a:lvl7pPr>
                      <a:lvl8pPr marL="3200400" algn="l" defTabSz="914400" rtl="0" eaLnBrk="1" latinLnBrk="0" hangingPunct="1">
                        <a:defRPr sz="1800" kern="1200">
                          <a:solidFill>
                            <a:schemeClr val="tx1"/>
                          </a:solidFill>
                          <a:latin typeface="Calibri" panose="020F0502020204030204"/>
                          <a:ea typeface=""/>
                          <a:cs typeface=""/>
                        </a:defRPr>
                      </a:lvl8pPr>
                      <a:lvl9pPr marL="3657600" algn="l" defTabSz="914400" rtl="0" eaLnBrk="1" latinLnBrk="0" hangingPunct="1">
                        <a:defRPr sz="1800" kern="1200">
                          <a:solidFill>
                            <a:schemeClr val="tx1"/>
                          </a:solidFill>
                          <a:latin typeface="Calibri" panose="020F0502020204030204"/>
                          <a:ea typeface=""/>
                          <a:cs typeface=""/>
                        </a:defRPr>
                      </a:lvl9pPr>
                    </a:lstStyle>
                    <a:p>
                      <a:pPr>
                        <a:lnSpc>
                          <a:spcPct val="107000"/>
                        </a:lnSpc>
                        <a:spcAft>
                          <a:spcPts val="0"/>
                        </a:spcAft>
                      </a:pPr>
                      <a:r>
                        <a:rPr lang="en-SG" sz="1200" dirty="0">
                          <a:effectLst/>
                          <a:latin typeface="+mn-lt"/>
                        </a:rPr>
                        <a:t>Structured Address and Zip Code</a:t>
                      </a:r>
                      <a:endParaRPr lang="en-SG" sz="1200" dirty="0">
                        <a:effectLst/>
                        <a:latin typeface="+mn-lt"/>
                        <a:ea typeface="DengXian"/>
                        <a:cs typeface="Times New Roman" panose="02020603050405020304" pitchFamily="18" charset="0"/>
                      </a:endParaRPr>
                    </a:p>
                  </a:txBody>
                  <a:tcPr marL="34313" marR="34313"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ea typeface=""/>
                          <a:cs typeface=""/>
                        </a:defRPr>
                      </a:lvl1pPr>
                      <a:lvl2pPr marL="457200" algn="l" defTabSz="914400" rtl="0" eaLnBrk="1" latinLnBrk="0" hangingPunct="1">
                        <a:defRPr sz="1800" kern="1200">
                          <a:solidFill>
                            <a:schemeClr val="tx1"/>
                          </a:solidFill>
                          <a:latin typeface="Calibri" panose="020F0502020204030204"/>
                          <a:ea typeface=""/>
                          <a:cs typeface=""/>
                        </a:defRPr>
                      </a:lvl2pPr>
                      <a:lvl3pPr marL="914400" algn="l" defTabSz="914400" rtl="0" eaLnBrk="1" latinLnBrk="0" hangingPunct="1">
                        <a:defRPr sz="1800" kern="1200">
                          <a:solidFill>
                            <a:schemeClr val="tx1"/>
                          </a:solidFill>
                          <a:latin typeface="Calibri" panose="020F0502020204030204"/>
                          <a:ea typeface=""/>
                          <a:cs typeface=""/>
                        </a:defRPr>
                      </a:lvl3pPr>
                      <a:lvl4pPr marL="1371600" algn="l" defTabSz="914400" rtl="0" eaLnBrk="1" latinLnBrk="0" hangingPunct="1">
                        <a:defRPr sz="1800" kern="1200">
                          <a:solidFill>
                            <a:schemeClr val="tx1"/>
                          </a:solidFill>
                          <a:latin typeface="Calibri" panose="020F0502020204030204"/>
                          <a:ea typeface=""/>
                          <a:cs typeface=""/>
                        </a:defRPr>
                      </a:lvl4pPr>
                      <a:lvl5pPr marL="1828800" algn="l" defTabSz="914400" rtl="0" eaLnBrk="1" latinLnBrk="0" hangingPunct="1">
                        <a:defRPr sz="1800" kern="1200">
                          <a:solidFill>
                            <a:schemeClr val="tx1"/>
                          </a:solidFill>
                          <a:latin typeface="Calibri" panose="020F0502020204030204"/>
                          <a:ea typeface=""/>
                          <a:cs typeface=""/>
                        </a:defRPr>
                      </a:lvl5pPr>
                      <a:lvl6pPr marL="2286000" algn="l" defTabSz="914400" rtl="0" eaLnBrk="1" latinLnBrk="0" hangingPunct="1">
                        <a:defRPr sz="1800" kern="1200">
                          <a:solidFill>
                            <a:schemeClr val="tx1"/>
                          </a:solidFill>
                          <a:latin typeface="Calibri" panose="020F0502020204030204"/>
                          <a:ea typeface=""/>
                          <a:cs typeface=""/>
                        </a:defRPr>
                      </a:lvl6pPr>
                      <a:lvl7pPr marL="2743200" algn="l" defTabSz="914400" rtl="0" eaLnBrk="1" latinLnBrk="0" hangingPunct="1">
                        <a:defRPr sz="1800" kern="1200">
                          <a:solidFill>
                            <a:schemeClr val="tx1"/>
                          </a:solidFill>
                          <a:latin typeface="Calibri" panose="020F0502020204030204"/>
                          <a:ea typeface=""/>
                          <a:cs typeface=""/>
                        </a:defRPr>
                      </a:lvl7pPr>
                      <a:lvl8pPr marL="3200400" algn="l" defTabSz="914400" rtl="0" eaLnBrk="1" latinLnBrk="0" hangingPunct="1">
                        <a:defRPr sz="1800" kern="1200">
                          <a:solidFill>
                            <a:schemeClr val="tx1"/>
                          </a:solidFill>
                          <a:latin typeface="Calibri" panose="020F0502020204030204"/>
                          <a:ea typeface=""/>
                          <a:cs typeface=""/>
                        </a:defRPr>
                      </a:lvl8pPr>
                      <a:lvl9pPr marL="3657600" algn="l" defTabSz="914400" rtl="0" eaLnBrk="1" latinLnBrk="0" hangingPunct="1">
                        <a:defRPr sz="1800" kern="1200">
                          <a:solidFill>
                            <a:schemeClr val="tx1"/>
                          </a:solidFill>
                          <a:latin typeface="Calibri" panose="020F0502020204030204"/>
                          <a:ea typeface=""/>
                          <a:cs typeface=""/>
                        </a:defRPr>
                      </a:lvl9pPr>
                    </a:lstStyle>
                    <a:p>
                      <a:pPr marL="342900" lvl="0" indent="-342900">
                        <a:lnSpc>
                          <a:spcPct val="107000"/>
                        </a:lnSpc>
                        <a:spcAft>
                          <a:spcPts val="0"/>
                        </a:spcAft>
                        <a:buFont typeface="Symbol" panose="05050102010706020507" pitchFamily="18" charset="2"/>
                        <a:buChar char=""/>
                      </a:pPr>
                      <a:r>
                        <a:rPr lang="en-SG" sz="1200" dirty="0">
                          <a:effectLst/>
                          <a:latin typeface="+mn-lt"/>
                        </a:rPr>
                        <a:t>Removal of address</a:t>
                      </a:r>
                    </a:p>
                    <a:p>
                      <a:pPr marL="342900" lvl="0" indent="-342900">
                        <a:lnSpc>
                          <a:spcPct val="107000"/>
                        </a:lnSpc>
                        <a:spcAft>
                          <a:spcPts val="0"/>
                        </a:spcAft>
                        <a:buFont typeface="Symbol" panose="05050102010706020507" pitchFamily="18" charset="2"/>
                        <a:buChar char=""/>
                      </a:pPr>
                      <a:r>
                        <a:rPr lang="en-SG" sz="1200" dirty="0">
                          <a:effectLst/>
                          <a:latin typeface="+mn-lt"/>
                        </a:rPr>
                        <a:t>Retain initial 3 digits of </a:t>
                      </a:r>
                      <a:r>
                        <a:rPr lang="en-SG" sz="1200" dirty="0" err="1">
                          <a:effectLst/>
                          <a:latin typeface="+mn-lt"/>
                        </a:rPr>
                        <a:t>zipcode</a:t>
                      </a:r>
                      <a:endParaRPr lang="en-SG" sz="1200" dirty="0">
                        <a:effectLst/>
                        <a:latin typeface="+mn-lt"/>
                        <a:ea typeface="DengXian"/>
                        <a:cs typeface="Times New Roman" panose="02020603050405020304" pitchFamily="18" charset="0"/>
                      </a:endParaRPr>
                    </a:p>
                  </a:txBody>
                  <a:tcPr marL="34313" marR="34313"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ea typeface=""/>
                          <a:cs typeface=""/>
                        </a:defRPr>
                      </a:lvl1pPr>
                      <a:lvl2pPr marL="457200" algn="l" defTabSz="914400" rtl="0" eaLnBrk="1" latinLnBrk="0" hangingPunct="1">
                        <a:defRPr sz="1800" kern="1200">
                          <a:solidFill>
                            <a:schemeClr val="tx1"/>
                          </a:solidFill>
                          <a:latin typeface="Calibri" panose="020F0502020204030204"/>
                          <a:ea typeface=""/>
                          <a:cs typeface=""/>
                        </a:defRPr>
                      </a:lvl2pPr>
                      <a:lvl3pPr marL="914400" algn="l" defTabSz="914400" rtl="0" eaLnBrk="1" latinLnBrk="0" hangingPunct="1">
                        <a:defRPr sz="1800" kern="1200">
                          <a:solidFill>
                            <a:schemeClr val="tx1"/>
                          </a:solidFill>
                          <a:latin typeface="Calibri" panose="020F0502020204030204"/>
                          <a:ea typeface=""/>
                          <a:cs typeface=""/>
                        </a:defRPr>
                      </a:lvl3pPr>
                      <a:lvl4pPr marL="1371600" algn="l" defTabSz="914400" rtl="0" eaLnBrk="1" latinLnBrk="0" hangingPunct="1">
                        <a:defRPr sz="1800" kern="1200">
                          <a:solidFill>
                            <a:schemeClr val="tx1"/>
                          </a:solidFill>
                          <a:latin typeface="Calibri" panose="020F0502020204030204"/>
                          <a:ea typeface=""/>
                          <a:cs typeface=""/>
                        </a:defRPr>
                      </a:lvl4pPr>
                      <a:lvl5pPr marL="1828800" algn="l" defTabSz="914400" rtl="0" eaLnBrk="1" latinLnBrk="0" hangingPunct="1">
                        <a:defRPr sz="1800" kern="1200">
                          <a:solidFill>
                            <a:schemeClr val="tx1"/>
                          </a:solidFill>
                          <a:latin typeface="Calibri" panose="020F0502020204030204"/>
                          <a:ea typeface=""/>
                          <a:cs typeface=""/>
                        </a:defRPr>
                      </a:lvl5pPr>
                      <a:lvl6pPr marL="2286000" algn="l" defTabSz="914400" rtl="0" eaLnBrk="1" latinLnBrk="0" hangingPunct="1">
                        <a:defRPr sz="1800" kern="1200">
                          <a:solidFill>
                            <a:schemeClr val="tx1"/>
                          </a:solidFill>
                          <a:latin typeface="Calibri" panose="020F0502020204030204"/>
                          <a:ea typeface=""/>
                          <a:cs typeface=""/>
                        </a:defRPr>
                      </a:lvl6pPr>
                      <a:lvl7pPr marL="2743200" algn="l" defTabSz="914400" rtl="0" eaLnBrk="1" latinLnBrk="0" hangingPunct="1">
                        <a:defRPr sz="1800" kern="1200">
                          <a:solidFill>
                            <a:schemeClr val="tx1"/>
                          </a:solidFill>
                          <a:latin typeface="Calibri" panose="020F0502020204030204"/>
                          <a:ea typeface=""/>
                          <a:cs typeface=""/>
                        </a:defRPr>
                      </a:lvl7pPr>
                      <a:lvl8pPr marL="3200400" algn="l" defTabSz="914400" rtl="0" eaLnBrk="1" latinLnBrk="0" hangingPunct="1">
                        <a:defRPr sz="1800" kern="1200">
                          <a:solidFill>
                            <a:schemeClr val="tx1"/>
                          </a:solidFill>
                          <a:latin typeface="Calibri" panose="020F0502020204030204"/>
                          <a:ea typeface=""/>
                          <a:cs typeface=""/>
                        </a:defRPr>
                      </a:lvl8pPr>
                      <a:lvl9pPr marL="3657600" algn="l" defTabSz="914400" rtl="0" eaLnBrk="1" latinLnBrk="0" hangingPunct="1">
                        <a:defRPr sz="1800" kern="1200">
                          <a:solidFill>
                            <a:schemeClr val="tx1"/>
                          </a:solidFill>
                          <a:latin typeface="Calibri" panose="020F0502020204030204"/>
                          <a:ea typeface=""/>
                          <a:cs typeface=""/>
                        </a:defRPr>
                      </a:lvl9pPr>
                    </a:lstStyle>
                    <a:p>
                      <a:pPr marL="342900" lvl="0" indent="-342900">
                        <a:lnSpc>
                          <a:spcPct val="107000"/>
                        </a:lnSpc>
                        <a:spcAft>
                          <a:spcPts val="0"/>
                        </a:spcAft>
                        <a:buFont typeface="Symbol" panose="05050102010706020507" pitchFamily="18" charset="2"/>
                        <a:buChar char=""/>
                      </a:pPr>
                      <a:r>
                        <a:rPr lang="en-SG" sz="1200" dirty="0">
                          <a:effectLst/>
                          <a:latin typeface="+mn-lt"/>
                        </a:rPr>
                        <a:t>Removal of address </a:t>
                      </a:r>
                    </a:p>
                    <a:p>
                      <a:pPr marL="342900" lvl="0" indent="-342900">
                        <a:lnSpc>
                          <a:spcPct val="107000"/>
                        </a:lnSpc>
                        <a:spcAft>
                          <a:spcPts val="0"/>
                        </a:spcAft>
                        <a:buFont typeface="Symbol" panose="05050102010706020507" pitchFamily="18" charset="2"/>
                        <a:buChar char=""/>
                      </a:pPr>
                      <a:r>
                        <a:rPr lang="en-SG" sz="1200" dirty="0">
                          <a:effectLst/>
                          <a:latin typeface="+mn-lt"/>
                        </a:rPr>
                        <a:t>Retain initial 3 digits for landed properties</a:t>
                      </a:r>
                    </a:p>
                    <a:p>
                      <a:pPr marL="342900" lvl="0" indent="-342900">
                        <a:lnSpc>
                          <a:spcPct val="107000"/>
                        </a:lnSpc>
                        <a:spcAft>
                          <a:spcPts val="0"/>
                        </a:spcAft>
                        <a:buFont typeface="Symbol" panose="05050102010706020507" pitchFamily="18" charset="2"/>
                        <a:buChar char=""/>
                      </a:pPr>
                      <a:r>
                        <a:rPr lang="en-SG" sz="1200" dirty="0">
                          <a:effectLst/>
                          <a:latin typeface="+mn-lt"/>
                        </a:rPr>
                        <a:t>Retain in full for multi-unit properties, e.g. HDB blocks</a:t>
                      </a:r>
                      <a:endParaRPr lang="en-SG" sz="1200" dirty="0">
                        <a:effectLst/>
                        <a:latin typeface="+mn-lt"/>
                        <a:ea typeface="DengXian"/>
                        <a:cs typeface="Times New Roman" panose="02020603050405020304" pitchFamily="18" charset="0"/>
                      </a:endParaRPr>
                    </a:p>
                  </a:txBody>
                  <a:tcPr marL="34313" marR="34313"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xmlns="" val="810215180"/>
                  </a:ext>
                </a:extLst>
              </a:tr>
              <a:tr h="578485">
                <a:tc>
                  <a:txBody>
                    <a:bodyPr/>
                    <a:lstStyle>
                      <a:lvl1pPr marL="0" algn="l" defTabSz="914400" rtl="0" eaLnBrk="1" latinLnBrk="0" hangingPunct="1">
                        <a:defRPr sz="1800" kern="1200">
                          <a:solidFill>
                            <a:schemeClr val="tx1"/>
                          </a:solidFill>
                          <a:latin typeface="Calibri" panose="020F0502020204030204"/>
                          <a:ea typeface=""/>
                          <a:cs typeface=""/>
                        </a:defRPr>
                      </a:lvl1pPr>
                      <a:lvl2pPr marL="457200" algn="l" defTabSz="914400" rtl="0" eaLnBrk="1" latinLnBrk="0" hangingPunct="1">
                        <a:defRPr sz="1800" kern="1200">
                          <a:solidFill>
                            <a:schemeClr val="tx1"/>
                          </a:solidFill>
                          <a:latin typeface="Calibri" panose="020F0502020204030204"/>
                          <a:ea typeface=""/>
                          <a:cs typeface=""/>
                        </a:defRPr>
                      </a:lvl2pPr>
                      <a:lvl3pPr marL="914400" algn="l" defTabSz="914400" rtl="0" eaLnBrk="1" latinLnBrk="0" hangingPunct="1">
                        <a:defRPr sz="1800" kern="1200">
                          <a:solidFill>
                            <a:schemeClr val="tx1"/>
                          </a:solidFill>
                          <a:latin typeface="Calibri" panose="020F0502020204030204"/>
                          <a:ea typeface=""/>
                          <a:cs typeface=""/>
                        </a:defRPr>
                      </a:lvl3pPr>
                      <a:lvl4pPr marL="1371600" algn="l" defTabSz="914400" rtl="0" eaLnBrk="1" latinLnBrk="0" hangingPunct="1">
                        <a:defRPr sz="1800" kern="1200">
                          <a:solidFill>
                            <a:schemeClr val="tx1"/>
                          </a:solidFill>
                          <a:latin typeface="Calibri" panose="020F0502020204030204"/>
                          <a:ea typeface=""/>
                          <a:cs typeface=""/>
                        </a:defRPr>
                      </a:lvl4pPr>
                      <a:lvl5pPr marL="1828800" algn="l" defTabSz="914400" rtl="0" eaLnBrk="1" latinLnBrk="0" hangingPunct="1">
                        <a:defRPr sz="1800" kern="1200">
                          <a:solidFill>
                            <a:schemeClr val="tx1"/>
                          </a:solidFill>
                          <a:latin typeface="Calibri" panose="020F0502020204030204"/>
                          <a:ea typeface=""/>
                          <a:cs typeface=""/>
                        </a:defRPr>
                      </a:lvl5pPr>
                      <a:lvl6pPr marL="2286000" algn="l" defTabSz="914400" rtl="0" eaLnBrk="1" latinLnBrk="0" hangingPunct="1">
                        <a:defRPr sz="1800" kern="1200">
                          <a:solidFill>
                            <a:schemeClr val="tx1"/>
                          </a:solidFill>
                          <a:latin typeface="Calibri" panose="020F0502020204030204"/>
                          <a:ea typeface=""/>
                          <a:cs typeface=""/>
                        </a:defRPr>
                      </a:lvl6pPr>
                      <a:lvl7pPr marL="2743200" algn="l" defTabSz="914400" rtl="0" eaLnBrk="1" latinLnBrk="0" hangingPunct="1">
                        <a:defRPr sz="1800" kern="1200">
                          <a:solidFill>
                            <a:schemeClr val="tx1"/>
                          </a:solidFill>
                          <a:latin typeface="Calibri" panose="020F0502020204030204"/>
                          <a:ea typeface=""/>
                          <a:cs typeface=""/>
                        </a:defRPr>
                      </a:lvl7pPr>
                      <a:lvl8pPr marL="3200400" algn="l" defTabSz="914400" rtl="0" eaLnBrk="1" latinLnBrk="0" hangingPunct="1">
                        <a:defRPr sz="1800" kern="1200">
                          <a:solidFill>
                            <a:schemeClr val="tx1"/>
                          </a:solidFill>
                          <a:latin typeface="Calibri" panose="020F0502020204030204"/>
                          <a:ea typeface=""/>
                          <a:cs typeface=""/>
                        </a:defRPr>
                      </a:lvl8pPr>
                      <a:lvl9pPr marL="3657600" algn="l" defTabSz="914400" rtl="0" eaLnBrk="1" latinLnBrk="0" hangingPunct="1">
                        <a:defRPr sz="1800" kern="1200">
                          <a:solidFill>
                            <a:schemeClr val="tx1"/>
                          </a:solidFill>
                          <a:latin typeface="Calibri" panose="020F0502020204030204"/>
                          <a:ea typeface=""/>
                          <a:cs typeface=""/>
                        </a:defRPr>
                      </a:lvl9pPr>
                    </a:lstStyle>
                    <a:p>
                      <a:pPr algn="ctr">
                        <a:lnSpc>
                          <a:spcPct val="107000"/>
                        </a:lnSpc>
                        <a:spcAft>
                          <a:spcPts val="0"/>
                        </a:spcAft>
                      </a:pPr>
                      <a:r>
                        <a:rPr lang="en-US" sz="1200" dirty="0">
                          <a:effectLst/>
                          <a:latin typeface="+mn-lt"/>
                          <a:ea typeface="DengXian"/>
                          <a:cs typeface="Times New Roman" panose="02020603050405020304" pitchFamily="18" charset="0"/>
                        </a:rPr>
                        <a:t>8</a:t>
                      </a:r>
                      <a:endParaRPr lang="en-SG" sz="1200" dirty="0">
                        <a:effectLst/>
                        <a:latin typeface="+mn-lt"/>
                        <a:ea typeface="DengXian"/>
                        <a:cs typeface="Times New Roman" panose="02020603050405020304" pitchFamily="18" charset="0"/>
                      </a:endParaRPr>
                    </a:p>
                  </a:txBody>
                  <a:tcPr marL="34313" marR="34313"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ea typeface=""/>
                          <a:cs typeface=""/>
                        </a:defRPr>
                      </a:lvl1pPr>
                      <a:lvl2pPr marL="457200" algn="l" defTabSz="914400" rtl="0" eaLnBrk="1" latinLnBrk="0" hangingPunct="1">
                        <a:defRPr sz="1800" kern="1200">
                          <a:solidFill>
                            <a:schemeClr val="tx1"/>
                          </a:solidFill>
                          <a:latin typeface="Calibri" panose="020F0502020204030204"/>
                          <a:ea typeface=""/>
                          <a:cs typeface=""/>
                        </a:defRPr>
                      </a:lvl2pPr>
                      <a:lvl3pPr marL="914400" algn="l" defTabSz="914400" rtl="0" eaLnBrk="1" latinLnBrk="0" hangingPunct="1">
                        <a:defRPr sz="1800" kern="1200">
                          <a:solidFill>
                            <a:schemeClr val="tx1"/>
                          </a:solidFill>
                          <a:latin typeface="Calibri" panose="020F0502020204030204"/>
                          <a:ea typeface=""/>
                          <a:cs typeface=""/>
                        </a:defRPr>
                      </a:lvl3pPr>
                      <a:lvl4pPr marL="1371600" algn="l" defTabSz="914400" rtl="0" eaLnBrk="1" latinLnBrk="0" hangingPunct="1">
                        <a:defRPr sz="1800" kern="1200">
                          <a:solidFill>
                            <a:schemeClr val="tx1"/>
                          </a:solidFill>
                          <a:latin typeface="Calibri" panose="020F0502020204030204"/>
                          <a:ea typeface=""/>
                          <a:cs typeface=""/>
                        </a:defRPr>
                      </a:lvl4pPr>
                      <a:lvl5pPr marL="1828800" algn="l" defTabSz="914400" rtl="0" eaLnBrk="1" latinLnBrk="0" hangingPunct="1">
                        <a:defRPr sz="1800" kern="1200">
                          <a:solidFill>
                            <a:schemeClr val="tx1"/>
                          </a:solidFill>
                          <a:latin typeface="Calibri" panose="020F0502020204030204"/>
                          <a:ea typeface=""/>
                          <a:cs typeface=""/>
                        </a:defRPr>
                      </a:lvl5pPr>
                      <a:lvl6pPr marL="2286000" algn="l" defTabSz="914400" rtl="0" eaLnBrk="1" latinLnBrk="0" hangingPunct="1">
                        <a:defRPr sz="1800" kern="1200">
                          <a:solidFill>
                            <a:schemeClr val="tx1"/>
                          </a:solidFill>
                          <a:latin typeface="Calibri" panose="020F0502020204030204"/>
                          <a:ea typeface=""/>
                          <a:cs typeface=""/>
                        </a:defRPr>
                      </a:lvl6pPr>
                      <a:lvl7pPr marL="2743200" algn="l" defTabSz="914400" rtl="0" eaLnBrk="1" latinLnBrk="0" hangingPunct="1">
                        <a:defRPr sz="1800" kern="1200">
                          <a:solidFill>
                            <a:schemeClr val="tx1"/>
                          </a:solidFill>
                          <a:latin typeface="Calibri" panose="020F0502020204030204"/>
                          <a:ea typeface=""/>
                          <a:cs typeface=""/>
                        </a:defRPr>
                      </a:lvl7pPr>
                      <a:lvl8pPr marL="3200400" algn="l" defTabSz="914400" rtl="0" eaLnBrk="1" latinLnBrk="0" hangingPunct="1">
                        <a:defRPr sz="1800" kern="1200">
                          <a:solidFill>
                            <a:schemeClr val="tx1"/>
                          </a:solidFill>
                          <a:latin typeface="Calibri" panose="020F0502020204030204"/>
                          <a:ea typeface=""/>
                          <a:cs typeface=""/>
                        </a:defRPr>
                      </a:lvl8pPr>
                      <a:lvl9pPr marL="3657600" algn="l" defTabSz="914400" rtl="0" eaLnBrk="1" latinLnBrk="0" hangingPunct="1">
                        <a:defRPr sz="1800" kern="1200">
                          <a:solidFill>
                            <a:schemeClr val="tx1"/>
                          </a:solidFill>
                          <a:latin typeface="Calibri" panose="020F0502020204030204"/>
                          <a:ea typeface=""/>
                          <a:cs typeface=""/>
                        </a:defRPr>
                      </a:lvl9pPr>
                    </a:lstStyle>
                    <a:p>
                      <a:pPr>
                        <a:lnSpc>
                          <a:spcPct val="107000"/>
                        </a:lnSpc>
                        <a:spcAft>
                          <a:spcPts val="0"/>
                        </a:spcAft>
                      </a:pPr>
                      <a:r>
                        <a:rPr lang="en-SG" sz="1200" dirty="0">
                          <a:effectLst/>
                          <a:latin typeface="+mn-lt"/>
                        </a:rPr>
                        <a:t>Date of Birth and other elements of dates that are directly related to an individual (e.g. NRIC issue date)</a:t>
                      </a:r>
                      <a:endParaRPr lang="en-SG" sz="1200" dirty="0">
                        <a:effectLst/>
                        <a:latin typeface="+mn-lt"/>
                        <a:ea typeface="DengXian"/>
                        <a:cs typeface="Times New Roman" panose="02020603050405020304" pitchFamily="18" charset="0"/>
                      </a:endParaRPr>
                    </a:p>
                  </a:txBody>
                  <a:tcPr marL="34313" marR="34313"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ea typeface=""/>
                          <a:cs typeface=""/>
                        </a:defRPr>
                      </a:lvl1pPr>
                      <a:lvl2pPr marL="457200" algn="l" defTabSz="914400" rtl="0" eaLnBrk="1" latinLnBrk="0" hangingPunct="1">
                        <a:defRPr sz="1800" kern="1200">
                          <a:solidFill>
                            <a:schemeClr val="tx1"/>
                          </a:solidFill>
                          <a:latin typeface="Calibri" panose="020F0502020204030204"/>
                          <a:ea typeface=""/>
                          <a:cs typeface=""/>
                        </a:defRPr>
                      </a:lvl2pPr>
                      <a:lvl3pPr marL="914400" algn="l" defTabSz="914400" rtl="0" eaLnBrk="1" latinLnBrk="0" hangingPunct="1">
                        <a:defRPr sz="1800" kern="1200">
                          <a:solidFill>
                            <a:schemeClr val="tx1"/>
                          </a:solidFill>
                          <a:latin typeface="Calibri" panose="020F0502020204030204"/>
                          <a:ea typeface=""/>
                          <a:cs typeface=""/>
                        </a:defRPr>
                      </a:lvl3pPr>
                      <a:lvl4pPr marL="1371600" algn="l" defTabSz="914400" rtl="0" eaLnBrk="1" latinLnBrk="0" hangingPunct="1">
                        <a:defRPr sz="1800" kern="1200">
                          <a:solidFill>
                            <a:schemeClr val="tx1"/>
                          </a:solidFill>
                          <a:latin typeface="Calibri" panose="020F0502020204030204"/>
                          <a:ea typeface=""/>
                          <a:cs typeface=""/>
                        </a:defRPr>
                      </a:lvl4pPr>
                      <a:lvl5pPr marL="1828800" algn="l" defTabSz="914400" rtl="0" eaLnBrk="1" latinLnBrk="0" hangingPunct="1">
                        <a:defRPr sz="1800" kern="1200">
                          <a:solidFill>
                            <a:schemeClr val="tx1"/>
                          </a:solidFill>
                          <a:latin typeface="Calibri" panose="020F0502020204030204"/>
                          <a:ea typeface=""/>
                          <a:cs typeface=""/>
                        </a:defRPr>
                      </a:lvl5pPr>
                      <a:lvl6pPr marL="2286000" algn="l" defTabSz="914400" rtl="0" eaLnBrk="1" latinLnBrk="0" hangingPunct="1">
                        <a:defRPr sz="1800" kern="1200">
                          <a:solidFill>
                            <a:schemeClr val="tx1"/>
                          </a:solidFill>
                          <a:latin typeface="Calibri" panose="020F0502020204030204"/>
                          <a:ea typeface=""/>
                          <a:cs typeface=""/>
                        </a:defRPr>
                      </a:lvl6pPr>
                      <a:lvl7pPr marL="2743200" algn="l" defTabSz="914400" rtl="0" eaLnBrk="1" latinLnBrk="0" hangingPunct="1">
                        <a:defRPr sz="1800" kern="1200">
                          <a:solidFill>
                            <a:schemeClr val="tx1"/>
                          </a:solidFill>
                          <a:latin typeface="Calibri" panose="020F0502020204030204"/>
                          <a:ea typeface=""/>
                          <a:cs typeface=""/>
                        </a:defRPr>
                      </a:lvl7pPr>
                      <a:lvl8pPr marL="3200400" algn="l" defTabSz="914400" rtl="0" eaLnBrk="1" latinLnBrk="0" hangingPunct="1">
                        <a:defRPr sz="1800" kern="1200">
                          <a:solidFill>
                            <a:schemeClr val="tx1"/>
                          </a:solidFill>
                          <a:latin typeface="Calibri" panose="020F0502020204030204"/>
                          <a:ea typeface=""/>
                          <a:cs typeface=""/>
                        </a:defRPr>
                      </a:lvl8pPr>
                      <a:lvl9pPr marL="3657600" algn="l" defTabSz="914400" rtl="0" eaLnBrk="1" latinLnBrk="0" hangingPunct="1">
                        <a:defRPr sz="1800" kern="1200">
                          <a:solidFill>
                            <a:schemeClr val="tx1"/>
                          </a:solidFill>
                          <a:latin typeface="Calibri" panose="020F0502020204030204"/>
                          <a:ea typeface=""/>
                          <a:cs typeface=""/>
                        </a:defRPr>
                      </a:lvl9pPr>
                    </a:lstStyle>
                    <a:p>
                      <a:pPr>
                        <a:lnSpc>
                          <a:spcPct val="107000"/>
                        </a:lnSpc>
                        <a:spcAft>
                          <a:spcPts val="0"/>
                        </a:spcAft>
                      </a:pPr>
                      <a:r>
                        <a:rPr lang="en-SG" sz="1200" dirty="0">
                          <a:effectLst/>
                          <a:latin typeface="+mn-lt"/>
                        </a:rPr>
                        <a:t>Removal</a:t>
                      </a:r>
                      <a:endParaRPr lang="en-SG" sz="1200" dirty="0">
                        <a:effectLst/>
                        <a:latin typeface="+mn-lt"/>
                        <a:ea typeface="DengXian"/>
                        <a:cs typeface="Times New Roman" panose="02020603050405020304" pitchFamily="18" charset="0"/>
                      </a:endParaRPr>
                    </a:p>
                  </a:txBody>
                  <a:tcPr marL="34313" marR="34313"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ea typeface=""/>
                          <a:cs typeface=""/>
                        </a:defRPr>
                      </a:lvl1pPr>
                      <a:lvl2pPr marL="457200" algn="l" defTabSz="914400" rtl="0" eaLnBrk="1" latinLnBrk="0" hangingPunct="1">
                        <a:defRPr sz="1800" kern="1200">
                          <a:solidFill>
                            <a:schemeClr val="tx1"/>
                          </a:solidFill>
                          <a:latin typeface="Calibri" panose="020F0502020204030204"/>
                          <a:ea typeface=""/>
                          <a:cs typeface=""/>
                        </a:defRPr>
                      </a:lvl2pPr>
                      <a:lvl3pPr marL="914400" algn="l" defTabSz="914400" rtl="0" eaLnBrk="1" latinLnBrk="0" hangingPunct="1">
                        <a:defRPr sz="1800" kern="1200">
                          <a:solidFill>
                            <a:schemeClr val="tx1"/>
                          </a:solidFill>
                          <a:latin typeface="Calibri" panose="020F0502020204030204"/>
                          <a:ea typeface=""/>
                          <a:cs typeface=""/>
                        </a:defRPr>
                      </a:lvl3pPr>
                      <a:lvl4pPr marL="1371600" algn="l" defTabSz="914400" rtl="0" eaLnBrk="1" latinLnBrk="0" hangingPunct="1">
                        <a:defRPr sz="1800" kern="1200">
                          <a:solidFill>
                            <a:schemeClr val="tx1"/>
                          </a:solidFill>
                          <a:latin typeface="Calibri" panose="020F0502020204030204"/>
                          <a:ea typeface=""/>
                          <a:cs typeface=""/>
                        </a:defRPr>
                      </a:lvl4pPr>
                      <a:lvl5pPr marL="1828800" algn="l" defTabSz="914400" rtl="0" eaLnBrk="1" latinLnBrk="0" hangingPunct="1">
                        <a:defRPr sz="1800" kern="1200">
                          <a:solidFill>
                            <a:schemeClr val="tx1"/>
                          </a:solidFill>
                          <a:latin typeface="Calibri" panose="020F0502020204030204"/>
                          <a:ea typeface=""/>
                          <a:cs typeface=""/>
                        </a:defRPr>
                      </a:lvl5pPr>
                      <a:lvl6pPr marL="2286000" algn="l" defTabSz="914400" rtl="0" eaLnBrk="1" latinLnBrk="0" hangingPunct="1">
                        <a:defRPr sz="1800" kern="1200">
                          <a:solidFill>
                            <a:schemeClr val="tx1"/>
                          </a:solidFill>
                          <a:latin typeface="Calibri" panose="020F0502020204030204"/>
                          <a:ea typeface=""/>
                          <a:cs typeface=""/>
                        </a:defRPr>
                      </a:lvl6pPr>
                      <a:lvl7pPr marL="2743200" algn="l" defTabSz="914400" rtl="0" eaLnBrk="1" latinLnBrk="0" hangingPunct="1">
                        <a:defRPr sz="1800" kern="1200">
                          <a:solidFill>
                            <a:schemeClr val="tx1"/>
                          </a:solidFill>
                          <a:latin typeface="Calibri" panose="020F0502020204030204"/>
                          <a:ea typeface=""/>
                          <a:cs typeface=""/>
                        </a:defRPr>
                      </a:lvl7pPr>
                      <a:lvl8pPr marL="3200400" algn="l" defTabSz="914400" rtl="0" eaLnBrk="1" latinLnBrk="0" hangingPunct="1">
                        <a:defRPr sz="1800" kern="1200">
                          <a:solidFill>
                            <a:schemeClr val="tx1"/>
                          </a:solidFill>
                          <a:latin typeface="Calibri" panose="020F0502020204030204"/>
                          <a:ea typeface=""/>
                          <a:cs typeface=""/>
                        </a:defRPr>
                      </a:lvl8pPr>
                      <a:lvl9pPr marL="3657600" algn="l" defTabSz="914400" rtl="0" eaLnBrk="1" latinLnBrk="0" hangingPunct="1">
                        <a:defRPr sz="1800" kern="1200">
                          <a:solidFill>
                            <a:schemeClr val="tx1"/>
                          </a:solidFill>
                          <a:latin typeface="Calibri" panose="020F0502020204030204"/>
                          <a:ea typeface=""/>
                          <a:cs typeface=""/>
                        </a:defRPr>
                      </a:lvl9pPr>
                    </a:lstStyle>
                    <a:p>
                      <a:pPr>
                        <a:lnSpc>
                          <a:spcPct val="107000"/>
                        </a:lnSpc>
                        <a:spcAft>
                          <a:spcPts val="0"/>
                        </a:spcAft>
                      </a:pPr>
                      <a:r>
                        <a:rPr lang="en-SG" sz="1200" dirty="0">
                          <a:effectLst/>
                          <a:latin typeface="+mn-lt"/>
                        </a:rPr>
                        <a:t>Retain month and year</a:t>
                      </a:r>
                      <a:endParaRPr lang="en-SG" sz="1200" dirty="0">
                        <a:effectLst/>
                        <a:latin typeface="+mn-lt"/>
                        <a:ea typeface="DengXian"/>
                        <a:cs typeface="Times New Roman" panose="02020603050405020304" pitchFamily="18" charset="0"/>
                      </a:endParaRPr>
                    </a:p>
                  </a:txBody>
                  <a:tcPr marL="34313" marR="34313"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xmlns="" val="976702013"/>
                  </a:ext>
                </a:extLst>
              </a:tr>
              <a:tr h="187071">
                <a:tc>
                  <a:txBody>
                    <a:bodyPr/>
                    <a:lstStyle>
                      <a:lvl1pPr marL="0" algn="l" defTabSz="914400" rtl="0" eaLnBrk="1" latinLnBrk="0" hangingPunct="1">
                        <a:defRPr sz="1800" kern="1200">
                          <a:solidFill>
                            <a:schemeClr val="tx1"/>
                          </a:solidFill>
                          <a:latin typeface="Calibri" panose="020F0502020204030204"/>
                          <a:ea typeface=""/>
                          <a:cs typeface=""/>
                        </a:defRPr>
                      </a:lvl1pPr>
                      <a:lvl2pPr marL="457200" algn="l" defTabSz="914400" rtl="0" eaLnBrk="1" latinLnBrk="0" hangingPunct="1">
                        <a:defRPr sz="1800" kern="1200">
                          <a:solidFill>
                            <a:schemeClr val="tx1"/>
                          </a:solidFill>
                          <a:latin typeface="Calibri" panose="020F0502020204030204"/>
                          <a:ea typeface=""/>
                          <a:cs typeface=""/>
                        </a:defRPr>
                      </a:lvl2pPr>
                      <a:lvl3pPr marL="914400" algn="l" defTabSz="914400" rtl="0" eaLnBrk="1" latinLnBrk="0" hangingPunct="1">
                        <a:defRPr sz="1800" kern="1200">
                          <a:solidFill>
                            <a:schemeClr val="tx1"/>
                          </a:solidFill>
                          <a:latin typeface="Calibri" panose="020F0502020204030204"/>
                          <a:ea typeface=""/>
                          <a:cs typeface=""/>
                        </a:defRPr>
                      </a:lvl3pPr>
                      <a:lvl4pPr marL="1371600" algn="l" defTabSz="914400" rtl="0" eaLnBrk="1" latinLnBrk="0" hangingPunct="1">
                        <a:defRPr sz="1800" kern="1200">
                          <a:solidFill>
                            <a:schemeClr val="tx1"/>
                          </a:solidFill>
                          <a:latin typeface="Calibri" panose="020F0502020204030204"/>
                          <a:ea typeface=""/>
                          <a:cs typeface=""/>
                        </a:defRPr>
                      </a:lvl4pPr>
                      <a:lvl5pPr marL="1828800" algn="l" defTabSz="914400" rtl="0" eaLnBrk="1" latinLnBrk="0" hangingPunct="1">
                        <a:defRPr sz="1800" kern="1200">
                          <a:solidFill>
                            <a:schemeClr val="tx1"/>
                          </a:solidFill>
                          <a:latin typeface="Calibri" panose="020F0502020204030204"/>
                          <a:ea typeface=""/>
                          <a:cs typeface=""/>
                        </a:defRPr>
                      </a:lvl5pPr>
                      <a:lvl6pPr marL="2286000" algn="l" defTabSz="914400" rtl="0" eaLnBrk="1" latinLnBrk="0" hangingPunct="1">
                        <a:defRPr sz="1800" kern="1200">
                          <a:solidFill>
                            <a:schemeClr val="tx1"/>
                          </a:solidFill>
                          <a:latin typeface="Calibri" panose="020F0502020204030204"/>
                          <a:ea typeface=""/>
                          <a:cs typeface=""/>
                        </a:defRPr>
                      </a:lvl6pPr>
                      <a:lvl7pPr marL="2743200" algn="l" defTabSz="914400" rtl="0" eaLnBrk="1" latinLnBrk="0" hangingPunct="1">
                        <a:defRPr sz="1800" kern="1200">
                          <a:solidFill>
                            <a:schemeClr val="tx1"/>
                          </a:solidFill>
                          <a:latin typeface="Calibri" panose="020F0502020204030204"/>
                          <a:ea typeface=""/>
                          <a:cs typeface=""/>
                        </a:defRPr>
                      </a:lvl7pPr>
                      <a:lvl8pPr marL="3200400" algn="l" defTabSz="914400" rtl="0" eaLnBrk="1" latinLnBrk="0" hangingPunct="1">
                        <a:defRPr sz="1800" kern="1200">
                          <a:solidFill>
                            <a:schemeClr val="tx1"/>
                          </a:solidFill>
                          <a:latin typeface="Calibri" panose="020F0502020204030204"/>
                          <a:ea typeface=""/>
                          <a:cs typeface=""/>
                        </a:defRPr>
                      </a:lvl8pPr>
                      <a:lvl9pPr marL="3657600" algn="l" defTabSz="914400" rtl="0" eaLnBrk="1" latinLnBrk="0" hangingPunct="1">
                        <a:defRPr sz="1800" kern="1200">
                          <a:solidFill>
                            <a:schemeClr val="tx1"/>
                          </a:solidFill>
                          <a:latin typeface="Calibri" panose="020F0502020204030204"/>
                          <a:ea typeface=""/>
                          <a:cs typeface=""/>
                        </a:defRPr>
                      </a:lvl9pPr>
                    </a:lstStyle>
                    <a:p>
                      <a:pPr algn="ctr">
                        <a:lnSpc>
                          <a:spcPct val="107000"/>
                        </a:lnSpc>
                        <a:spcAft>
                          <a:spcPts val="0"/>
                        </a:spcAft>
                      </a:pPr>
                      <a:r>
                        <a:rPr lang="en-US" sz="1200" dirty="0">
                          <a:effectLst/>
                          <a:latin typeface="+mn-lt"/>
                          <a:ea typeface="DengXian"/>
                          <a:cs typeface="Times New Roman" panose="02020603050405020304" pitchFamily="18" charset="0"/>
                        </a:rPr>
                        <a:t>9</a:t>
                      </a:r>
                      <a:endParaRPr lang="en-SG" sz="1200" dirty="0">
                        <a:effectLst/>
                        <a:latin typeface="+mn-lt"/>
                        <a:ea typeface="DengXian"/>
                        <a:cs typeface="Times New Roman" panose="02020603050405020304" pitchFamily="18" charset="0"/>
                      </a:endParaRPr>
                    </a:p>
                  </a:txBody>
                  <a:tcPr marL="34313" marR="34313"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ea typeface=""/>
                          <a:cs typeface=""/>
                        </a:defRPr>
                      </a:lvl1pPr>
                      <a:lvl2pPr marL="457200" algn="l" defTabSz="914400" rtl="0" eaLnBrk="1" latinLnBrk="0" hangingPunct="1">
                        <a:defRPr sz="1800" kern="1200">
                          <a:solidFill>
                            <a:schemeClr val="tx1"/>
                          </a:solidFill>
                          <a:latin typeface="Calibri" panose="020F0502020204030204"/>
                          <a:ea typeface=""/>
                          <a:cs typeface=""/>
                        </a:defRPr>
                      </a:lvl2pPr>
                      <a:lvl3pPr marL="914400" algn="l" defTabSz="914400" rtl="0" eaLnBrk="1" latinLnBrk="0" hangingPunct="1">
                        <a:defRPr sz="1800" kern="1200">
                          <a:solidFill>
                            <a:schemeClr val="tx1"/>
                          </a:solidFill>
                          <a:latin typeface="Calibri" panose="020F0502020204030204"/>
                          <a:ea typeface=""/>
                          <a:cs typeface=""/>
                        </a:defRPr>
                      </a:lvl3pPr>
                      <a:lvl4pPr marL="1371600" algn="l" defTabSz="914400" rtl="0" eaLnBrk="1" latinLnBrk="0" hangingPunct="1">
                        <a:defRPr sz="1800" kern="1200">
                          <a:solidFill>
                            <a:schemeClr val="tx1"/>
                          </a:solidFill>
                          <a:latin typeface="Calibri" panose="020F0502020204030204"/>
                          <a:ea typeface=""/>
                          <a:cs typeface=""/>
                        </a:defRPr>
                      </a:lvl4pPr>
                      <a:lvl5pPr marL="1828800" algn="l" defTabSz="914400" rtl="0" eaLnBrk="1" latinLnBrk="0" hangingPunct="1">
                        <a:defRPr sz="1800" kern="1200">
                          <a:solidFill>
                            <a:schemeClr val="tx1"/>
                          </a:solidFill>
                          <a:latin typeface="Calibri" panose="020F0502020204030204"/>
                          <a:ea typeface=""/>
                          <a:cs typeface=""/>
                        </a:defRPr>
                      </a:lvl5pPr>
                      <a:lvl6pPr marL="2286000" algn="l" defTabSz="914400" rtl="0" eaLnBrk="1" latinLnBrk="0" hangingPunct="1">
                        <a:defRPr sz="1800" kern="1200">
                          <a:solidFill>
                            <a:schemeClr val="tx1"/>
                          </a:solidFill>
                          <a:latin typeface="Calibri" panose="020F0502020204030204"/>
                          <a:ea typeface=""/>
                          <a:cs typeface=""/>
                        </a:defRPr>
                      </a:lvl6pPr>
                      <a:lvl7pPr marL="2743200" algn="l" defTabSz="914400" rtl="0" eaLnBrk="1" latinLnBrk="0" hangingPunct="1">
                        <a:defRPr sz="1800" kern="1200">
                          <a:solidFill>
                            <a:schemeClr val="tx1"/>
                          </a:solidFill>
                          <a:latin typeface="Calibri" panose="020F0502020204030204"/>
                          <a:ea typeface=""/>
                          <a:cs typeface=""/>
                        </a:defRPr>
                      </a:lvl7pPr>
                      <a:lvl8pPr marL="3200400" algn="l" defTabSz="914400" rtl="0" eaLnBrk="1" latinLnBrk="0" hangingPunct="1">
                        <a:defRPr sz="1800" kern="1200">
                          <a:solidFill>
                            <a:schemeClr val="tx1"/>
                          </a:solidFill>
                          <a:latin typeface="Calibri" panose="020F0502020204030204"/>
                          <a:ea typeface=""/>
                          <a:cs typeface=""/>
                        </a:defRPr>
                      </a:lvl8pPr>
                      <a:lvl9pPr marL="3657600" algn="l" defTabSz="914400" rtl="0" eaLnBrk="1" latinLnBrk="0" hangingPunct="1">
                        <a:defRPr sz="1800" kern="1200">
                          <a:solidFill>
                            <a:schemeClr val="tx1"/>
                          </a:solidFill>
                          <a:latin typeface="Calibri" panose="020F0502020204030204"/>
                          <a:ea typeface=""/>
                          <a:cs typeface=""/>
                        </a:defRPr>
                      </a:lvl9pPr>
                    </a:lstStyle>
                    <a:p>
                      <a:pPr>
                        <a:lnSpc>
                          <a:spcPct val="107000"/>
                        </a:lnSpc>
                        <a:spcAft>
                          <a:spcPts val="0"/>
                        </a:spcAft>
                      </a:pPr>
                      <a:r>
                        <a:rPr lang="en-US" sz="1200" dirty="0">
                          <a:effectLst/>
                          <a:latin typeface="+mn-lt"/>
                          <a:ea typeface="DengXian"/>
                          <a:cs typeface="Times New Roman" panose="02020603050405020304" pitchFamily="18" charset="0"/>
                        </a:rPr>
                        <a:t>URLs, IP address</a:t>
                      </a:r>
                      <a:endParaRPr lang="en-SG" sz="1200" dirty="0">
                        <a:effectLst/>
                        <a:latin typeface="+mn-lt"/>
                        <a:ea typeface="DengXian"/>
                        <a:cs typeface="Times New Roman" panose="02020603050405020304" pitchFamily="18" charset="0"/>
                      </a:endParaRPr>
                    </a:p>
                  </a:txBody>
                  <a:tcPr marL="34313" marR="34313"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ea typeface=""/>
                          <a:cs typeface=""/>
                        </a:defRPr>
                      </a:lvl1pPr>
                      <a:lvl2pPr marL="457200" algn="l" defTabSz="914400" rtl="0" eaLnBrk="1" latinLnBrk="0" hangingPunct="1">
                        <a:defRPr sz="1800" kern="1200">
                          <a:solidFill>
                            <a:schemeClr val="tx1"/>
                          </a:solidFill>
                          <a:latin typeface="Calibri" panose="020F0502020204030204"/>
                          <a:ea typeface=""/>
                          <a:cs typeface=""/>
                        </a:defRPr>
                      </a:lvl2pPr>
                      <a:lvl3pPr marL="914400" algn="l" defTabSz="914400" rtl="0" eaLnBrk="1" latinLnBrk="0" hangingPunct="1">
                        <a:defRPr sz="1800" kern="1200">
                          <a:solidFill>
                            <a:schemeClr val="tx1"/>
                          </a:solidFill>
                          <a:latin typeface="Calibri" panose="020F0502020204030204"/>
                          <a:ea typeface=""/>
                          <a:cs typeface=""/>
                        </a:defRPr>
                      </a:lvl3pPr>
                      <a:lvl4pPr marL="1371600" algn="l" defTabSz="914400" rtl="0" eaLnBrk="1" latinLnBrk="0" hangingPunct="1">
                        <a:defRPr sz="1800" kern="1200">
                          <a:solidFill>
                            <a:schemeClr val="tx1"/>
                          </a:solidFill>
                          <a:latin typeface="Calibri" panose="020F0502020204030204"/>
                          <a:ea typeface=""/>
                          <a:cs typeface=""/>
                        </a:defRPr>
                      </a:lvl4pPr>
                      <a:lvl5pPr marL="1828800" algn="l" defTabSz="914400" rtl="0" eaLnBrk="1" latinLnBrk="0" hangingPunct="1">
                        <a:defRPr sz="1800" kern="1200">
                          <a:solidFill>
                            <a:schemeClr val="tx1"/>
                          </a:solidFill>
                          <a:latin typeface="Calibri" panose="020F0502020204030204"/>
                          <a:ea typeface=""/>
                          <a:cs typeface=""/>
                        </a:defRPr>
                      </a:lvl5pPr>
                      <a:lvl6pPr marL="2286000" algn="l" defTabSz="914400" rtl="0" eaLnBrk="1" latinLnBrk="0" hangingPunct="1">
                        <a:defRPr sz="1800" kern="1200">
                          <a:solidFill>
                            <a:schemeClr val="tx1"/>
                          </a:solidFill>
                          <a:latin typeface="Calibri" panose="020F0502020204030204"/>
                          <a:ea typeface=""/>
                          <a:cs typeface=""/>
                        </a:defRPr>
                      </a:lvl6pPr>
                      <a:lvl7pPr marL="2743200" algn="l" defTabSz="914400" rtl="0" eaLnBrk="1" latinLnBrk="0" hangingPunct="1">
                        <a:defRPr sz="1800" kern="1200">
                          <a:solidFill>
                            <a:schemeClr val="tx1"/>
                          </a:solidFill>
                          <a:latin typeface="Calibri" panose="020F0502020204030204"/>
                          <a:ea typeface=""/>
                          <a:cs typeface=""/>
                        </a:defRPr>
                      </a:lvl7pPr>
                      <a:lvl8pPr marL="3200400" algn="l" defTabSz="914400" rtl="0" eaLnBrk="1" latinLnBrk="0" hangingPunct="1">
                        <a:defRPr sz="1800" kern="1200">
                          <a:solidFill>
                            <a:schemeClr val="tx1"/>
                          </a:solidFill>
                          <a:latin typeface="Calibri" panose="020F0502020204030204"/>
                          <a:ea typeface=""/>
                          <a:cs typeface=""/>
                        </a:defRPr>
                      </a:lvl8pPr>
                      <a:lvl9pPr marL="3657600" algn="l" defTabSz="914400" rtl="0" eaLnBrk="1" latinLnBrk="0" hangingPunct="1">
                        <a:defRPr sz="1800" kern="1200">
                          <a:solidFill>
                            <a:schemeClr val="tx1"/>
                          </a:solidFill>
                          <a:latin typeface="Calibri" panose="020F0502020204030204"/>
                          <a:ea typeface=""/>
                          <a:cs typeface=""/>
                        </a:defRPr>
                      </a:lvl9pPr>
                    </a:lstStyle>
                    <a:p>
                      <a:pPr>
                        <a:lnSpc>
                          <a:spcPct val="107000"/>
                        </a:lnSpc>
                        <a:spcAft>
                          <a:spcPts val="0"/>
                        </a:spcAft>
                      </a:pPr>
                      <a:r>
                        <a:rPr lang="en-US" sz="1200" dirty="0">
                          <a:effectLst/>
                          <a:latin typeface="+mn-lt"/>
                          <a:ea typeface="DengXian"/>
                          <a:cs typeface="Times New Roman" panose="02020603050405020304" pitchFamily="18" charset="0"/>
                        </a:rPr>
                        <a:t>Removal</a:t>
                      </a:r>
                      <a:endParaRPr lang="en-SG" sz="1200" dirty="0">
                        <a:effectLst/>
                        <a:latin typeface="+mn-lt"/>
                        <a:ea typeface="DengXian"/>
                        <a:cs typeface="Times New Roman" panose="02020603050405020304" pitchFamily="18" charset="0"/>
                      </a:endParaRPr>
                    </a:p>
                  </a:txBody>
                  <a:tcPr marL="34313" marR="34313"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ea typeface=""/>
                          <a:cs typeface=""/>
                        </a:defRPr>
                      </a:lvl1pPr>
                      <a:lvl2pPr marL="457200" algn="l" defTabSz="914400" rtl="0" eaLnBrk="1" latinLnBrk="0" hangingPunct="1">
                        <a:defRPr sz="1800" kern="1200">
                          <a:solidFill>
                            <a:schemeClr val="tx1"/>
                          </a:solidFill>
                          <a:latin typeface="Calibri" panose="020F0502020204030204"/>
                          <a:ea typeface=""/>
                          <a:cs typeface=""/>
                        </a:defRPr>
                      </a:lvl2pPr>
                      <a:lvl3pPr marL="914400" algn="l" defTabSz="914400" rtl="0" eaLnBrk="1" latinLnBrk="0" hangingPunct="1">
                        <a:defRPr sz="1800" kern="1200">
                          <a:solidFill>
                            <a:schemeClr val="tx1"/>
                          </a:solidFill>
                          <a:latin typeface="Calibri" panose="020F0502020204030204"/>
                          <a:ea typeface=""/>
                          <a:cs typeface=""/>
                        </a:defRPr>
                      </a:lvl3pPr>
                      <a:lvl4pPr marL="1371600" algn="l" defTabSz="914400" rtl="0" eaLnBrk="1" latinLnBrk="0" hangingPunct="1">
                        <a:defRPr sz="1800" kern="1200">
                          <a:solidFill>
                            <a:schemeClr val="tx1"/>
                          </a:solidFill>
                          <a:latin typeface="Calibri" panose="020F0502020204030204"/>
                          <a:ea typeface=""/>
                          <a:cs typeface=""/>
                        </a:defRPr>
                      </a:lvl4pPr>
                      <a:lvl5pPr marL="1828800" algn="l" defTabSz="914400" rtl="0" eaLnBrk="1" latinLnBrk="0" hangingPunct="1">
                        <a:defRPr sz="1800" kern="1200">
                          <a:solidFill>
                            <a:schemeClr val="tx1"/>
                          </a:solidFill>
                          <a:latin typeface="Calibri" panose="020F0502020204030204"/>
                          <a:ea typeface=""/>
                          <a:cs typeface=""/>
                        </a:defRPr>
                      </a:lvl5pPr>
                      <a:lvl6pPr marL="2286000" algn="l" defTabSz="914400" rtl="0" eaLnBrk="1" latinLnBrk="0" hangingPunct="1">
                        <a:defRPr sz="1800" kern="1200">
                          <a:solidFill>
                            <a:schemeClr val="tx1"/>
                          </a:solidFill>
                          <a:latin typeface="Calibri" panose="020F0502020204030204"/>
                          <a:ea typeface=""/>
                          <a:cs typeface=""/>
                        </a:defRPr>
                      </a:lvl6pPr>
                      <a:lvl7pPr marL="2743200" algn="l" defTabSz="914400" rtl="0" eaLnBrk="1" latinLnBrk="0" hangingPunct="1">
                        <a:defRPr sz="1800" kern="1200">
                          <a:solidFill>
                            <a:schemeClr val="tx1"/>
                          </a:solidFill>
                          <a:latin typeface="Calibri" panose="020F0502020204030204"/>
                          <a:ea typeface=""/>
                          <a:cs typeface=""/>
                        </a:defRPr>
                      </a:lvl7pPr>
                      <a:lvl8pPr marL="3200400" algn="l" defTabSz="914400" rtl="0" eaLnBrk="1" latinLnBrk="0" hangingPunct="1">
                        <a:defRPr sz="1800" kern="1200">
                          <a:solidFill>
                            <a:schemeClr val="tx1"/>
                          </a:solidFill>
                          <a:latin typeface="Calibri" panose="020F0502020204030204"/>
                          <a:ea typeface=""/>
                          <a:cs typeface=""/>
                        </a:defRPr>
                      </a:lvl8pPr>
                      <a:lvl9pPr marL="3657600" algn="l" defTabSz="914400" rtl="0" eaLnBrk="1" latinLnBrk="0" hangingPunct="1">
                        <a:defRPr sz="1800" kern="1200">
                          <a:solidFill>
                            <a:schemeClr val="tx1"/>
                          </a:solidFill>
                          <a:latin typeface="Calibri" panose="020F0502020204030204"/>
                          <a:ea typeface=""/>
                          <a:cs typeface=""/>
                        </a:defRPr>
                      </a:lvl9pPr>
                    </a:lstStyle>
                    <a:p>
                      <a:pPr>
                        <a:lnSpc>
                          <a:spcPct val="107000"/>
                        </a:lnSpc>
                        <a:spcAft>
                          <a:spcPts val="0"/>
                        </a:spcAft>
                      </a:pPr>
                      <a:r>
                        <a:rPr lang="en-US" sz="1200" dirty="0">
                          <a:effectLst/>
                          <a:latin typeface="+mn-lt"/>
                          <a:ea typeface="DengXian"/>
                          <a:cs typeface="Times New Roman" panose="02020603050405020304" pitchFamily="18" charset="0"/>
                        </a:rPr>
                        <a:t>Removal</a:t>
                      </a:r>
                      <a:endParaRPr lang="en-SG" sz="1200" dirty="0">
                        <a:effectLst/>
                        <a:latin typeface="+mn-lt"/>
                        <a:ea typeface="DengXian"/>
                        <a:cs typeface="Times New Roman" panose="02020603050405020304" pitchFamily="18" charset="0"/>
                      </a:endParaRPr>
                    </a:p>
                  </a:txBody>
                  <a:tcPr marL="34313" marR="34313"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xmlns="" val="2231502801"/>
                  </a:ext>
                </a:extLst>
              </a:tr>
              <a:tr h="187071">
                <a:tc>
                  <a:txBody>
                    <a:bodyPr/>
                    <a:lstStyle>
                      <a:lvl1pPr marL="0" algn="l" defTabSz="914400" rtl="0" eaLnBrk="1" latinLnBrk="0" hangingPunct="1">
                        <a:defRPr sz="1800" kern="1200">
                          <a:solidFill>
                            <a:schemeClr val="tx1"/>
                          </a:solidFill>
                          <a:latin typeface="Calibri" panose="020F0502020204030204"/>
                          <a:ea typeface=""/>
                          <a:cs typeface=""/>
                        </a:defRPr>
                      </a:lvl1pPr>
                      <a:lvl2pPr marL="457200" algn="l" defTabSz="914400" rtl="0" eaLnBrk="1" latinLnBrk="0" hangingPunct="1">
                        <a:defRPr sz="1800" kern="1200">
                          <a:solidFill>
                            <a:schemeClr val="tx1"/>
                          </a:solidFill>
                          <a:latin typeface="Calibri" panose="020F0502020204030204"/>
                          <a:ea typeface=""/>
                          <a:cs typeface=""/>
                        </a:defRPr>
                      </a:lvl2pPr>
                      <a:lvl3pPr marL="914400" algn="l" defTabSz="914400" rtl="0" eaLnBrk="1" latinLnBrk="0" hangingPunct="1">
                        <a:defRPr sz="1800" kern="1200">
                          <a:solidFill>
                            <a:schemeClr val="tx1"/>
                          </a:solidFill>
                          <a:latin typeface="Calibri" panose="020F0502020204030204"/>
                          <a:ea typeface=""/>
                          <a:cs typeface=""/>
                        </a:defRPr>
                      </a:lvl3pPr>
                      <a:lvl4pPr marL="1371600" algn="l" defTabSz="914400" rtl="0" eaLnBrk="1" latinLnBrk="0" hangingPunct="1">
                        <a:defRPr sz="1800" kern="1200">
                          <a:solidFill>
                            <a:schemeClr val="tx1"/>
                          </a:solidFill>
                          <a:latin typeface="Calibri" panose="020F0502020204030204"/>
                          <a:ea typeface=""/>
                          <a:cs typeface=""/>
                        </a:defRPr>
                      </a:lvl4pPr>
                      <a:lvl5pPr marL="1828800" algn="l" defTabSz="914400" rtl="0" eaLnBrk="1" latinLnBrk="0" hangingPunct="1">
                        <a:defRPr sz="1800" kern="1200">
                          <a:solidFill>
                            <a:schemeClr val="tx1"/>
                          </a:solidFill>
                          <a:latin typeface="Calibri" panose="020F0502020204030204"/>
                          <a:ea typeface=""/>
                          <a:cs typeface=""/>
                        </a:defRPr>
                      </a:lvl5pPr>
                      <a:lvl6pPr marL="2286000" algn="l" defTabSz="914400" rtl="0" eaLnBrk="1" latinLnBrk="0" hangingPunct="1">
                        <a:defRPr sz="1800" kern="1200">
                          <a:solidFill>
                            <a:schemeClr val="tx1"/>
                          </a:solidFill>
                          <a:latin typeface="Calibri" panose="020F0502020204030204"/>
                          <a:ea typeface=""/>
                          <a:cs typeface=""/>
                        </a:defRPr>
                      </a:lvl6pPr>
                      <a:lvl7pPr marL="2743200" algn="l" defTabSz="914400" rtl="0" eaLnBrk="1" latinLnBrk="0" hangingPunct="1">
                        <a:defRPr sz="1800" kern="1200">
                          <a:solidFill>
                            <a:schemeClr val="tx1"/>
                          </a:solidFill>
                          <a:latin typeface="Calibri" panose="020F0502020204030204"/>
                          <a:ea typeface=""/>
                          <a:cs typeface=""/>
                        </a:defRPr>
                      </a:lvl7pPr>
                      <a:lvl8pPr marL="3200400" algn="l" defTabSz="914400" rtl="0" eaLnBrk="1" latinLnBrk="0" hangingPunct="1">
                        <a:defRPr sz="1800" kern="1200">
                          <a:solidFill>
                            <a:schemeClr val="tx1"/>
                          </a:solidFill>
                          <a:latin typeface="Calibri" panose="020F0502020204030204"/>
                          <a:ea typeface=""/>
                          <a:cs typeface=""/>
                        </a:defRPr>
                      </a:lvl8pPr>
                      <a:lvl9pPr marL="3657600" algn="l" defTabSz="914400" rtl="0" eaLnBrk="1" latinLnBrk="0" hangingPunct="1">
                        <a:defRPr sz="1800" kern="1200">
                          <a:solidFill>
                            <a:schemeClr val="tx1"/>
                          </a:solidFill>
                          <a:latin typeface="Calibri" panose="020F0502020204030204"/>
                          <a:ea typeface=""/>
                          <a:cs typeface=""/>
                        </a:defRPr>
                      </a:lvl9pPr>
                    </a:lstStyle>
                    <a:p>
                      <a:pPr algn="ctr">
                        <a:lnSpc>
                          <a:spcPct val="107000"/>
                        </a:lnSpc>
                        <a:spcAft>
                          <a:spcPts val="0"/>
                        </a:spcAft>
                      </a:pPr>
                      <a:r>
                        <a:rPr lang="en-US" sz="1200" dirty="0">
                          <a:effectLst/>
                          <a:latin typeface="+mn-lt"/>
                          <a:ea typeface="DengXian"/>
                          <a:cs typeface="Times New Roman" panose="02020603050405020304" pitchFamily="18" charset="0"/>
                        </a:rPr>
                        <a:t>10</a:t>
                      </a:r>
                      <a:endParaRPr lang="en-SG" sz="1200" dirty="0">
                        <a:effectLst/>
                        <a:latin typeface="+mn-lt"/>
                        <a:ea typeface="DengXian"/>
                        <a:cs typeface="Times New Roman" panose="02020603050405020304" pitchFamily="18" charset="0"/>
                      </a:endParaRPr>
                    </a:p>
                  </a:txBody>
                  <a:tcPr marL="34313" marR="34313"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ea typeface=""/>
                          <a:cs typeface=""/>
                        </a:defRPr>
                      </a:lvl1pPr>
                      <a:lvl2pPr marL="457200" algn="l" defTabSz="914400" rtl="0" eaLnBrk="1" latinLnBrk="0" hangingPunct="1">
                        <a:defRPr sz="1800" kern="1200">
                          <a:solidFill>
                            <a:schemeClr val="tx1"/>
                          </a:solidFill>
                          <a:latin typeface="Calibri" panose="020F0502020204030204"/>
                          <a:ea typeface=""/>
                          <a:cs typeface=""/>
                        </a:defRPr>
                      </a:lvl2pPr>
                      <a:lvl3pPr marL="914400" algn="l" defTabSz="914400" rtl="0" eaLnBrk="1" latinLnBrk="0" hangingPunct="1">
                        <a:defRPr sz="1800" kern="1200">
                          <a:solidFill>
                            <a:schemeClr val="tx1"/>
                          </a:solidFill>
                          <a:latin typeface="Calibri" panose="020F0502020204030204"/>
                          <a:ea typeface=""/>
                          <a:cs typeface=""/>
                        </a:defRPr>
                      </a:lvl3pPr>
                      <a:lvl4pPr marL="1371600" algn="l" defTabSz="914400" rtl="0" eaLnBrk="1" latinLnBrk="0" hangingPunct="1">
                        <a:defRPr sz="1800" kern="1200">
                          <a:solidFill>
                            <a:schemeClr val="tx1"/>
                          </a:solidFill>
                          <a:latin typeface="Calibri" panose="020F0502020204030204"/>
                          <a:ea typeface=""/>
                          <a:cs typeface=""/>
                        </a:defRPr>
                      </a:lvl4pPr>
                      <a:lvl5pPr marL="1828800" algn="l" defTabSz="914400" rtl="0" eaLnBrk="1" latinLnBrk="0" hangingPunct="1">
                        <a:defRPr sz="1800" kern="1200">
                          <a:solidFill>
                            <a:schemeClr val="tx1"/>
                          </a:solidFill>
                          <a:latin typeface="Calibri" panose="020F0502020204030204"/>
                          <a:ea typeface=""/>
                          <a:cs typeface=""/>
                        </a:defRPr>
                      </a:lvl5pPr>
                      <a:lvl6pPr marL="2286000" algn="l" defTabSz="914400" rtl="0" eaLnBrk="1" latinLnBrk="0" hangingPunct="1">
                        <a:defRPr sz="1800" kern="1200">
                          <a:solidFill>
                            <a:schemeClr val="tx1"/>
                          </a:solidFill>
                          <a:latin typeface="Calibri" panose="020F0502020204030204"/>
                          <a:ea typeface=""/>
                          <a:cs typeface=""/>
                        </a:defRPr>
                      </a:lvl6pPr>
                      <a:lvl7pPr marL="2743200" algn="l" defTabSz="914400" rtl="0" eaLnBrk="1" latinLnBrk="0" hangingPunct="1">
                        <a:defRPr sz="1800" kern="1200">
                          <a:solidFill>
                            <a:schemeClr val="tx1"/>
                          </a:solidFill>
                          <a:latin typeface="Calibri" panose="020F0502020204030204"/>
                          <a:ea typeface=""/>
                          <a:cs typeface=""/>
                        </a:defRPr>
                      </a:lvl7pPr>
                      <a:lvl8pPr marL="3200400" algn="l" defTabSz="914400" rtl="0" eaLnBrk="1" latinLnBrk="0" hangingPunct="1">
                        <a:defRPr sz="1800" kern="1200">
                          <a:solidFill>
                            <a:schemeClr val="tx1"/>
                          </a:solidFill>
                          <a:latin typeface="Calibri" panose="020F0502020204030204"/>
                          <a:ea typeface=""/>
                          <a:cs typeface=""/>
                        </a:defRPr>
                      </a:lvl8pPr>
                      <a:lvl9pPr marL="3657600" algn="l" defTabSz="914400" rtl="0" eaLnBrk="1" latinLnBrk="0" hangingPunct="1">
                        <a:defRPr sz="1800" kern="1200">
                          <a:solidFill>
                            <a:schemeClr val="tx1"/>
                          </a:solidFill>
                          <a:latin typeface="Calibri" panose="020F0502020204030204"/>
                          <a:ea typeface=""/>
                          <a:cs typeface=""/>
                        </a:defRPr>
                      </a:lvl9pPr>
                    </a:lstStyle>
                    <a:p>
                      <a:pPr>
                        <a:lnSpc>
                          <a:spcPct val="107000"/>
                        </a:lnSpc>
                        <a:spcAft>
                          <a:spcPts val="0"/>
                        </a:spcAft>
                      </a:pPr>
                      <a:r>
                        <a:rPr lang="en-US" sz="1200" dirty="0">
                          <a:effectLst/>
                          <a:latin typeface="+mn-lt"/>
                          <a:ea typeface="DengXian"/>
                          <a:cs typeface="Times New Roman" panose="02020603050405020304" pitchFamily="18" charset="0"/>
                        </a:rPr>
                        <a:t>Vehicle identifiers</a:t>
                      </a:r>
                      <a:endParaRPr lang="en-SG" sz="1200" dirty="0">
                        <a:effectLst/>
                        <a:latin typeface="+mn-lt"/>
                        <a:ea typeface="DengXian"/>
                        <a:cs typeface="Times New Roman" panose="02020603050405020304" pitchFamily="18" charset="0"/>
                      </a:endParaRPr>
                    </a:p>
                  </a:txBody>
                  <a:tcPr marL="34313" marR="34313"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ea typeface=""/>
                          <a:cs typeface=""/>
                        </a:defRPr>
                      </a:lvl1pPr>
                      <a:lvl2pPr marL="457200" algn="l" defTabSz="914400" rtl="0" eaLnBrk="1" latinLnBrk="0" hangingPunct="1">
                        <a:defRPr sz="1800" kern="1200">
                          <a:solidFill>
                            <a:schemeClr val="tx1"/>
                          </a:solidFill>
                          <a:latin typeface="Calibri" panose="020F0502020204030204"/>
                          <a:ea typeface=""/>
                          <a:cs typeface=""/>
                        </a:defRPr>
                      </a:lvl2pPr>
                      <a:lvl3pPr marL="914400" algn="l" defTabSz="914400" rtl="0" eaLnBrk="1" latinLnBrk="0" hangingPunct="1">
                        <a:defRPr sz="1800" kern="1200">
                          <a:solidFill>
                            <a:schemeClr val="tx1"/>
                          </a:solidFill>
                          <a:latin typeface="Calibri" panose="020F0502020204030204"/>
                          <a:ea typeface=""/>
                          <a:cs typeface=""/>
                        </a:defRPr>
                      </a:lvl3pPr>
                      <a:lvl4pPr marL="1371600" algn="l" defTabSz="914400" rtl="0" eaLnBrk="1" latinLnBrk="0" hangingPunct="1">
                        <a:defRPr sz="1800" kern="1200">
                          <a:solidFill>
                            <a:schemeClr val="tx1"/>
                          </a:solidFill>
                          <a:latin typeface="Calibri" panose="020F0502020204030204"/>
                          <a:ea typeface=""/>
                          <a:cs typeface=""/>
                        </a:defRPr>
                      </a:lvl4pPr>
                      <a:lvl5pPr marL="1828800" algn="l" defTabSz="914400" rtl="0" eaLnBrk="1" latinLnBrk="0" hangingPunct="1">
                        <a:defRPr sz="1800" kern="1200">
                          <a:solidFill>
                            <a:schemeClr val="tx1"/>
                          </a:solidFill>
                          <a:latin typeface="Calibri" panose="020F0502020204030204"/>
                          <a:ea typeface=""/>
                          <a:cs typeface=""/>
                        </a:defRPr>
                      </a:lvl5pPr>
                      <a:lvl6pPr marL="2286000" algn="l" defTabSz="914400" rtl="0" eaLnBrk="1" latinLnBrk="0" hangingPunct="1">
                        <a:defRPr sz="1800" kern="1200">
                          <a:solidFill>
                            <a:schemeClr val="tx1"/>
                          </a:solidFill>
                          <a:latin typeface="Calibri" panose="020F0502020204030204"/>
                          <a:ea typeface=""/>
                          <a:cs typeface=""/>
                        </a:defRPr>
                      </a:lvl6pPr>
                      <a:lvl7pPr marL="2743200" algn="l" defTabSz="914400" rtl="0" eaLnBrk="1" latinLnBrk="0" hangingPunct="1">
                        <a:defRPr sz="1800" kern="1200">
                          <a:solidFill>
                            <a:schemeClr val="tx1"/>
                          </a:solidFill>
                          <a:latin typeface="Calibri" panose="020F0502020204030204"/>
                          <a:ea typeface=""/>
                          <a:cs typeface=""/>
                        </a:defRPr>
                      </a:lvl7pPr>
                      <a:lvl8pPr marL="3200400" algn="l" defTabSz="914400" rtl="0" eaLnBrk="1" latinLnBrk="0" hangingPunct="1">
                        <a:defRPr sz="1800" kern="1200">
                          <a:solidFill>
                            <a:schemeClr val="tx1"/>
                          </a:solidFill>
                          <a:latin typeface="Calibri" panose="020F0502020204030204"/>
                          <a:ea typeface=""/>
                          <a:cs typeface=""/>
                        </a:defRPr>
                      </a:lvl8pPr>
                      <a:lvl9pPr marL="3657600" algn="l" defTabSz="914400" rtl="0" eaLnBrk="1" latinLnBrk="0" hangingPunct="1">
                        <a:defRPr sz="1800" kern="1200">
                          <a:solidFill>
                            <a:schemeClr val="tx1"/>
                          </a:solidFill>
                          <a:latin typeface="Calibri" panose="020F0502020204030204"/>
                          <a:ea typeface=""/>
                          <a:cs typeface=""/>
                        </a:defRPr>
                      </a:lvl9pPr>
                    </a:lstStyle>
                    <a:p>
                      <a:pPr>
                        <a:lnSpc>
                          <a:spcPct val="107000"/>
                        </a:lnSpc>
                        <a:spcAft>
                          <a:spcPts val="0"/>
                        </a:spcAft>
                      </a:pPr>
                      <a:r>
                        <a:rPr lang="en-SG" sz="1200" dirty="0">
                          <a:effectLst/>
                          <a:latin typeface="+mn-lt"/>
                        </a:rPr>
                        <a:t>Removal</a:t>
                      </a:r>
                      <a:endParaRPr lang="en-SG" sz="1200" dirty="0">
                        <a:effectLst/>
                        <a:latin typeface="+mn-lt"/>
                        <a:ea typeface="DengXian"/>
                        <a:cs typeface="Times New Roman" panose="02020603050405020304" pitchFamily="18" charset="0"/>
                      </a:endParaRPr>
                    </a:p>
                  </a:txBody>
                  <a:tcPr marL="34313" marR="34313"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ea typeface=""/>
                          <a:cs typeface=""/>
                        </a:defRPr>
                      </a:lvl1pPr>
                      <a:lvl2pPr marL="457200" algn="l" defTabSz="914400" rtl="0" eaLnBrk="1" latinLnBrk="0" hangingPunct="1">
                        <a:defRPr sz="1800" kern="1200">
                          <a:solidFill>
                            <a:schemeClr val="tx1"/>
                          </a:solidFill>
                          <a:latin typeface="Calibri" panose="020F0502020204030204"/>
                          <a:ea typeface=""/>
                          <a:cs typeface=""/>
                        </a:defRPr>
                      </a:lvl2pPr>
                      <a:lvl3pPr marL="914400" algn="l" defTabSz="914400" rtl="0" eaLnBrk="1" latinLnBrk="0" hangingPunct="1">
                        <a:defRPr sz="1800" kern="1200">
                          <a:solidFill>
                            <a:schemeClr val="tx1"/>
                          </a:solidFill>
                          <a:latin typeface="Calibri" panose="020F0502020204030204"/>
                          <a:ea typeface=""/>
                          <a:cs typeface=""/>
                        </a:defRPr>
                      </a:lvl3pPr>
                      <a:lvl4pPr marL="1371600" algn="l" defTabSz="914400" rtl="0" eaLnBrk="1" latinLnBrk="0" hangingPunct="1">
                        <a:defRPr sz="1800" kern="1200">
                          <a:solidFill>
                            <a:schemeClr val="tx1"/>
                          </a:solidFill>
                          <a:latin typeface="Calibri" panose="020F0502020204030204"/>
                          <a:ea typeface=""/>
                          <a:cs typeface=""/>
                        </a:defRPr>
                      </a:lvl4pPr>
                      <a:lvl5pPr marL="1828800" algn="l" defTabSz="914400" rtl="0" eaLnBrk="1" latinLnBrk="0" hangingPunct="1">
                        <a:defRPr sz="1800" kern="1200">
                          <a:solidFill>
                            <a:schemeClr val="tx1"/>
                          </a:solidFill>
                          <a:latin typeface="Calibri" panose="020F0502020204030204"/>
                          <a:ea typeface=""/>
                          <a:cs typeface=""/>
                        </a:defRPr>
                      </a:lvl5pPr>
                      <a:lvl6pPr marL="2286000" algn="l" defTabSz="914400" rtl="0" eaLnBrk="1" latinLnBrk="0" hangingPunct="1">
                        <a:defRPr sz="1800" kern="1200">
                          <a:solidFill>
                            <a:schemeClr val="tx1"/>
                          </a:solidFill>
                          <a:latin typeface="Calibri" panose="020F0502020204030204"/>
                          <a:ea typeface=""/>
                          <a:cs typeface=""/>
                        </a:defRPr>
                      </a:lvl6pPr>
                      <a:lvl7pPr marL="2743200" algn="l" defTabSz="914400" rtl="0" eaLnBrk="1" latinLnBrk="0" hangingPunct="1">
                        <a:defRPr sz="1800" kern="1200">
                          <a:solidFill>
                            <a:schemeClr val="tx1"/>
                          </a:solidFill>
                          <a:latin typeface="Calibri" panose="020F0502020204030204"/>
                          <a:ea typeface=""/>
                          <a:cs typeface=""/>
                        </a:defRPr>
                      </a:lvl7pPr>
                      <a:lvl8pPr marL="3200400" algn="l" defTabSz="914400" rtl="0" eaLnBrk="1" latinLnBrk="0" hangingPunct="1">
                        <a:defRPr sz="1800" kern="1200">
                          <a:solidFill>
                            <a:schemeClr val="tx1"/>
                          </a:solidFill>
                          <a:latin typeface="Calibri" panose="020F0502020204030204"/>
                          <a:ea typeface=""/>
                          <a:cs typeface=""/>
                        </a:defRPr>
                      </a:lvl8pPr>
                      <a:lvl9pPr marL="3657600" algn="l" defTabSz="914400" rtl="0" eaLnBrk="1" latinLnBrk="0" hangingPunct="1">
                        <a:defRPr sz="1800" kern="1200">
                          <a:solidFill>
                            <a:schemeClr val="tx1"/>
                          </a:solidFill>
                          <a:latin typeface="Calibri" panose="020F0502020204030204"/>
                          <a:ea typeface=""/>
                          <a:cs typeface=""/>
                        </a:defRPr>
                      </a:lvl9pPr>
                    </a:lstStyle>
                    <a:p>
                      <a:pPr>
                        <a:lnSpc>
                          <a:spcPct val="107000"/>
                        </a:lnSpc>
                        <a:spcAft>
                          <a:spcPts val="0"/>
                        </a:spcAft>
                      </a:pPr>
                      <a:r>
                        <a:rPr lang="en-US" sz="1200" dirty="0">
                          <a:effectLst/>
                          <a:latin typeface="+mn-lt"/>
                          <a:ea typeface="DengXian"/>
                          <a:cs typeface="Times New Roman" panose="02020603050405020304" pitchFamily="18" charset="0"/>
                        </a:rPr>
                        <a:t>Removal</a:t>
                      </a:r>
                      <a:endParaRPr lang="en-SG" sz="1200" dirty="0">
                        <a:effectLst/>
                        <a:latin typeface="+mn-lt"/>
                        <a:ea typeface="DengXian"/>
                        <a:cs typeface="Times New Roman" panose="02020603050405020304" pitchFamily="18" charset="0"/>
                      </a:endParaRPr>
                    </a:p>
                  </a:txBody>
                  <a:tcPr marL="34313" marR="34313"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xmlns="" val="1199714376"/>
                  </a:ext>
                </a:extLst>
              </a:tr>
              <a:tr h="187071">
                <a:tc>
                  <a:txBody>
                    <a:bodyPr/>
                    <a:lstStyle>
                      <a:lvl1pPr marL="0" algn="l" defTabSz="914400" rtl="0" eaLnBrk="1" latinLnBrk="0" hangingPunct="1">
                        <a:defRPr sz="1800" kern="1200">
                          <a:solidFill>
                            <a:schemeClr val="tx1"/>
                          </a:solidFill>
                          <a:latin typeface="Calibri" panose="020F0502020204030204"/>
                          <a:ea typeface=""/>
                          <a:cs typeface=""/>
                        </a:defRPr>
                      </a:lvl1pPr>
                      <a:lvl2pPr marL="457200" algn="l" defTabSz="914400" rtl="0" eaLnBrk="1" latinLnBrk="0" hangingPunct="1">
                        <a:defRPr sz="1800" kern="1200">
                          <a:solidFill>
                            <a:schemeClr val="tx1"/>
                          </a:solidFill>
                          <a:latin typeface="Calibri" panose="020F0502020204030204"/>
                          <a:ea typeface=""/>
                          <a:cs typeface=""/>
                        </a:defRPr>
                      </a:lvl2pPr>
                      <a:lvl3pPr marL="914400" algn="l" defTabSz="914400" rtl="0" eaLnBrk="1" latinLnBrk="0" hangingPunct="1">
                        <a:defRPr sz="1800" kern="1200">
                          <a:solidFill>
                            <a:schemeClr val="tx1"/>
                          </a:solidFill>
                          <a:latin typeface="Calibri" panose="020F0502020204030204"/>
                          <a:ea typeface=""/>
                          <a:cs typeface=""/>
                        </a:defRPr>
                      </a:lvl3pPr>
                      <a:lvl4pPr marL="1371600" algn="l" defTabSz="914400" rtl="0" eaLnBrk="1" latinLnBrk="0" hangingPunct="1">
                        <a:defRPr sz="1800" kern="1200">
                          <a:solidFill>
                            <a:schemeClr val="tx1"/>
                          </a:solidFill>
                          <a:latin typeface="Calibri" panose="020F0502020204030204"/>
                          <a:ea typeface=""/>
                          <a:cs typeface=""/>
                        </a:defRPr>
                      </a:lvl4pPr>
                      <a:lvl5pPr marL="1828800" algn="l" defTabSz="914400" rtl="0" eaLnBrk="1" latinLnBrk="0" hangingPunct="1">
                        <a:defRPr sz="1800" kern="1200">
                          <a:solidFill>
                            <a:schemeClr val="tx1"/>
                          </a:solidFill>
                          <a:latin typeface="Calibri" panose="020F0502020204030204"/>
                          <a:ea typeface=""/>
                          <a:cs typeface=""/>
                        </a:defRPr>
                      </a:lvl5pPr>
                      <a:lvl6pPr marL="2286000" algn="l" defTabSz="914400" rtl="0" eaLnBrk="1" latinLnBrk="0" hangingPunct="1">
                        <a:defRPr sz="1800" kern="1200">
                          <a:solidFill>
                            <a:schemeClr val="tx1"/>
                          </a:solidFill>
                          <a:latin typeface="Calibri" panose="020F0502020204030204"/>
                          <a:ea typeface=""/>
                          <a:cs typeface=""/>
                        </a:defRPr>
                      </a:lvl6pPr>
                      <a:lvl7pPr marL="2743200" algn="l" defTabSz="914400" rtl="0" eaLnBrk="1" latinLnBrk="0" hangingPunct="1">
                        <a:defRPr sz="1800" kern="1200">
                          <a:solidFill>
                            <a:schemeClr val="tx1"/>
                          </a:solidFill>
                          <a:latin typeface="Calibri" panose="020F0502020204030204"/>
                          <a:ea typeface=""/>
                          <a:cs typeface=""/>
                        </a:defRPr>
                      </a:lvl7pPr>
                      <a:lvl8pPr marL="3200400" algn="l" defTabSz="914400" rtl="0" eaLnBrk="1" latinLnBrk="0" hangingPunct="1">
                        <a:defRPr sz="1800" kern="1200">
                          <a:solidFill>
                            <a:schemeClr val="tx1"/>
                          </a:solidFill>
                          <a:latin typeface="Calibri" panose="020F0502020204030204"/>
                          <a:ea typeface=""/>
                          <a:cs typeface=""/>
                        </a:defRPr>
                      </a:lvl8pPr>
                      <a:lvl9pPr marL="3657600" algn="l" defTabSz="914400" rtl="0" eaLnBrk="1" latinLnBrk="0" hangingPunct="1">
                        <a:defRPr sz="1800" kern="1200">
                          <a:solidFill>
                            <a:schemeClr val="tx1"/>
                          </a:solidFill>
                          <a:latin typeface="Calibri" panose="020F0502020204030204"/>
                          <a:ea typeface=""/>
                          <a:cs typeface=""/>
                        </a:defRPr>
                      </a:lvl9pPr>
                    </a:lstStyle>
                    <a:p>
                      <a:pPr algn="ctr">
                        <a:lnSpc>
                          <a:spcPct val="107000"/>
                        </a:lnSpc>
                        <a:spcAft>
                          <a:spcPts val="0"/>
                        </a:spcAft>
                      </a:pPr>
                      <a:r>
                        <a:rPr lang="en-US" sz="1200" dirty="0">
                          <a:effectLst/>
                          <a:latin typeface="+mn-lt"/>
                          <a:ea typeface="DengXian"/>
                          <a:cs typeface="Times New Roman" panose="02020603050405020304" pitchFamily="18" charset="0"/>
                        </a:rPr>
                        <a:t>11</a:t>
                      </a:r>
                      <a:endParaRPr lang="en-SG" sz="1200" dirty="0">
                        <a:effectLst/>
                        <a:latin typeface="+mn-lt"/>
                        <a:ea typeface="DengXian"/>
                        <a:cs typeface="Times New Roman" panose="02020603050405020304" pitchFamily="18" charset="0"/>
                      </a:endParaRPr>
                    </a:p>
                  </a:txBody>
                  <a:tcPr marL="34313" marR="34313"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ea typeface=""/>
                          <a:cs typeface=""/>
                        </a:defRPr>
                      </a:lvl1pPr>
                      <a:lvl2pPr marL="457200" algn="l" defTabSz="914400" rtl="0" eaLnBrk="1" latinLnBrk="0" hangingPunct="1">
                        <a:defRPr sz="1800" kern="1200">
                          <a:solidFill>
                            <a:schemeClr val="tx1"/>
                          </a:solidFill>
                          <a:latin typeface="Calibri" panose="020F0502020204030204"/>
                          <a:ea typeface=""/>
                          <a:cs typeface=""/>
                        </a:defRPr>
                      </a:lvl2pPr>
                      <a:lvl3pPr marL="914400" algn="l" defTabSz="914400" rtl="0" eaLnBrk="1" latinLnBrk="0" hangingPunct="1">
                        <a:defRPr sz="1800" kern="1200">
                          <a:solidFill>
                            <a:schemeClr val="tx1"/>
                          </a:solidFill>
                          <a:latin typeface="Calibri" panose="020F0502020204030204"/>
                          <a:ea typeface=""/>
                          <a:cs typeface=""/>
                        </a:defRPr>
                      </a:lvl3pPr>
                      <a:lvl4pPr marL="1371600" algn="l" defTabSz="914400" rtl="0" eaLnBrk="1" latinLnBrk="0" hangingPunct="1">
                        <a:defRPr sz="1800" kern="1200">
                          <a:solidFill>
                            <a:schemeClr val="tx1"/>
                          </a:solidFill>
                          <a:latin typeface="Calibri" panose="020F0502020204030204"/>
                          <a:ea typeface=""/>
                          <a:cs typeface=""/>
                        </a:defRPr>
                      </a:lvl4pPr>
                      <a:lvl5pPr marL="1828800" algn="l" defTabSz="914400" rtl="0" eaLnBrk="1" latinLnBrk="0" hangingPunct="1">
                        <a:defRPr sz="1800" kern="1200">
                          <a:solidFill>
                            <a:schemeClr val="tx1"/>
                          </a:solidFill>
                          <a:latin typeface="Calibri" panose="020F0502020204030204"/>
                          <a:ea typeface=""/>
                          <a:cs typeface=""/>
                        </a:defRPr>
                      </a:lvl5pPr>
                      <a:lvl6pPr marL="2286000" algn="l" defTabSz="914400" rtl="0" eaLnBrk="1" latinLnBrk="0" hangingPunct="1">
                        <a:defRPr sz="1800" kern="1200">
                          <a:solidFill>
                            <a:schemeClr val="tx1"/>
                          </a:solidFill>
                          <a:latin typeface="Calibri" panose="020F0502020204030204"/>
                          <a:ea typeface=""/>
                          <a:cs typeface=""/>
                        </a:defRPr>
                      </a:lvl6pPr>
                      <a:lvl7pPr marL="2743200" algn="l" defTabSz="914400" rtl="0" eaLnBrk="1" latinLnBrk="0" hangingPunct="1">
                        <a:defRPr sz="1800" kern="1200">
                          <a:solidFill>
                            <a:schemeClr val="tx1"/>
                          </a:solidFill>
                          <a:latin typeface="Calibri" panose="020F0502020204030204"/>
                          <a:ea typeface=""/>
                          <a:cs typeface=""/>
                        </a:defRPr>
                      </a:lvl7pPr>
                      <a:lvl8pPr marL="3200400" algn="l" defTabSz="914400" rtl="0" eaLnBrk="1" latinLnBrk="0" hangingPunct="1">
                        <a:defRPr sz="1800" kern="1200">
                          <a:solidFill>
                            <a:schemeClr val="tx1"/>
                          </a:solidFill>
                          <a:latin typeface="Calibri" panose="020F0502020204030204"/>
                          <a:ea typeface=""/>
                          <a:cs typeface=""/>
                        </a:defRPr>
                      </a:lvl8pPr>
                      <a:lvl9pPr marL="3657600" algn="l" defTabSz="914400" rtl="0" eaLnBrk="1" latinLnBrk="0" hangingPunct="1">
                        <a:defRPr sz="1800" kern="1200">
                          <a:solidFill>
                            <a:schemeClr val="tx1"/>
                          </a:solidFill>
                          <a:latin typeface="Calibri" panose="020F0502020204030204"/>
                          <a:ea typeface=""/>
                          <a:cs typeface=""/>
                        </a:defRPr>
                      </a:lvl9pPr>
                    </a:lstStyle>
                    <a:p>
                      <a:pPr>
                        <a:lnSpc>
                          <a:spcPct val="107000"/>
                        </a:lnSpc>
                        <a:spcAft>
                          <a:spcPts val="0"/>
                        </a:spcAft>
                      </a:pPr>
                      <a:r>
                        <a:rPr lang="en-US" sz="1200" dirty="0">
                          <a:effectLst/>
                          <a:latin typeface="+mn-lt"/>
                          <a:ea typeface="DengXian"/>
                          <a:cs typeface="Times New Roman" panose="02020603050405020304" pitchFamily="18" charset="0"/>
                        </a:rPr>
                        <a:t>Unique occupations (e.g. President)</a:t>
                      </a:r>
                      <a:endParaRPr lang="en-SG" sz="1200" dirty="0">
                        <a:effectLst/>
                        <a:latin typeface="+mn-lt"/>
                        <a:ea typeface="DengXian"/>
                        <a:cs typeface="Times New Roman" panose="02020603050405020304" pitchFamily="18" charset="0"/>
                      </a:endParaRPr>
                    </a:p>
                  </a:txBody>
                  <a:tcPr marL="34313" marR="34313"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ea typeface=""/>
                          <a:cs typeface=""/>
                        </a:defRPr>
                      </a:lvl1pPr>
                      <a:lvl2pPr marL="457200" algn="l" defTabSz="914400" rtl="0" eaLnBrk="1" latinLnBrk="0" hangingPunct="1">
                        <a:defRPr sz="1800" kern="1200">
                          <a:solidFill>
                            <a:schemeClr val="tx1"/>
                          </a:solidFill>
                          <a:latin typeface="Calibri" panose="020F0502020204030204"/>
                          <a:ea typeface=""/>
                          <a:cs typeface=""/>
                        </a:defRPr>
                      </a:lvl2pPr>
                      <a:lvl3pPr marL="914400" algn="l" defTabSz="914400" rtl="0" eaLnBrk="1" latinLnBrk="0" hangingPunct="1">
                        <a:defRPr sz="1800" kern="1200">
                          <a:solidFill>
                            <a:schemeClr val="tx1"/>
                          </a:solidFill>
                          <a:latin typeface="Calibri" panose="020F0502020204030204"/>
                          <a:ea typeface=""/>
                          <a:cs typeface=""/>
                        </a:defRPr>
                      </a:lvl3pPr>
                      <a:lvl4pPr marL="1371600" algn="l" defTabSz="914400" rtl="0" eaLnBrk="1" latinLnBrk="0" hangingPunct="1">
                        <a:defRPr sz="1800" kern="1200">
                          <a:solidFill>
                            <a:schemeClr val="tx1"/>
                          </a:solidFill>
                          <a:latin typeface="Calibri" panose="020F0502020204030204"/>
                          <a:ea typeface=""/>
                          <a:cs typeface=""/>
                        </a:defRPr>
                      </a:lvl4pPr>
                      <a:lvl5pPr marL="1828800" algn="l" defTabSz="914400" rtl="0" eaLnBrk="1" latinLnBrk="0" hangingPunct="1">
                        <a:defRPr sz="1800" kern="1200">
                          <a:solidFill>
                            <a:schemeClr val="tx1"/>
                          </a:solidFill>
                          <a:latin typeface="Calibri" panose="020F0502020204030204"/>
                          <a:ea typeface=""/>
                          <a:cs typeface=""/>
                        </a:defRPr>
                      </a:lvl5pPr>
                      <a:lvl6pPr marL="2286000" algn="l" defTabSz="914400" rtl="0" eaLnBrk="1" latinLnBrk="0" hangingPunct="1">
                        <a:defRPr sz="1800" kern="1200">
                          <a:solidFill>
                            <a:schemeClr val="tx1"/>
                          </a:solidFill>
                          <a:latin typeface="Calibri" panose="020F0502020204030204"/>
                          <a:ea typeface=""/>
                          <a:cs typeface=""/>
                        </a:defRPr>
                      </a:lvl6pPr>
                      <a:lvl7pPr marL="2743200" algn="l" defTabSz="914400" rtl="0" eaLnBrk="1" latinLnBrk="0" hangingPunct="1">
                        <a:defRPr sz="1800" kern="1200">
                          <a:solidFill>
                            <a:schemeClr val="tx1"/>
                          </a:solidFill>
                          <a:latin typeface="Calibri" panose="020F0502020204030204"/>
                          <a:ea typeface=""/>
                          <a:cs typeface=""/>
                        </a:defRPr>
                      </a:lvl7pPr>
                      <a:lvl8pPr marL="3200400" algn="l" defTabSz="914400" rtl="0" eaLnBrk="1" latinLnBrk="0" hangingPunct="1">
                        <a:defRPr sz="1800" kern="1200">
                          <a:solidFill>
                            <a:schemeClr val="tx1"/>
                          </a:solidFill>
                          <a:latin typeface="Calibri" panose="020F0502020204030204"/>
                          <a:ea typeface=""/>
                          <a:cs typeface=""/>
                        </a:defRPr>
                      </a:lvl8pPr>
                      <a:lvl9pPr marL="3657600" algn="l" defTabSz="914400" rtl="0" eaLnBrk="1" latinLnBrk="0" hangingPunct="1">
                        <a:defRPr sz="1800" kern="1200">
                          <a:solidFill>
                            <a:schemeClr val="tx1"/>
                          </a:solidFill>
                          <a:latin typeface="Calibri" panose="020F0502020204030204"/>
                          <a:ea typeface=""/>
                          <a:cs typeface=""/>
                        </a:defRPr>
                      </a:lvl9pPr>
                    </a:lstStyle>
                    <a:p>
                      <a:pPr>
                        <a:lnSpc>
                          <a:spcPct val="107000"/>
                        </a:lnSpc>
                        <a:spcAft>
                          <a:spcPts val="0"/>
                        </a:spcAft>
                      </a:pPr>
                      <a:r>
                        <a:rPr lang="en-SG" sz="1200" dirty="0">
                          <a:effectLst/>
                          <a:latin typeface="+mn-lt"/>
                        </a:rPr>
                        <a:t>Removal or aggregate</a:t>
                      </a:r>
                      <a:endParaRPr lang="en-SG" sz="1200" dirty="0">
                        <a:effectLst/>
                        <a:latin typeface="+mn-lt"/>
                        <a:ea typeface="DengXian"/>
                        <a:cs typeface="Times New Roman" panose="02020603050405020304" pitchFamily="18" charset="0"/>
                      </a:endParaRPr>
                    </a:p>
                  </a:txBody>
                  <a:tcPr marL="34313" marR="34313"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ea typeface=""/>
                          <a:cs typeface=""/>
                        </a:defRPr>
                      </a:lvl1pPr>
                      <a:lvl2pPr marL="457200" algn="l" defTabSz="914400" rtl="0" eaLnBrk="1" latinLnBrk="0" hangingPunct="1">
                        <a:defRPr sz="1800" kern="1200">
                          <a:solidFill>
                            <a:schemeClr val="tx1"/>
                          </a:solidFill>
                          <a:latin typeface="Calibri" panose="020F0502020204030204"/>
                          <a:ea typeface=""/>
                          <a:cs typeface=""/>
                        </a:defRPr>
                      </a:lvl2pPr>
                      <a:lvl3pPr marL="914400" algn="l" defTabSz="914400" rtl="0" eaLnBrk="1" latinLnBrk="0" hangingPunct="1">
                        <a:defRPr sz="1800" kern="1200">
                          <a:solidFill>
                            <a:schemeClr val="tx1"/>
                          </a:solidFill>
                          <a:latin typeface="Calibri" panose="020F0502020204030204"/>
                          <a:ea typeface=""/>
                          <a:cs typeface=""/>
                        </a:defRPr>
                      </a:lvl3pPr>
                      <a:lvl4pPr marL="1371600" algn="l" defTabSz="914400" rtl="0" eaLnBrk="1" latinLnBrk="0" hangingPunct="1">
                        <a:defRPr sz="1800" kern="1200">
                          <a:solidFill>
                            <a:schemeClr val="tx1"/>
                          </a:solidFill>
                          <a:latin typeface="Calibri" panose="020F0502020204030204"/>
                          <a:ea typeface=""/>
                          <a:cs typeface=""/>
                        </a:defRPr>
                      </a:lvl4pPr>
                      <a:lvl5pPr marL="1828800" algn="l" defTabSz="914400" rtl="0" eaLnBrk="1" latinLnBrk="0" hangingPunct="1">
                        <a:defRPr sz="1800" kern="1200">
                          <a:solidFill>
                            <a:schemeClr val="tx1"/>
                          </a:solidFill>
                          <a:latin typeface="Calibri" panose="020F0502020204030204"/>
                          <a:ea typeface=""/>
                          <a:cs typeface=""/>
                        </a:defRPr>
                      </a:lvl5pPr>
                      <a:lvl6pPr marL="2286000" algn="l" defTabSz="914400" rtl="0" eaLnBrk="1" latinLnBrk="0" hangingPunct="1">
                        <a:defRPr sz="1800" kern="1200">
                          <a:solidFill>
                            <a:schemeClr val="tx1"/>
                          </a:solidFill>
                          <a:latin typeface="Calibri" panose="020F0502020204030204"/>
                          <a:ea typeface=""/>
                          <a:cs typeface=""/>
                        </a:defRPr>
                      </a:lvl6pPr>
                      <a:lvl7pPr marL="2743200" algn="l" defTabSz="914400" rtl="0" eaLnBrk="1" latinLnBrk="0" hangingPunct="1">
                        <a:defRPr sz="1800" kern="1200">
                          <a:solidFill>
                            <a:schemeClr val="tx1"/>
                          </a:solidFill>
                          <a:latin typeface="Calibri" panose="020F0502020204030204"/>
                          <a:ea typeface=""/>
                          <a:cs typeface=""/>
                        </a:defRPr>
                      </a:lvl7pPr>
                      <a:lvl8pPr marL="3200400" algn="l" defTabSz="914400" rtl="0" eaLnBrk="1" latinLnBrk="0" hangingPunct="1">
                        <a:defRPr sz="1800" kern="1200">
                          <a:solidFill>
                            <a:schemeClr val="tx1"/>
                          </a:solidFill>
                          <a:latin typeface="Calibri" panose="020F0502020204030204"/>
                          <a:ea typeface=""/>
                          <a:cs typeface=""/>
                        </a:defRPr>
                      </a:lvl8pPr>
                      <a:lvl9pPr marL="3657600" algn="l" defTabSz="914400" rtl="0" eaLnBrk="1" latinLnBrk="0" hangingPunct="1">
                        <a:defRPr sz="1800" kern="1200">
                          <a:solidFill>
                            <a:schemeClr val="tx1"/>
                          </a:solidFill>
                          <a:latin typeface="Calibri" panose="020F0502020204030204"/>
                          <a:ea typeface=""/>
                          <a:cs typeface=""/>
                        </a:defRPr>
                      </a:lvl9pPr>
                    </a:lstStyle>
                    <a:p>
                      <a:pPr>
                        <a:lnSpc>
                          <a:spcPct val="107000"/>
                        </a:lnSpc>
                        <a:spcAft>
                          <a:spcPts val="0"/>
                        </a:spcAft>
                      </a:pPr>
                      <a:r>
                        <a:rPr lang="en-SG" sz="1200" dirty="0">
                          <a:effectLst/>
                          <a:latin typeface="+mn-lt"/>
                        </a:rPr>
                        <a:t>Aggregate </a:t>
                      </a:r>
                      <a:endParaRPr lang="en-SG" sz="1200" dirty="0">
                        <a:effectLst/>
                        <a:latin typeface="+mn-lt"/>
                        <a:ea typeface="DengXian"/>
                        <a:cs typeface="Times New Roman" panose="02020603050405020304" pitchFamily="18" charset="0"/>
                      </a:endParaRPr>
                    </a:p>
                  </a:txBody>
                  <a:tcPr marL="34313" marR="34313"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xmlns="" val="1499165827"/>
                  </a:ext>
                </a:extLst>
              </a:tr>
              <a:tr h="187071">
                <a:tc>
                  <a:txBody>
                    <a:bodyPr/>
                    <a:lstStyle>
                      <a:lvl1pPr marL="0" algn="l" defTabSz="914400" rtl="0" eaLnBrk="1" latinLnBrk="0" hangingPunct="1">
                        <a:defRPr sz="1800" kern="1200">
                          <a:solidFill>
                            <a:schemeClr val="tx1"/>
                          </a:solidFill>
                          <a:latin typeface="Calibri" panose="020F0502020204030204"/>
                          <a:ea typeface=""/>
                          <a:cs typeface=""/>
                        </a:defRPr>
                      </a:lvl1pPr>
                      <a:lvl2pPr marL="457200" algn="l" defTabSz="914400" rtl="0" eaLnBrk="1" latinLnBrk="0" hangingPunct="1">
                        <a:defRPr sz="1800" kern="1200">
                          <a:solidFill>
                            <a:schemeClr val="tx1"/>
                          </a:solidFill>
                          <a:latin typeface="Calibri" panose="020F0502020204030204"/>
                          <a:ea typeface=""/>
                          <a:cs typeface=""/>
                        </a:defRPr>
                      </a:lvl2pPr>
                      <a:lvl3pPr marL="914400" algn="l" defTabSz="914400" rtl="0" eaLnBrk="1" latinLnBrk="0" hangingPunct="1">
                        <a:defRPr sz="1800" kern="1200">
                          <a:solidFill>
                            <a:schemeClr val="tx1"/>
                          </a:solidFill>
                          <a:latin typeface="Calibri" panose="020F0502020204030204"/>
                          <a:ea typeface=""/>
                          <a:cs typeface=""/>
                        </a:defRPr>
                      </a:lvl3pPr>
                      <a:lvl4pPr marL="1371600" algn="l" defTabSz="914400" rtl="0" eaLnBrk="1" latinLnBrk="0" hangingPunct="1">
                        <a:defRPr sz="1800" kern="1200">
                          <a:solidFill>
                            <a:schemeClr val="tx1"/>
                          </a:solidFill>
                          <a:latin typeface="Calibri" panose="020F0502020204030204"/>
                          <a:ea typeface=""/>
                          <a:cs typeface=""/>
                        </a:defRPr>
                      </a:lvl4pPr>
                      <a:lvl5pPr marL="1828800" algn="l" defTabSz="914400" rtl="0" eaLnBrk="1" latinLnBrk="0" hangingPunct="1">
                        <a:defRPr sz="1800" kern="1200">
                          <a:solidFill>
                            <a:schemeClr val="tx1"/>
                          </a:solidFill>
                          <a:latin typeface="Calibri" panose="020F0502020204030204"/>
                          <a:ea typeface=""/>
                          <a:cs typeface=""/>
                        </a:defRPr>
                      </a:lvl5pPr>
                      <a:lvl6pPr marL="2286000" algn="l" defTabSz="914400" rtl="0" eaLnBrk="1" latinLnBrk="0" hangingPunct="1">
                        <a:defRPr sz="1800" kern="1200">
                          <a:solidFill>
                            <a:schemeClr val="tx1"/>
                          </a:solidFill>
                          <a:latin typeface="Calibri" panose="020F0502020204030204"/>
                          <a:ea typeface=""/>
                          <a:cs typeface=""/>
                        </a:defRPr>
                      </a:lvl6pPr>
                      <a:lvl7pPr marL="2743200" algn="l" defTabSz="914400" rtl="0" eaLnBrk="1" latinLnBrk="0" hangingPunct="1">
                        <a:defRPr sz="1800" kern="1200">
                          <a:solidFill>
                            <a:schemeClr val="tx1"/>
                          </a:solidFill>
                          <a:latin typeface="Calibri" panose="020F0502020204030204"/>
                          <a:ea typeface=""/>
                          <a:cs typeface=""/>
                        </a:defRPr>
                      </a:lvl7pPr>
                      <a:lvl8pPr marL="3200400" algn="l" defTabSz="914400" rtl="0" eaLnBrk="1" latinLnBrk="0" hangingPunct="1">
                        <a:defRPr sz="1800" kern="1200">
                          <a:solidFill>
                            <a:schemeClr val="tx1"/>
                          </a:solidFill>
                          <a:latin typeface="Calibri" panose="020F0502020204030204"/>
                          <a:ea typeface=""/>
                          <a:cs typeface=""/>
                        </a:defRPr>
                      </a:lvl8pPr>
                      <a:lvl9pPr marL="3657600" algn="l" defTabSz="914400" rtl="0" eaLnBrk="1" latinLnBrk="0" hangingPunct="1">
                        <a:defRPr sz="1800" kern="1200">
                          <a:solidFill>
                            <a:schemeClr val="tx1"/>
                          </a:solidFill>
                          <a:latin typeface="Calibri" panose="020F0502020204030204"/>
                          <a:ea typeface=""/>
                          <a:cs typeface=""/>
                        </a:defRPr>
                      </a:lvl9pPr>
                    </a:lstStyle>
                    <a:p>
                      <a:pPr algn="ctr"/>
                      <a:r>
                        <a:rPr lang="en-US" sz="1200" dirty="0"/>
                        <a:t>12</a:t>
                      </a:r>
                      <a:endParaRPr lang="en-SG" sz="1000" dirty="0"/>
                    </a:p>
                  </a:txBody>
                  <a:tcPr marL="34313" marR="34313"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ea typeface=""/>
                          <a:cs typeface=""/>
                        </a:defRPr>
                      </a:lvl1pPr>
                      <a:lvl2pPr marL="457200" algn="l" defTabSz="914400" rtl="0" eaLnBrk="1" latinLnBrk="0" hangingPunct="1">
                        <a:defRPr sz="1800" kern="1200">
                          <a:solidFill>
                            <a:schemeClr val="tx1"/>
                          </a:solidFill>
                          <a:latin typeface="Calibri" panose="020F0502020204030204"/>
                          <a:ea typeface=""/>
                          <a:cs typeface=""/>
                        </a:defRPr>
                      </a:lvl2pPr>
                      <a:lvl3pPr marL="914400" algn="l" defTabSz="914400" rtl="0" eaLnBrk="1" latinLnBrk="0" hangingPunct="1">
                        <a:defRPr sz="1800" kern="1200">
                          <a:solidFill>
                            <a:schemeClr val="tx1"/>
                          </a:solidFill>
                          <a:latin typeface="Calibri" panose="020F0502020204030204"/>
                          <a:ea typeface=""/>
                          <a:cs typeface=""/>
                        </a:defRPr>
                      </a:lvl3pPr>
                      <a:lvl4pPr marL="1371600" algn="l" defTabSz="914400" rtl="0" eaLnBrk="1" latinLnBrk="0" hangingPunct="1">
                        <a:defRPr sz="1800" kern="1200">
                          <a:solidFill>
                            <a:schemeClr val="tx1"/>
                          </a:solidFill>
                          <a:latin typeface="Calibri" panose="020F0502020204030204"/>
                          <a:ea typeface=""/>
                          <a:cs typeface=""/>
                        </a:defRPr>
                      </a:lvl4pPr>
                      <a:lvl5pPr marL="1828800" algn="l" defTabSz="914400" rtl="0" eaLnBrk="1" latinLnBrk="0" hangingPunct="1">
                        <a:defRPr sz="1800" kern="1200">
                          <a:solidFill>
                            <a:schemeClr val="tx1"/>
                          </a:solidFill>
                          <a:latin typeface="Calibri" panose="020F0502020204030204"/>
                          <a:ea typeface=""/>
                          <a:cs typeface=""/>
                        </a:defRPr>
                      </a:lvl5pPr>
                      <a:lvl6pPr marL="2286000" algn="l" defTabSz="914400" rtl="0" eaLnBrk="1" latinLnBrk="0" hangingPunct="1">
                        <a:defRPr sz="1800" kern="1200">
                          <a:solidFill>
                            <a:schemeClr val="tx1"/>
                          </a:solidFill>
                          <a:latin typeface="Calibri" panose="020F0502020204030204"/>
                          <a:ea typeface=""/>
                          <a:cs typeface=""/>
                        </a:defRPr>
                      </a:lvl6pPr>
                      <a:lvl7pPr marL="2743200" algn="l" defTabSz="914400" rtl="0" eaLnBrk="1" latinLnBrk="0" hangingPunct="1">
                        <a:defRPr sz="1800" kern="1200">
                          <a:solidFill>
                            <a:schemeClr val="tx1"/>
                          </a:solidFill>
                          <a:latin typeface="Calibri" panose="020F0502020204030204"/>
                          <a:ea typeface=""/>
                          <a:cs typeface=""/>
                        </a:defRPr>
                      </a:lvl7pPr>
                      <a:lvl8pPr marL="3200400" algn="l" defTabSz="914400" rtl="0" eaLnBrk="1" latinLnBrk="0" hangingPunct="1">
                        <a:defRPr sz="1800" kern="1200">
                          <a:solidFill>
                            <a:schemeClr val="tx1"/>
                          </a:solidFill>
                          <a:latin typeface="Calibri" panose="020F0502020204030204"/>
                          <a:ea typeface=""/>
                          <a:cs typeface=""/>
                        </a:defRPr>
                      </a:lvl8pPr>
                      <a:lvl9pPr marL="3657600" algn="l" defTabSz="914400" rtl="0" eaLnBrk="1" latinLnBrk="0" hangingPunct="1">
                        <a:defRPr sz="1800" kern="1200">
                          <a:solidFill>
                            <a:schemeClr val="tx1"/>
                          </a:solidFill>
                          <a:latin typeface="Calibri" panose="020F0502020204030204"/>
                          <a:ea typeface=""/>
                          <a:cs typeface=""/>
                        </a:defRPr>
                      </a:lvl9pPr>
                    </a:lstStyle>
                    <a:p>
                      <a:pPr>
                        <a:lnSpc>
                          <a:spcPct val="107000"/>
                        </a:lnSpc>
                        <a:spcAft>
                          <a:spcPts val="0"/>
                        </a:spcAft>
                      </a:pPr>
                      <a:r>
                        <a:rPr lang="en-US" sz="1200" dirty="0">
                          <a:effectLst/>
                          <a:latin typeface="+mn-lt"/>
                          <a:ea typeface="DengXian"/>
                          <a:cs typeface="Times New Roman" panose="02020603050405020304" pitchFamily="18" charset="0"/>
                        </a:rPr>
                        <a:t>All other strong indirect identifiers</a:t>
                      </a:r>
                      <a:endParaRPr lang="en-SG" sz="1200" dirty="0">
                        <a:effectLst/>
                        <a:latin typeface="+mn-lt"/>
                        <a:ea typeface="DengXian"/>
                        <a:cs typeface="Times New Roman" panose="02020603050405020304" pitchFamily="18" charset="0"/>
                      </a:endParaRPr>
                    </a:p>
                  </a:txBody>
                  <a:tcPr marL="34313" marR="34313"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ea typeface=""/>
                          <a:cs typeface=""/>
                        </a:defRPr>
                      </a:lvl1pPr>
                      <a:lvl2pPr marL="457200" algn="l" defTabSz="914400" rtl="0" eaLnBrk="1" latinLnBrk="0" hangingPunct="1">
                        <a:defRPr sz="1800" kern="1200">
                          <a:solidFill>
                            <a:schemeClr val="tx1"/>
                          </a:solidFill>
                          <a:latin typeface="Calibri" panose="020F0502020204030204"/>
                          <a:ea typeface=""/>
                          <a:cs typeface=""/>
                        </a:defRPr>
                      </a:lvl2pPr>
                      <a:lvl3pPr marL="914400" algn="l" defTabSz="914400" rtl="0" eaLnBrk="1" latinLnBrk="0" hangingPunct="1">
                        <a:defRPr sz="1800" kern="1200">
                          <a:solidFill>
                            <a:schemeClr val="tx1"/>
                          </a:solidFill>
                          <a:latin typeface="Calibri" panose="020F0502020204030204"/>
                          <a:ea typeface=""/>
                          <a:cs typeface=""/>
                        </a:defRPr>
                      </a:lvl3pPr>
                      <a:lvl4pPr marL="1371600" algn="l" defTabSz="914400" rtl="0" eaLnBrk="1" latinLnBrk="0" hangingPunct="1">
                        <a:defRPr sz="1800" kern="1200">
                          <a:solidFill>
                            <a:schemeClr val="tx1"/>
                          </a:solidFill>
                          <a:latin typeface="Calibri" panose="020F0502020204030204"/>
                          <a:ea typeface=""/>
                          <a:cs typeface=""/>
                        </a:defRPr>
                      </a:lvl4pPr>
                      <a:lvl5pPr marL="1828800" algn="l" defTabSz="914400" rtl="0" eaLnBrk="1" latinLnBrk="0" hangingPunct="1">
                        <a:defRPr sz="1800" kern="1200">
                          <a:solidFill>
                            <a:schemeClr val="tx1"/>
                          </a:solidFill>
                          <a:latin typeface="Calibri" panose="020F0502020204030204"/>
                          <a:ea typeface=""/>
                          <a:cs typeface=""/>
                        </a:defRPr>
                      </a:lvl5pPr>
                      <a:lvl6pPr marL="2286000" algn="l" defTabSz="914400" rtl="0" eaLnBrk="1" latinLnBrk="0" hangingPunct="1">
                        <a:defRPr sz="1800" kern="1200">
                          <a:solidFill>
                            <a:schemeClr val="tx1"/>
                          </a:solidFill>
                          <a:latin typeface="Calibri" panose="020F0502020204030204"/>
                          <a:ea typeface=""/>
                          <a:cs typeface=""/>
                        </a:defRPr>
                      </a:lvl6pPr>
                      <a:lvl7pPr marL="2743200" algn="l" defTabSz="914400" rtl="0" eaLnBrk="1" latinLnBrk="0" hangingPunct="1">
                        <a:defRPr sz="1800" kern="1200">
                          <a:solidFill>
                            <a:schemeClr val="tx1"/>
                          </a:solidFill>
                          <a:latin typeface="Calibri" panose="020F0502020204030204"/>
                          <a:ea typeface=""/>
                          <a:cs typeface=""/>
                        </a:defRPr>
                      </a:lvl7pPr>
                      <a:lvl8pPr marL="3200400" algn="l" defTabSz="914400" rtl="0" eaLnBrk="1" latinLnBrk="0" hangingPunct="1">
                        <a:defRPr sz="1800" kern="1200">
                          <a:solidFill>
                            <a:schemeClr val="tx1"/>
                          </a:solidFill>
                          <a:latin typeface="Calibri" panose="020F0502020204030204"/>
                          <a:ea typeface=""/>
                          <a:cs typeface=""/>
                        </a:defRPr>
                      </a:lvl8pPr>
                      <a:lvl9pPr marL="3657600" algn="l" defTabSz="914400" rtl="0" eaLnBrk="1" latinLnBrk="0" hangingPunct="1">
                        <a:defRPr sz="1800" kern="1200">
                          <a:solidFill>
                            <a:schemeClr val="tx1"/>
                          </a:solidFill>
                          <a:latin typeface="Calibri" panose="020F0502020204030204"/>
                          <a:ea typeface=""/>
                          <a:cs typeface=""/>
                        </a:defRPr>
                      </a:lvl9pPr>
                    </a:lstStyle>
                    <a:p>
                      <a:pPr>
                        <a:lnSpc>
                          <a:spcPct val="107000"/>
                        </a:lnSpc>
                        <a:spcAft>
                          <a:spcPts val="0"/>
                        </a:spcAft>
                      </a:pPr>
                      <a:r>
                        <a:rPr lang="en-US" sz="1200" dirty="0">
                          <a:effectLst/>
                          <a:latin typeface="+mn-lt"/>
                          <a:ea typeface="DengXian"/>
                          <a:cs typeface="Times New Roman" panose="02020603050405020304" pitchFamily="18" charset="0"/>
                        </a:rPr>
                        <a:t>Removal or </a:t>
                      </a:r>
                      <a:r>
                        <a:rPr lang="en-US" sz="1200" dirty="0" err="1">
                          <a:effectLst/>
                          <a:latin typeface="+mn-lt"/>
                          <a:ea typeface="DengXian"/>
                          <a:cs typeface="Times New Roman" panose="02020603050405020304" pitchFamily="18" charset="0"/>
                        </a:rPr>
                        <a:t>generalisation</a:t>
                      </a:r>
                      <a:endParaRPr lang="en-SG" sz="1200" dirty="0">
                        <a:effectLst/>
                        <a:latin typeface="+mn-lt"/>
                        <a:ea typeface="DengXian"/>
                        <a:cs typeface="Times New Roman" panose="02020603050405020304" pitchFamily="18" charset="0"/>
                      </a:endParaRPr>
                    </a:p>
                  </a:txBody>
                  <a:tcPr marL="34313" marR="34313"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ea typeface=""/>
                          <a:cs typeface=""/>
                        </a:defRPr>
                      </a:lvl1pPr>
                      <a:lvl2pPr marL="457200" algn="l" defTabSz="914400" rtl="0" eaLnBrk="1" latinLnBrk="0" hangingPunct="1">
                        <a:defRPr sz="1800" kern="1200">
                          <a:solidFill>
                            <a:schemeClr val="tx1"/>
                          </a:solidFill>
                          <a:latin typeface="Calibri" panose="020F0502020204030204"/>
                          <a:ea typeface=""/>
                          <a:cs typeface=""/>
                        </a:defRPr>
                      </a:lvl2pPr>
                      <a:lvl3pPr marL="914400" algn="l" defTabSz="914400" rtl="0" eaLnBrk="1" latinLnBrk="0" hangingPunct="1">
                        <a:defRPr sz="1800" kern="1200">
                          <a:solidFill>
                            <a:schemeClr val="tx1"/>
                          </a:solidFill>
                          <a:latin typeface="Calibri" panose="020F0502020204030204"/>
                          <a:ea typeface=""/>
                          <a:cs typeface=""/>
                        </a:defRPr>
                      </a:lvl3pPr>
                      <a:lvl4pPr marL="1371600" algn="l" defTabSz="914400" rtl="0" eaLnBrk="1" latinLnBrk="0" hangingPunct="1">
                        <a:defRPr sz="1800" kern="1200">
                          <a:solidFill>
                            <a:schemeClr val="tx1"/>
                          </a:solidFill>
                          <a:latin typeface="Calibri" panose="020F0502020204030204"/>
                          <a:ea typeface=""/>
                          <a:cs typeface=""/>
                        </a:defRPr>
                      </a:lvl4pPr>
                      <a:lvl5pPr marL="1828800" algn="l" defTabSz="914400" rtl="0" eaLnBrk="1" latinLnBrk="0" hangingPunct="1">
                        <a:defRPr sz="1800" kern="1200">
                          <a:solidFill>
                            <a:schemeClr val="tx1"/>
                          </a:solidFill>
                          <a:latin typeface="Calibri" panose="020F0502020204030204"/>
                          <a:ea typeface=""/>
                          <a:cs typeface=""/>
                        </a:defRPr>
                      </a:lvl5pPr>
                      <a:lvl6pPr marL="2286000" algn="l" defTabSz="914400" rtl="0" eaLnBrk="1" latinLnBrk="0" hangingPunct="1">
                        <a:defRPr sz="1800" kern="1200">
                          <a:solidFill>
                            <a:schemeClr val="tx1"/>
                          </a:solidFill>
                          <a:latin typeface="Calibri" panose="020F0502020204030204"/>
                          <a:ea typeface=""/>
                          <a:cs typeface=""/>
                        </a:defRPr>
                      </a:lvl6pPr>
                      <a:lvl7pPr marL="2743200" algn="l" defTabSz="914400" rtl="0" eaLnBrk="1" latinLnBrk="0" hangingPunct="1">
                        <a:defRPr sz="1800" kern="1200">
                          <a:solidFill>
                            <a:schemeClr val="tx1"/>
                          </a:solidFill>
                          <a:latin typeface="Calibri" panose="020F0502020204030204"/>
                          <a:ea typeface=""/>
                          <a:cs typeface=""/>
                        </a:defRPr>
                      </a:lvl7pPr>
                      <a:lvl8pPr marL="3200400" algn="l" defTabSz="914400" rtl="0" eaLnBrk="1" latinLnBrk="0" hangingPunct="1">
                        <a:defRPr sz="1800" kern="1200">
                          <a:solidFill>
                            <a:schemeClr val="tx1"/>
                          </a:solidFill>
                          <a:latin typeface="Calibri" panose="020F0502020204030204"/>
                          <a:ea typeface=""/>
                          <a:cs typeface=""/>
                        </a:defRPr>
                      </a:lvl8pPr>
                      <a:lvl9pPr marL="3657600" algn="l" defTabSz="914400" rtl="0" eaLnBrk="1" latinLnBrk="0" hangingPunct="1">
                        <a:defRPr sz="1800" kern="1200">
                          <a:solidFill>
                            <a:schemeClr val="tx1"/>
                          </a:solidFill>
                          <a:latin typeface="Calibri" panose="020F0502020204030204"/>
                          <a:ea typeface=""/>
                          <a:cs typeface=""/>
                        </a:defRPr>
                      </a:lvl9pPr>
                    </a:lstStyle>
                    <a:p>
                      <a:pPr>
                        <a:lnSpc>
                          <a:spcPct val="107000"/>
                        </a:lnSpc>
                        <a:spcAft>
                          <a:spcPts val="0"/>
                        </a:spcAft>
                      </a:pPr>
                      <a:r>
                        <a:rPr lang="en-US" sz="1200" dirty="0">
                          <a:effectLst/>
                          <a:latin typeface="+mn-lt"/>
                          <a:ea typeface="DengXian"/>
                          <a:cs typeface="Times New Roman" panose="02020603050405020304" pitchFamily="18" charset="0"/>
                        </a:rPr>
                        <a:t>Removal or </a:t>
                      </a:r>
                      <a:r>
                        <a:rPr lang="en-US" sz="1200" dirty="0" err="1">
                          <a:effectLst/>
                          <a:latin typeface="+mn-lt"/>
                          <a:ea typeface="DengXian"/>
                          <a:cs typeface="Times New Roman" panose="02020603050405020304" pitchFamily="18" charset="0"/>
                        </a:rPr>
                        <a:t>generalisation</a:t>
                      </a:r>
                      <a:endParaRPr lang="en-SG" sz="1200" dirty="0">
                        <a:effectLst/>
                        <a:latin typeface="+mn-lt"/>
                        <a:ea typeface="DengXian"/>
                        <a:cs typeface="Times New Roman" panose="02020603050405020304" pitchFamily="18" charset="0"/>
                      </a:endParaRPr>
                    </a:p>
                  </a:txBody>
                  <a:tcPr marL="34313" marR="34313"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xmlns="" val="2165906731"/>
                  </a:ext>
                </a:extLst>
              </a:tr>
            </a:tbl>
          </a:graphicData>
        </a:graphic>
      </p:graphicFrame>
      <p:sp>
        <p:nvSpPr>
          <p:cNvPr id="6" name="TextBox 5"/>
          <p:cNvSpPr txBox="1"/>
          <p:nvPr/>
        </p:nvSpPr>
        <p:spPr>
          <a:xfrm>
            <a:off x="5862483" y="639"/>
            <a:ext cx="3281668" cy="307777"/>
          </a:xfrm>
          <a:prstGeom prst="rect">
            <a:avLst/>
          </a:prstGeom>
          <a:solidFill>
            <a:srgbClr val="FFC000"/>
          </a:solidFill>
        </p:spPr>
        <p:txBody>
          <a:bodyPr wrap="none" rtlCol="0">
            <a:spAutoFit/>
          </a:bodyPr>
          <a:lstStyle/>
          <a:p>
            <a:r>
              <a:rPr lang="en-US" sz="1400" dirty="0" smtClean="0"/>
              <a:t>For internal sharing only – do not circulate</a:t>
            </a:r>
            <a:endParaRPr lang="en-US" sz="1400" dirty="0"/>
          </a:p>
        </p:txBody>
      </p:sp>
    </p:spTree>
    <p:extLst>
      <p:ext uri="{BB962C8B-B14F-4D97-AF65-F5344CB8AC3E}">
        <p14:creationId xmlns:p14="http://schemas.microsoft.com/office/powerpoint/2010/main" val="89868211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86CB4B4D-7CA3-9044-876B-883B54F8677D}" type="slidenum">
              <a:rPr lang="uk-UA" smtClean="0"/>
              <a:pPr/>
              <a:t>22</a:t>
            </a:fld>
            <a:endParaRPr lang="uk-UA" dirty="0"/>
          </a:p>
        </p:txBody>
      </p:sp>
      <p:sp>
        <p:nvSpPr>
          <p:cNvPr id="11" name="Rectangle 10"/>
          <p:cNvSpPr/>
          <p:nvPr/>
        </p:nvSpPr>
        <p:spPr>
          <a:xfrm>
            <a:off x="4356339" y="4809119"/>
            <a:ext cx="4572000" cy="261610"/>
          </a:xfrm>
          <a:prstGeom prst="rect">
            <a:avLst/>
          </a:prstGeom>
        </p:spPr>
        <p:txBody>
          <a:bodyPr>
            <a:spAutoFit/>
          </a:bodyPr>
          <a:lstStyle/>
          <a:p>
            <a:pPr algn="r">
              <a:defRPr/>
            </a:pPr>
            <a:r>
              <a:rPr lang="en-SG" sz="1050" i="1" smtClean="0">
                <a:cs typeface="Times New Roman" panose="02020603050405020304" pitchFamily="18" charset="0"/>
              </a:rPr>
              <a:t>Source: SNDGO</a:t>
            </a:r>
            <a:endParaRPr lang="en-US" sz="1050" i="1" dirty="0"/>
          </a:p>
        </p:txBody>
      </p:sp>
      <p:sp>
        <p:nvSpPr>
          <p:cNvPr id="10" name="Title 1">
            <a:extLst>
              <a:ext uri="{FF2B5EF4-FFF2-40B4-BE49-F238E27FC236}">
                <a16:creationId xmlns:a16="http://schemas.microsoft.com/office/drawing/2014/main" xmlns="" id="{23BD6B43-5F8D-4FBB-8AEF-3E86ED681904}"/>
              </a:ext>
            </a:extLst>
          </p:cNvPr>
          <p:cNvSpPr txBox="1">
            <a:spLocks/>
          </p:cNvSpPr>
          <p:nvPr/>
        </p:nvSpPr>
        <p:spPr>
          <a:xfrm>
            <a:off x="187625" y="110094"/>
            <a:ext cx="8446571" cy="515624"/>
          </a:xfrm>
          <a:prstGeom prst="rect">
            <a:avLst/>
          </a:prstGeom>
        </p:spPr>
        <p:txBody>
          <a:bodyPr vert="horz" lIns="91440" tIns="45720" rIns="91440" bIns="45720" rtlCol="0" anchor="ctr">
            <a:noAutofit/>
          </a:bodyPr>
          <a:lstStyle>
            <a:lvl1pPr algn="l" defTabSz="685783" rtl="0" eaLnBrk="1" latinLnBrk="0" hangingPunct="1">
              <a:lnSpc>
                <a:spcPct val="90000"/>
              </a:lnSpc>
              <a:spcBef>
                <a:spcPct val="0"/>
              </a:spcBef>
              <a:buNone/>
              <a:defRPr sz="2400" b="1" kern="1200">
                <a:solidFill>
                  <a:srgbClr val="8E2200"/>
                </a:solidFill>
                <a:latin typeface="+mn-lt"/>
                <a:ea typeface="+mj-ea"/>
                <a:cs typeface="+mj-cs"/>
              </a:defRPr>
            </a:lvl1pPr>
          </a:lstStyle>
          <a:p>
            <a:pPr marL="0" marR="0" lvl="0" indent="0" algn="l" defTabSz="685783" rtl="0" eaLnBrk="1" fontAlgn="auto" latinLnBrk="0" hangingPunct="1">
              <a:lnSpc>
                <a:spcPct val="90000"/>
              </a:lnSpc>
              <a:spcBef>
                <a:spcPct val="0"/>
              </a:spcBef>
              <a:spcAft>
                <a:spcPts val="0"/>
              </a:spcAft>
              <a:buClrTx/>
              <a:buSzTx/>
              <a:buFontTx/>
              <a:buNone/>
              <a:tabLst/>
              <a:defRPr/>
            </a:pPr>
            <a:r>
              <a:rPr kumimoji="0" lang="en-US" sz="2000" b="1" i="0" u="none" strike="noStrike" kern="1200" cap="none" spc="0" normalizeH="0" baseline="0" noProof="0" dirty="0" smtClean="0">
                <a:ln>
                  <a:noFill/>
                </a:ln>
                <a:solidFill>
                  <a:srgbClr val="8E2200"/>
                </a:solidFill>
                <a:effectLst/>
                <a:uLnTx/>
                <a:uFillTx/>
                <a:latin typeface="Calibri" panose="020F0502020204030204"/>
                <a:ea typeface=""/>
                <a:cs typeface=""/>
              </a:rPr>
              <a:t>Stage 1: Proposed Guidelines for Strong Indirect Identifiers </a:t>
            </a:r>
          </a:p>
          <a:p>
            <a:pPr marL="0" marR="0" lvl="0" indent="0" algn="l" defTabSz="685783" rtl="0" eaLnBrk="1" fontAlgn="auto" latinLnBrk="0" hangingPunct="1">
              <a:lnSpc>
                <a:spcPct val="90000"/>
              </a:lnSpc>
              <a:spcBef>
                <a:spcPct val="0"/>
              </a:spcBef>
              <a:spcAft>
                <a:spcPts val="0"/>
              </a:spcAft>
              <a:buClrTx/>
              <a:buSzTx/>
              <a:buFontTx/>
              <a:buNone/>
              <a:tabLst/>
              <a:defRPr/>
            </a:pPr>
            <a:r>
              <a:rPr kumimoji="0" lang="en-US" sz="2000" b="1" i="0" u="none" strike="noStrike" kern="1200" cap="none" spc="0" normalizeH="0" baseline="0" noProof="0" dirty="0" smtClean="0">
                <a:ln>
                  <a:noFill/>
                </a:ln>
                <a:solidFill>
                  <a:srgbClr val="8E2200"/>
                </a:solidFill>
                <a:effectLst/>
                <a:uLnTx/>
                <a:uFillTx/>
                <a:latin typeface="Calibri" panose="020F0502020204030204"/>
                <a:ea typeface=""/>
                <a:cs typeface=""/>
              </a:rPr>
              <a:t>and Sensitive Attributes</a:t>
            </a:r>
            <a:endParaRPr kumimoji="0" lang="en-SG" sz="2000" b="1" i="0" u="none" strike="noStrike" kern="1200" cap="none" spc="0" normalizeH="0" baseline="0" noProof="0" dirty="0">
              <a:ln>
                <a:noFill/>
              </a:ln>
              <a:solidFill>
                <a:srgbClr val="8E2200"/>
              </a:solidFill>
              <a:effectLst/>
              <a:uLnTx/>
              <a:uFillTx/>
              <a:latin typeface="Calibri" panose="020F0502020204030204"/>
              <a:ea typeface=""/>
              <a:cs typeface=""/>
            </a:endParaRPr>
          </a:p>
        </p:txBody>
      </p:sp>
      <p:graphicFrame>
        <p:nvGraphicFramePr>
          <p:cNvPr id="12" name="Table 11">
            <a:extLst>
              <a:ext uri="{FF2B5EF4-FFF2-40B4-BE49-F238E27FC236}">
                <a16:creationId xmlns:a16="http://schemas.microsoft.com/office/drawing/2014/main" xmlns="" id="{315B58B3-0343-499B-87D1-F51D8D9B96F0}"/>
              </a:ext>
            </a:extLst>
          </p:cNvPr>
          <p:cNvGraphicFramePr>
            <a:graphicFrameLocks noGrp="1"/>
          </p:cNvGraphicFramePr>
          <p:nvPr>
            <p:extLst>
              <p:ext uri="{D42A27DB-BD31-4B8C-83A1-F6EECF244321}">
                <p14:modId xmlns:p14="http://schemas.microsoft.com/office/powerpoint/2010/main" val="1588380409"/>
              </p:ext>
            </p:extLst>
          </p:nvPr>
        </p:nvGraphicFramePr>
        <p:xfrm>
          <a:off x="283401" y="699272"/>
          <a:ext cx="8350795" cy="4109847"/>
        </p:xfrm>
        <a:graphic>
          <a:graphicData uri="http://schemas.openxmlformats.org/drawingml/2006/table">
            <a:tbl>
              <a:tblPr firstRow="1" firstCol="1" bandRow="1"/>
              <a:tblGrid>
                <a:gridCol w="382004">
                  <a:extLst>
                    <a:ext uri="{9D8B030D-6E8A-4147-A177-3AD203B41FA5}">
                      <a16:colId xmlns:a16="http://schemas.microsoft.com/office/drawing/2014/main" xmlns="" val="2927481801"/>
                    </a:ext>
                  </a:extLst>
                </a:gridCol>
                <a:gridCol w="1740281">
                  <a:extLst>
                    <a:ext uri="{9D8B030D-6E8A-4147-A177-3AD203B41FA5}">
                      <a16:colId xmlns:a16="http://schemas.microsoft.com/office/drawing/2014/main" xmlns="" val="2559370819"/>
                    </a:ext>
                  </a:extLst>
                </a:gridCol>
                <a:gridCol w="3357335">
                  <a:extLst>
                    <a:ext uri="{9D8B030D-6E8A-4147-A177-3AD203B41FA5}">
                      <a16:colId xmlns:a16="http://schemas.microsoft.com/office/drawing/2014/main" xmlns="" val="4219509058"/>
                    </a:ext>
                  </a:extLst>
                </a:gridCol>
                <a:gridCol w="2871175">
                  <a:extLst>
                    <a:ext uri="{9D8B030D-6E8A-4147-A177-3AD203B41FA5}">
                      <a16:colId xmlns:a16="http://schemas.microsoft.com/office/drawing/2014/main" xmlns="" val="1201582081"/>
                    </a:ext>
                  </a:extLst>
                </a:gridCol>
              </a:tblGrid>
              <a:tr h="187071">
                <a:tc>
                  <a:txBody>
                    <a:bodyPr/>
                    <a:lstStyle>
                      <a:lvl1pPr marL="0" algn="l" defTabSz="914400" rtl="0" eaLnBrk="1" latinLnBrk="0" hangingPunct="1">
                        <a:defRPr sz="1800" kern="1200">
                          <a:solidFill>
                            <a:schemeClr val="tx1"/>
                          </a:solidFill>
                          <a:latin typeface="Calibri" panose="020F0502020204030204"/>
                          <a:ea typeface=""/>
                          <a:cs typeface=""/>
                        </a:defRPr>
                      </a:lvl1pPr>
                      <a:lvl2pPr marL="457200" algn="l" defTabSz="914400" rtl="0" eaLnBrk="1" latinLnBrk="0" hangingPunct="1">
                        <a:defRPr sz="1800" kern="1200">
                          <a:solidFill>
                            <a:schemeClr val="tx1"/>
                          </a:solidFill>
                          <a:latin typeface="Calibri" panose="020F0502020204030204"/>
                          <a:ea typeface=""/>
                          <a:cs typeface=""/>
                        </a:defRPr>
                      </a:lvl2pPr>
                      <a:lvl3pPr marL="914400" algn="l" defTabSz="914400" rtl="0" eaLnBrk="1" latinLnBrk="0" hangingPunct="1">
                        <a:defRPr sz="1800" kern="1200">
                          <a:solidFill>
                            <a:schemeClr val="tx1"/>
                          </a:solidFill>
                          <a:latin typeface="Calibri" panose="020F0502020204030204"/>
                          <a:ea typeface=""/>
                          <a:cs typeface=""/>
                        </a:defRPr>
                      </a:lvl3pPr>
                      <a:lvl4pPr marL="1371600" algn="l" defTabSz="914400" rtl="0" eaLnBrk="1" latinLnBrk="0" hangingPunct="1">
                        <a:defRPr sz="1800" kern="1200">
                          <a:solidFill>
                            <a:schemeClr val="tx1"/>
                          </a:solidFill>
                          <a:latin typeface="Calibri" panose="020F0502020204030204"/>
                          <a:ea typeface=""/>
                          <a:cs typeface=""/>
                        </a:defRPr>
                      </a:lvl4pPr>
                      <a:lvl5pPr marL="1828800" algn="l" defTabSz="914400" rtl="0" eaLnBrk="1" latinLnBrk="0" hangingPunct="1">
                        <a:defRPr sz="1800" kern="1200">
                          <a:solidFill>
                            <a:schemeClr val="tx1"/>
                          </a:solidFill>
                          <a:latin typeface="Calibri" panose="020F0502020204030204"/>
                          <a:ea typeface=""/>
                          <a:cs typeface=""/>
                        </a:defRPr>
                      </a:lvl5pPr>
                      <a:lvl6pPr marL="2286000" algn="l" defTabSz="914400" rtl="0" eaLnBrk="1" latinLnBrk="0" hangingPunct="1">
                        <a:defRPr sz="1800" kern="1200">
                          <a:solidFill>
                            <a:schemeClr val="tx1"/>
                          </a:solidFill>
                          <a:latin typeface="Calibri" panose="020F0502020204030204"/>
                          <a:ea typeface=""/>
                          <a:cs typeface=""/>
                        </a:defRPr>
                      </a:lvl6pPr>
                      <a:lvl7pPr marL="2743200" algn="l" defTabSz="914400" rtl="0" eaLnBrk="1" latinLnBrk="0" hangingPunct="1">
                        <a:defRPr sz="1800" kern="1200">
                          <a:solidFill>
                            <a:schemeClr val="tx1"/>
                          </a:solidFill>
                          <a:latin typeface="Calibri" panose="020F0502020204030204"/>
                          <a:ea typeface=""/>
                          <a:cs typeface=""/>
                        </a:defRPr>
                      </a:lvl7pPr>
                      <a:lvl8pPr marL="3200400" algn="l" defTabSz="914400" rtl="0" eaLnBrk="1" latinLnBrk="0" hangingPunct="1">
                        <a:defRPr sz="1800" kern="1200">
                          <a:solidFill>
                            <a:schemeClr val="tx1"/>
                          </a:solidFill>
                          <a:latin typeface="Calibri" panose="020F0502020204030204"/>
                          <a:ea typeface=""/>
                          <a:cs typeface=""/>
                        </a:defRPr>
                      </a:lvl8pPr>
                      <a:lvl9pPr marL="3657600" algn="l" defTabSz="914400" rtl="0" eaLnBrk="1" latinLnBrk="0" hangingPunct="1">
                        <a:defRPr sz="1800" kern="1200">
                          <a:solidFill>
                            <a:schemeClr val="tx1"/>
                          </a:solidFill>
                          <a:latin typeface="Calibri" panose="020F0502020204030204"/>
                          <a:ea typeface=""/>
                          <a:cs typeface=""/>
                        </a:defRPr>
                      </a:lvl9pPr>
                    </a:lstStyle>
                    <a:p>
                      <a:pPr algn="ctr">
                        <a:lnSpc>
                          <a:spcPct val="107000"/>
                        </a:lnSpc>
                        <a:spcAft>
                          <a:spcPts val="0"/>
                        </a:spcAft>
                      </a:pPr>
                      <a:r>
                        <a:rPr lang="en-SG" sz="1200" b="1" dirty="0">
                          <a:solidFill>
                            <a:schemeClr val="bg1"/>
                          </a:solidFill>
                          <a:effectLst/>
                          <a:latin typeface="+mn-lt"/>
                        </a:rPr>
                        <a:t>S/N</a:t>
                      </a:r>
                      <a:endParaRPr lang="en-SG" sz="1200" b="1" dirty="0">
                        <a:solidFill>
                          <a:schemeClr val="bg1"/>
                        </a:solidFill>
                        <a:effectLst/>
                        <a:latin typeface="+mn-lt"/>
                        <a:ea typeface="DengXian"/>
                        <a:cs typeface="Times New Roman" panose="02020603050405020304" pitchFamily="18" charset="0"/>
                      </a:endParaRPr>
                    </a:p>
                  </a:txBody>
                  <a:tcPr marL="34313" marR="34313"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911A17"/>
                    </a:solidFill>
                  </a:tcPr>
                </a:tc>
                <a:tc>
                  <a:txBody>
                    <a:bodyPr/>
                    <a:lstStyle>
                      <a:lvl1pPr marL="0" algn="l" defTabSz="914400" rtl="0" eaLnBrk="1" latinLnBrk="0" hangingPunct="1">
                        <a:defRPr sz="1800" kern="1200">
                          <a:solidFill>
                            <a:schemeClr val="tx1"/>
                          </a:solidFill>
                          <a:latin typeface="Calibri" panose="020F0502020204030204"/>
                          <a:ea typeface=""/>
                          <a:cs typeface=""/>
                        </a:defRPr>
                      </a:lvl1pPr>
                      <a:lvl2pPr marL="457200" algn="l" defTabSz="914400" rtl="0" eaLnBrk="1" latinLnBrk="0" hangingPunct="1">
                        <a:defRPr sz="1800" kern="1200">
                          <a:solidFill>
                            <a:schemeClr val="tx1"/>
                          </a:solidFill>
                          <a:latin typeface="Calibri" panose="020F0502020204030204"/>
                          <a:ea typeface=""/>
                          <a:cs typeface=""/>
                        </a:defRPr>
                      </a:lvl2pPr>
                      <a:lvl3pPr marL="914400" algn="l" defTabSz="914400" rtl="0" eaLnBrk="1" latinLnBrk="0" hangingPunct="1">
                        <a:defRPr sz="1800" kern="1200">
                          <a:solidFill>
                            <a:schemeClr val="tx1"/>
                          </a:solidFill>
                          <a:latin typeface="Calibri" panose="020F0502020204030204"/>
                          <a:ea typeface=""/>
                          <a:cs typeface=""/>
                        </a:defRPr>
                      </a:lvl3pPr>
                      <a:lvl4pPr marL="1371600" algn="l" defTabSz="914400" rtl="0" eaLnBrk="1" latinLnBrk="0" hangingPunct="1">
                        <a:defRPr sz="1800" kern="1200">
                          <a:solidFill>
                            <a:schemeClr val="tx1"/>
                          </a:solidFill>
                          <a:latin typeface="Calibri" panose="020F0502020204030204"/>
                          <a:ea typeface=""/>
                          <a:cs typeface=""/>
                        </a:defRPr>
                      </a:lvl4pPr>
                      <a:lvl5pPr marL="1828800" algn="l" defTabSz="914400" rtl="0" eaLnBrk="1" latinLnBrk="0" hangingPunct="1">
                        <a:defRPr sz="1800" kern="1200">
                          <a:solidFill>
                            <a:schemeClr val="tx1"/>
                          </a:solidFill>
                          <a:latin typeface="Calibri" panose="020F0502020204030204"/>
                          <a:ea typeface=""/>
                          <a:cs typeface=""/>
                        </a:defRPr>
                      </a:lvl5pPr>
                      <a:lvl6pPr marL="2286000" algn="l" defTabSz="914400" rtl="0" eaLnBrk="1" latinLnBrk="0" hangingPunct="1">
                        <a:defRPr sz="1800" kern="1200">
                          <a:solidFill>
                            <a:schemeClr val="tx1"/>
                          </a:solidFill>
                          <a:latin typeface="Calibri" panose="020F0502020204030204"/>
                          <a:ea typeface=""/>
                          <a:cs typeface=""/>
                        </a:defRPr>
                      </a:lvl6pPr>
                      <a:lvl7pPr marL="2743200" algn="l" defTabSz="914400" rtl="0" eaLnBrk="1" latinLnBrk="0" hangingPunct="1">
                        <a:defRPr sz="1800" kern="1200">
                          <a:solidFill>
                            <a:schemeClr val="tx1"/>
                          </a:solidFill>
                          <a:latin typeface="Calibri" panose="020F0502020204030204"/>
                          <a:ea typeface=""/>
                          <a:cs typeface=""/>
                        </a:defRPr>
                      </a:lvl7pPr>
                      <a:lvl8pPr marL="3200400" algn="l" defTabSz="914400" rtl="0" eaLnBrk="1" latinLnBrk="0" hangingPunct="1">
                        <a:defRPr sz="1800" kern="1200">
                          <a:solidFill>
                            <a:schemeClr val="tx1"/>
                          </a:solidFill>
                          <a:latin typeface="Calibri" panose="020F0502020204030204"/>
                          <a:ea typeface=""/>
                          <a:cs typeface=""/>
                        </a:defRPr>
                      </a:lvl8pPr>
                      <a:lvl9pPr marL="3657600" algn="l" defTabSz="914400" rtl="0" eaLnBrk="1" latinLnBrk="0" hangingPunct="1">
                        <a:defRPr sz="1800" kern="1200">
                          <a:solidFill>
                            <a:schemeClr val="tx1"/>
                          </a:solidFill>
                          <a:latin typeface="Calibri" panose="020F0502020204030204"/>
                          <a:ea typeface=""/>
                          <a:cs typeface=""/>
                        </a:defRPr>
                      </a:lvl9pPr>
                    </a:lstStyle>
                    <a:p>
                      <a:pPr algn="ctr">
                        <a:lnSpc>
                          <a:spcPct val="107000"/>
                        </a:lnSpc>
                        <a:spcAft>
                          <a:spcPts val="0"/>
                        </a:spcAft>
                      </a:pPr>
                      <a:r>
                        <a:rPr lang="en-SG" sz="1200" b="1" dirty="0">
                          <a:solidFill>
                            <a:schemeClr val="bg1"/>
                          </a:solidFill>
                          <a:effectLst/>
                          <a:latin typeface="+mn-lt"/>
                        </a:rPr>
                        <a:t>Data Field</a:t>
                      </a:r>
                      <a:endParaRPr lang="en-SG" sz="1200" b="1" dirty="0">
                        <a:solidFill>
                          <a:schemeClr val="bg1"/>
                        </a:solidFill>
                        <a:effectLst/>
                        <a:latin typeface="+mn-lt"/>
                        <a:ea typeface="DengXian"/>
                        <a:cs typeface="Times New Roman" panose="02020603050405020304" pitchFamily="18" charset="0"/>
                      </a:endParaRPr>
                    </a:p>
                  </a:txBody>
                  <a:tcPr marL="34313" marR="34313"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911A17"/>
                    </a:solidFill>
                  </a:tcPr>
                </a:tc>
                <a:tc>
                  <a:txBody>
                    <a:bodyPr/>
                    <a:lstStyle>
                      <a:lvl1pPr marL="0" algn="l" defTabSz="914400" rtl="0" eaLnBrk="1" latinLnBrk="0" hangingPunct="1">
                        <a:defRPr sz="1800" kern="1200">
                          <a:solidFill>
                            <a:schemeClr val="tx1"/>
                          </a:solidFill>
                          <a:latin typeface="Calibri" panose="020F0502020204030204"/>
                          <a:ea typeface=""/>
                          <a:cs typeface=""/>
                        </a:defRPr>
                      </a:lvl1pPr>
                      <a:lvl2pPr marL="457200" algn="l" defTabSz="914400" rtl="0" eaLnBrk="1" latinLnBrk="0" hangingPunct="1">
                        <a:defRPr sz="1800" kern="1200">
                          <a:solidFill>
                            <a:schemeClr val="tx1"/>
                          </a:solidFill>
                          <a:latin typeface="Calibri" panose="020F0502020204030204"/>
                          <a:ea typeface=""/>
                          <a:cs typeface=""/>
                        </a:defRPr>
                      </a:lvl2pPr>
                      <a:lvl3pPr marL="914400" algn="l" defTabSz="914400" rtl="0" eaLnBrk="1" latinLnBrk="0" hangingPunct="1">
                        <a:defRPr sz="1800" kern="1200">
                          <a:solidFill>
                            <a:schemeClr val="tx1"/>
                          </a:solidFill>
                          <a:latin typeface="Calibri" panose="020F0502020204030204"/>
                          <a:ea typeface=""/>
                          <a:cs typeface=""/>
                        </a:defRPr>
                      </a:lvl3pPr>
                      <a:lvl4pPr marL="1371600" algn="l" defTabSz="914400" rtl="0" eaLnBrk="1" latinLnBrk="0" hangingPunct="1">
                        <a:defRPr sz="1800" kern="1200">
                          <a:solidFill>
                            <a:schemeClr val="tx1"/>
                          </a:solidFill>
                          <a:latin typeface="Calibri" panose="020F0502020204030204"/>
                          <a:ea typeface=""/>
                          <a:cs typeface=""/>
                        </a:defRPr>
                      </a:lvl4pPr>
                      <a:lvl5pPr marL="1828800" algn="l" defTabSz="914400" rtl="0" eaLnBrk="1" latinLnBrk="0" hangingPunct="1">
                        <a:defRPr sz="1800" kern="1200">
                          <a:solidFill>
                            <a:schemeClr val="tx1"/>
                          </a:solidFill>
                          <a:latin typeface="Calibri" panose="020F0502020204030204"/>
                          <a:ea typeface=""/>
                          <a:cs typeface=""/>
                        </a:defRPr>
                      </a:lvl5pPr>
                      <a:lvl6pPr marL="2286000" algn="l" defTabSz="914400" rtl="0" eaLnBrk="1" latinLnBrk="0" hangingPunct="1">
                        <a:defRPr sz="1800" kern="1200">
                          <a:solidFill>
                            <a:schemeClr val="tx1"/>
                          </a:solidFill>
                          <a:latin typeface="Calibri" panose="020F0502020204030204"/>
                          <a:ea typeface=""/>
                          <a:cs typeface=""/>
                        </a:defRPr>
                      </a:lvl6pPr>
                      <a:lvl7pPr marL="2743200" algn="l" defTabSz="914400" rtl="0" eaLnBrk="1" latinLnBrk="0" hangingPunct="1">
                        <a:defRPr sz="1800" kern="1200">
                          <a:solidFill>
                            <a:schemeClr val="tx1"/>
                          </a:solidFill>
                          <a:latin typeface="Calibri" panose="020F0502020204030204"/>
                          <a:ea typeface=""/>
                          <a:cs typeface=""/>
                        </a:defRPr>
                      </a:lvl7pPr>
                      <a:lvl8pPr marL="3200400" algn="l" defTabSz="914400" rtl="0" eaLnBrk="1" latinLnBrk="0" hangingPunct="1">
                        <a:defRPr sz="1800" kern="1200">
                          <a:solidFill>
                            <a:schemeClr val="tx1"/>
                          </a:solidFill>
                          <a:latin typeface="Calibri" panose="020F0502020204030204"/>
                          <a:ea typeface=""/>
                          <a:cs typeface=""/>
                        </a:defRPr>
                      </a:lvl8pPr>
                      <a:lvl9pPr marL="3657600" algn="l" defTabSz="914400" rtl="0" eaLnBrk="1" latinLnBrk="0" hangingPunct="1">
                        <a:defRPr sz="1800" kern="1200">
                          <a:solidFill>
                            <a:schemeClr val="tx1"/>
                          </a:solidFill>
                          <a:latin typeface="Calibri" panose="020F0502020204030204"/>
                          <a:ea typeface=""/>
                          <a:cs typeface=""/>
                        </a:defRPr>
                      </a:lvl9pPr>
                    </a:lstStyle>
                    <a:p>
                      <a:pPr algn="ctr">
                        <a:lnSpc>
                          <a:spcPct val="107000"/>
                        </a:lnSpc>
                        <a:spcAft>
                          <a:spcPts val="0"/>
                        </a:spcAft>
                      </a:pPr>
                      <a:r>
                        <a:rPr lang="en-SG" sz="1200" b="1" dirty="0">
                          <a:solidFill>
                            <a:schemeClr val="bg1"/>
                          </a:solidFill>
                          <a:effectLst/>
                          <a:latin typeface="+mn-lt"/>
                        </a:rPr>
                        <a:t>WOG Access Mode A</a:t>
                      </a:r>
                      <a:endParaRPr lang="en-SG" sz="1200" b="1" dirty="0">
                        <a:solidFill>
                          <a:schemeClr val="bg1"/>
                        </a:solidFill>
                        <a:effectLst/>
                        <a:latin typeface="+mn-lt"/>
                        <a:ea typeface="DengXian"/>
                        <a:cs typeface="Times New Roman" panose="02020603050405020304" pitchFamily="18" charset="0"/>
                      </a:endParaRPr>
                    </a:p>
                  </a:txBody>
                  <a:tcPr marL="34313" marR="34313"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911A17"/>
                    </a:solidFill>
                  </a:tcPr>
                </a:tc>
                <a:tc>
                  <a:txBody>
                    <a:bodyPr/>
                    <a:lstStyle>
                      <a:lvl1pPr marL="0" algn="l" defTabSz="914400" rtl="0" eaLnBrk="1" latinLnBrk="0" hangingPunct="1">
                        <a:defRPr sz="1800" kern="1200">
                          <a:solidFill>
                            <a:schemeClr val="tx1"/>
                          </a:solidFill>
                          <a:latin typeface="Calibri" panose="020F0502020204030204"/>
                          <a:ea typeface=""/>
                          <a:cs typeface=""/>
                        </a:defRPr>
                      </a:lvl1pPr>
                      <a:lvl2pPr marL="457200" algn="l" defTabSz="914400" rtl="0" eaLnBrk="1" latinLnBrk="0" hangingPunct="1">
                        <a:defRPr sz="1800" kern="1200">
                          <a:solidFill>
                            <a:schemeClr val="tx1"/>
                          </a:solidFill>
                          <a:latin typeface="Calibri" panose="020F0502020204030204"/>
                          <a:ea typeface=""/>
                          <a:cs typeface=""/>
                        </a:defRPr>
                      </a:lvl2pPr>
                      <a:lvl3pPr marL="914400" algn="l" defTabSz="914400" rtl="0" eaLnBrk="1" latinLnBrk="0" hangingPunct="1">
                        <a:defRPr sz="1800" kern="1200">
                          <a:solidFill>
                            <a:schemeClr val="tx1"/>
                          </a:solidFill>
                          <a:latin typeface="Calibri" panose="020F0502020204030204"/>
                          <a:ea typeface=""/>
                          <a:cs typeface=""/>
                        </a:defRPr>
                      </a:lvl3pPr>
                      <a:lvl4pPr marL="1371600" algn="l" defTabSz="914400" rtl="0" eaLnBrk="1" latinLnBrk="0" hangingPunct="1">
                        <a:defRPr sz="1800" kern="1200">
                          <a:solidFill>
                            <a:schemeClr val="tx1"/>
                          </a:solidFill>
                          <a:latin typeface="Calibri" panose="020F0502020204030204"/>
                          <a:ea typeface=""/>
                          <a:cs typeface=""/>
                        </a:defRPr>
                      </a:lvl4pPr>
                      <a:lvl5pPr marL="1828800" algn="l" defTabSz="914400" rtl="0" eaLnBrk="1" latinLnBrk="0" hangingPunct="1">
                        <a:defRPr sz="1800" kern="1200">
                          <a:solidFill>
                            <a:schemeClr val="tx1"/>
                          </a:solidFill>
                          <a:latin typeface="Calibri" panose="020F0502020204030204"/>
                          <a:ea typeface=""/>
                          <a:cs typeface=""/>
                        </a:defRPr>
                      </a:lvl5pPr>
                      <a:lvl6pPr marL="2286000" algn="l" defTabSz="914400" rtl="0" eaLnBrk="1" latinLnBrk="0" hangingPunct="1">
                        <a:defRPr sz="1800" kern="1200">
                          <a:solidFill>
                            <a:schemeClr val="tx1"/>
                          </a:solidFill>
                          <a:latin typeface="Calibri" panose="020F0502020204030204"/>
                          <a:ea typeface=""/>
                          <a:cs typeface=""/>
                        </a:defRPr>
                      </a:lvl6pPr>
                      <a:lvl7pPr marL="2743200" algn="l" defTabSz="914400" rtl="0" eaLnBrk="1" latinLnBrk="0" hangingPunct="1">
                        <a:defRPr sz="1800" kern="1200">
                          <a:solidFill>
                            <a:schemeClr val="tx1"/>
                          </a:solidFill>
                          <a:latin typeface="Calibri" panose="020F0502020204030204"/>
                          <a:ea typeface=""/>
                          <a:cs typeface=""/>
                        </a:defRPr>
                      </a:lvl7pPr>
                      <a:lvl8pPr marL="3200400" algn="l" defTabSz="914400" rtl="0" eaLnBrk="1" latinLnBrk="0" hangingPunct="1">
                        <a:defRPr sz="1800" kern="1200">
                          <a:solidFill>
                            <a:schemeClr val="tx1"/>
                          </a:solidFill>
                          <a:latin typeface="Calibri" panose="020F0502020204030204"/>
                          <a:ea typeface=""/>
                          <a:cs typeface=""/>
                        </a:defRPr>
                      </a:lvl8pPr>
                      <a:lvl9pPr marL="3657600" algn="l" defTabSz="914400" rtl="0" eaLnBrk="1" latinLnBrk="0" hangingPunct="1">
                        <a:defRPr sz="1800" kern="1200">
                          <a:solidFill>
                            <a:schemeClr val="tx1"/>
                          </a:solidFill>
                          <a:latin typeface="Calibri" panose="020F0502020204030204"/>
                          <a:ea typeface=""/>
                          <a:cs typeface=""/>
                        </a:defRPr>
                      </a:lvl9pPr>
                    </a:lstStyle>
                    <a:p>
                      <a:pPr algn="ctr">
                        <a:lnSpc>
                          <a:spcPct val="107000"/>
                        </a:lnSpc>
                        <a:spcAft>
                          <a:spcPts val="0"/>
                        </a:spcAft>
                      </a:pPr>
                      <a:r>
                        <a:rPr lang="en-SG" sz="1200" b="1" dirty="0">
                          <a:solidFill>
                            <a:schemeClr val="bg1"/>
                          </a:solidFill>
                          <a:effectLst/>
                          <a:latin typeface="+mn-lt"/>
                        </a:rPr>
                        <a:t>WOG Access Mode B</a:t>
                      </a:r>
                      <a:endParaRPr lang="en-SG" sz="1200" b="1" dirty="0">
                        <a:solidFill>
                          <a:schemeClr val="bg1"/>
                        </a:solidFill>
                        <a:effectLst/>
                        <a:latin typeface="+mn-lt"/>
                        <a:ea typeface="DengXian"/>
                        <a:cs typeface="Times New Roman" panose="02020603050405020304" pitchFamily="18" charset="0"/>
                      </a:endParaRPr>
                    </a:p>
                  </a:txBody>
                  <a:tcPr marL="34313" marR="34313"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911A17"/>
                    </a:solidFill>
                  </a:tcPr>
                </a:tc>
                <a:extLst>
                  <a:ext uri="{0D108BD9-81ED-4DB2-BD59-A6C34878D82A}">
                    <a16:rowId xmlns:a16="http://schemas.microsoft.com/office/drawing/2014/main" xmlns="" val="525483359"/>
                  </a:ext>
                </a:extLst>
              </a:tr>
              <a:tr h="187071">
                <a:tc gridSpan="4">
                  <a:txBody>
                    <a:bodyPr/>
                    <a:lstStyle>
                      <a:lvl1pPr marL="0" algn="l" defTabSz="914400" rtl="0" eaLnBrk="1" latinLnBrk="0" hangingPunct="1">
                        <a:defRPr sz="1800" kern="1200">
                          <a:solidFill>
                            <a:schemeClr val="tx1"/>
                          </a:solidFill>
                          <a:latin typeface="Calibri" panose="020F0502020204030204"/>
                          <a:ea typeface=""/>
                          <a:cs typeface=""/>
                        </a:defRPr>
                      </a:lvl1pPr>
                      <a:lvl2pPr marL="457200" algn="l" defTabSz="914400" rtl="0" eaLnBrk="1" latinLnBrk="0" hangingPunct="1">
                        <a:defRPr sz="1800" kern="1200">
                          <a:solidFill>
                            <a:schemeClr val="tx1"/>
                          </a:solidFill>
                          <a:latin typeface="Calibri" panose="020F0502020204030204"/>
                          <a:ea typeface=""/>
                          <a:cs typeface=""/>
                        </a:defRPr>
                      </a:lvl2pPr>
                      <a:lvl3pPr marL="914400" algn="l" defTabSz="914400" rtl="0" eaLnBrk="1" latinLnBrk="0" hangingPunct="1">
                        <a:defRPr sz="1800" kern="1200">
                          <a:solidFill>
                            <a:schemeClr val="tx1"/>
                          </a:solidFill>
                          <a:latin typeface="Calibri" panose="020F0502020204030204"/>
                          <a:ea typeface=""/>
                          <a:cs typeface=""/>
                        </a:defRPr>
                      </a:lvl3pPr>
                      <a:lvl4pPr marL="1371600" algn="l" defTabSz="914400" rtl="0" eaLnBrk="1" latinLnBrk="0" hangingPunct="1">
                        <a:defRPr sz="1800" kern="1200">
                          <a:solidFill>
                            <a:schemeClr val="tx1"/>
                          </a:solidFill>
                          <a:latin typeface="Calibri" panose="020F0502020204030204"/>
                          <a:ea typeface=""/>
                          <a:cs typeface=""/>
                        </a:defRPr>
                      </a:lvl4pPr>
                      <a:lvl5pPr marL="1828800" algn="l" defTabSz="914400" rtl="0" eaLnBrk="1" latinLnBrk="0" hangingPunct="1">
                        <a:defRPr sz="1800" kern="1200">
                          <a:solidFill>
                            <a:schemeClr val="tx1"/>
                          </a:solidFill>
                          <a:latin typeface="Calibri" panose="020F0502020204030204"/>
                          <a:ea typeface=""/>
                          <a:cs typeface=""/>
                        </a:defRPr>
                      </a:lvl5pPr>
                      <a:lvl6pPr marL="2286000" algn="l" defTabSz="914400" rtl="0" eaLnBrk="1" latinLnBrk="0" hangingPunct="1">
                        <a:defRPr sz="1800" kern="1200">
                          <a:solidFill>
                            <a:schemeClr val="tx1"/>
                          </a:solidFill>
                          <a:latin typeface="Calibri" panose="020F0502020204030204"/>
                          <a:ea typeface=""/>
                          <a:cs typeface=""/>
                        </a:defRPr>
                      </a:lvl6pPr>
                      <a:lvl7pPr marL="2743200" algn="l" defTabSz="914400" rtl="0" eaLnBrk="1" latinLnBrk="0" hangingPunct="1">
                        <a:defRPr sz="1800" kern="1200">
                          <a:solidFill>
                            <a:schemeClr val="tx1"/>
                          </a:solidFill>
                          <a:latin typeface="Calibri" panose="020F0502020204030204"/>
                          <a:ea typeface=""/>
                          <a:cs typeface=""/>
                        </a:defRPr>
                      </a:lvl7pPr>
                      <a:lvl8pPr marL="3200400" algn="l" defTabSz="914400" rtl="0" eaLnBrk="1" latinLnBrk="0" hangingPunct="1">
                        <a:defRPr sz="1800" kern="1200">
                          <a:solidFill>
                            <a:schemeClr val="tx1"/>
                          </a:solidFill>
                          <a:latin typeface="Calibri" panose="020F0502020204030204"/>
                          <a:ea typeface=""/>
                          <a:cs typeface=""/>
                        </a:defRPr>
                      </a:lvl8pPr>
                      <a:lvl9pPr marL="3657600" algn="l" defTabSz="914400" rtl="0" eaLnBrk="1" latinLnBrk="0" hangingPunct="1">
                        <a:defRPr sz="1800" kern="1200">
                          <a:solidFill>
                            <a:schemeClr val="tx1"/>
                          </a:solidFill>
                          <a:latin typeface="Calibri" panose="020F0502020204030204"/>
                          <a:ea typeface=""/>
                          <a:cs typeface=""/>
                        </a:defRPr>
                      </a:lvl9pPr>
                    </a:lstStyle>
                    <a:p>
                      <a:pPr algn="l">
                        <a:lnSpc>
                          <a:spcPct val="107000"/>
                        </a:lnSpc>
                        <a:spcAft>
                          <a:spcPts val="0"/>
                        </a:spcAft>
                      </a:pPr>
                      <a:r>
                        <a:rPr lang="en-US" sz="1200" b="1" dirty="0">
                          <a:effectLst/>
                          <a:latin typeface="+mn-lt"/>
                          <a:ea typeface="DengXian"/>
                          <a:cs typeface="Times New Roman" panose="02020603050405020304" pitchFamily="18" charset="0"/>
                        </a:rPr>
                        <a:t>Weak Indirect Identifiers</a:t>
                      </a:r>
                      <a:endParaRPr lang="en-SG" sz="1200" b="1" dirty="0">
                        <a:effectLst/>
                        <a:latin typeface="+mn-lt"/>
                        <a:ea typeface="DengXian"/>
                        <a:cs typeface="Times New Roman" panose="02020603050405020304" pitchFamily="18" charset="0"/>
                      </a:endParaRPr>
                    </a:p>
                  </a:txBody>
                  <a:tcPr marL="34313" marR="34313"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hMerge="1">
                  <a:txBody>
                    <a:bodyPr/>
                    <a:lstStyle/>
                    <a:p>
                      <a:pPr>
                        <a:lnSpc>
                          <a:spcPct val="107000"/>
                        </a:lnSpc>
                        <a:spcAft>
                          <a:spcPts val="0"/>
                        </a:spcAft>
                      </a:pPr>
                      <a:endParaRPr lang="en-SG" sz="1600" dirty="0">
                        <a:effectLst/>
                        <a:latin typeface="Calibri" panose="020F0502020204030204" pitchFamily="34" charset="0"/>
                        <a:ea typeface="DengXian"/>
                        <a:cs typeface="Times New Roman" panose="02020603050405020304" pitchFamily="18" charset="0"/>
                      </a:endParaRPr>
                    </a:p>
                  </a:txBody>
                  <a:tcPr marL="45750" marR="45750" marT="0" marB="0"/>
                </a:tc>
                <a:tc hMerge="1">
                  <a:txBody>
                    <a:bodyPr/>
                    <a:lstStyle/>
                    <a:p>
                      <a:endParaRPr lang="en-SG"/>
                    </a:p>
                  </a:txBody>
                  <a:tcPr/>
                </a:tc>
                <a:tc hMerge="1">
                  <a:txBody>
                    <a:bodyPr/>
                    <a:lstStyle/>
                    <a:p>
                      <a:pPr algn="l">
                        <a:lnSpc>
                          <a:spcPct val="107000"/>
                        </a:lnSpc>
                        <a:spcAft>
                          <a:spcPts val="0"/>
                        </a:spcAft>
                      </a:pPr>
                      <a:endParaRPr lang="en-SG" sz="1600" b="1" dirty="0">
                        <a:effectLst/>
                        <a:latin typeface="+mn-lt"/>
                        <a:ea typeface="DengXian"/>
                        <a:cs typeface="Times New Roman" panose="02020603050405020304" pitchFamily="18" charset="0"/>
                      </a:endParaRPr>
                    </a:p>
                  </a:txBody>
                  <a:tcPr marL="45750" marR="45750" marT="0" marB="0">
                    <a:solidFill>
                      <a:schemeClr val="bg1">
                        <a:lumMod val="75000"/>
                      </a:schemeClr>
                    </a:solidFill>
                  </a:tcPr>
                </a:tc>
                <a:extLst>
                  <a:ext uri="{0D108BD9-81ED-4DB2-BD59-A6C34878D82A}">
                    <a16:rowId xmlns:a16="http://schemas.microsoft.com/office/drawing/2014/main" xmlns="" val="1234326645"/>
                  </a:ext>
                </a:extLst>
              </a:tr>
              <a:tr h="1165606">
                <a:tc>
                  <a:txBody>
                    <a:bodyPr/>
                    <a:lstStyle>
                      <a:lvl1pPr marL="0" algn="l" defTabSz="914400" rtl="0" eaLnBrk="1" latinLnBrk="0" hangingPunct="1">
                        <a:defRPr sz="1800" kern="1200">
                          <a:solidFill>
                            <a:schemeClr val="tx1"/>
                          </a:solidFill>
                          <a:latin typeface="Calibri" panose="020F0502020204030204"/>
                          <a:ea typeface=""/>
                          <a:cs typeface=""/>
                        </a:defRPr>
                      </a:lvl1pPr>
                      <a:lvl2pPr marL="457200" algn="l" defTabSz="914400" rtl="0" eaLnBrk="1" latinLnBrk="0" hangingPunct="1">
                        <a:defRPr sz="1800" kern="1200">
                          <a:solidFill>
                            <a:schemeClr val="tx1"/>
                          </a:solidFill>
                          <a:latin typeface="Calibri" panose="020F0502020204030204"/>
                          <a:ea typeface=""/>
                          <a:cs typeface=""/>
                        </a:defRPr>
                      </a:lvl2pPr>
                      <a:lvl3pPr marL="914400" algn="l" defTabSz="914400" rtl="0" eaLnBrk="1" latinLnBrk="0" hangingPunct="1">
                        <a:defRPr sz="1800" kern="1200">
                          <a:solidFill>
                            <a:schemeClr val="tx1"/>
                          </a:solidFill>
                          <a:latin typeface="Calibri" panose="020F0502020204030204"/>
                          <a:ea typeface=""/>
                          <a:cs typeface=""/>
                        </a:defRPr>
                      </a:lvl3pPr>
                      <a:lvl4pPr marL="1371600" algn="l" defTabSz="914400" rtl="0" eaLnBrk="1" latinLnBrk="0" hangingPunct="1">
                        <a:defRPr sz="1800" kern="1200">
                          <a:solidFill>
                            <a:schemeClr val="tx1"/>
                          </a:solidFill>
                          <a:latin typeface="Calibri" panose="020F0502020204030204"/>
                          <a:ea typeface=""/>
                          <a:cs typeface=""/>
                        </a:defRPr>
                      </a:lvl4pPr>
                      <a:lvl5pPr marL="1828800" algn="l" defTabSz="914400" rtl="0" eaLnBrk="1" latinLnBrk="0" hangingPunct="1">
                        <a:defRPr sz="1800" kern="1200">
                          <a:solidFill>
                            <a:schemeClr val="tx1"/>
                          </a:solidFill>
                          <a:latin typeface="Calibri" panose="020F0502020204030204"/>
                          <a:ea typeface=""/>
                          <a:cs typeface=""/>
                        </a:defRPr>
                      </a:lvl5pPr>
                      <a:lvl6pPr marL="2286000" algn="l" defTabSz="914400" rtl="0" eaLnBrk="1" latinLnBrk="0" hangingPunct="1">
                        <a:defRPr sz="1800" kern="1200">
                          <a:solidFill>
                            <a:schemeClr val="tx1"/>
                          </a:solidFill>
                          <a:latin typeface="Calibri" panose="020F0502020204030204"/>
                          <a:ea typeface=""/>
                          <a:cs typeface=""/>
                        </a:defRPr>
                      </a:lvl6pPr>
                      <a:lvl7pPr marL="2743200" algn="l" defTabSz="914400" rtl="0" eaLnBrk="1" latinLnBrk="0" hangingPunct="1">
                        <a:defRPr sz="1800" kern="1200">
                          <a:solidFill>
                            <a:schemeClr val="tx1"/>
                          </a:solidFill>
                          <a:latin typeface="Calibri" panose="020F0502020204030204"/>
                          <a:ea typeface=""/>
                          <a:cs typeface=""/>
                        </a:defRPr>
                      </a:lvl7pPr>
                      <a:lvl8pPr marL="3200400" algn="l" defTabSz="914400" rtl="0" eaLnBrk="1" latinLnBrk="0" hangingPunct="1">
                        <a:defRPr sz="1800" kern="1200">
                          <a:solidFill>
                            <a:schemeClr val="tx1"/>
                          </a:solidFill>
                          <a:latin typeface="Calibri" panose="020F0502020204030204"/>
                          <a:ea typeface=""/>
                          <a:cs typeface=""/>
                        </a:defRPr>
                      </a:lvl8pPr>
                      <a:lvl9pPr marL="3657600" algn="l" defTabSz="914400" rtl="0" eaLnBrk="1" latinLnBrk="0" hangingPunct="1">
                        <a:defRPr sz="1800" kern="1200">
                          <a:solidFill>
                            <a:schemeClr val="tx1"/>
                          </a:solidFill>
                          <a:latin typeface="Calibri" panose="020F0502020204030204"/>
                          <a:ea typeface=""/>
                          <a:cs typeface=""/>
                        </a:defRPr>
                      </a:lvl9pPr>
                    </a:lstStyle>
                    <a:p>
                      <a:pPr algn="ctr">
                        <a:lnSpc>
                          <a:spcPct val="107000"/>
                        </a:lnSpc>
                        <a:spcAft>
                          <a:spcPts val="0"/>
                        </a:spcAft>
                      </a:pPr>
                      <a:r>
                        <a:rPr lang="en-SG" sz="1200" dirty="0">
                          <a:effectLst/>
                          <a:latin typeface="+mn-lt"/>
                        </a:rPr>
                        <a:t>1</a:t>
                      </a:r>
                      <a:endParaRPr lang="en-SG" sz="1200" dirty="0">
                        <a:effectLst/>
                        <a:latin typeface="+mn-lt"/>
                        <a:ea typeface="DengXian"/>
                        <a:cs typeface="Times New Roman" panose="02020603050405020304" pitchFamily="18" charset="0"/>
                      </a:endParaRPr>
                    </a:p>
                  </a:txBody>
                  <a:tcPr marL="34313" marR="34313"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ea typeface=""/>
                          <a:cs typeface=""/>
                        </a:defRPr>
                      </a:lvl1pPr>
                      <a:lvl2pPr marL="457200" algn="l" defTabSz="914400" rtl="0" eaLnBrk="1" latinLnBrk="0" hangingPunct="1">
                        <a:defRPr sz="1800" kern="1200">
                          <a:solidFill>
                            <a:schemeClr val="tx1"/>
                          </a:solidFill>
                          <a:latin typeface="Calibri" panose="020F0502020204030204"/>
                          <a:ea typeface=""/>
                          <a:cs typeface=""/>
                        </a:defRPr>
                      </a:lvl2pPr>
                      <a:lvl3pPr marL="914400" algn="l" defTabSz="914400" rtl="0" eaLnBrk="1" latinLnBrk="0" hangingPunct="1">
                        <a:defRPr sz="1800" kern="1200">
                          <a:solidFill>
                            <a:schemeClr val="tx1"/>
                          </a:solidFill>
                          <a:latin typeface="Calibri" panose="020F0502020204030204"/>
                          <a:ea typeface=""/>
                          <a:cs typeface=""/>
                        </a:defRPr>
                      </a:lvl3pPr>
                      <a:lvl4pPr marL="1371600" algn="l" defTabSz="914400" rtl="0" eaLnBrk="1" latinLnBrk="0" hangingPunct="1">
                        <a:defRPr sz="1800" kern="1200">
                          <a:solidFill>
                            <a:schemeClr val="tx1"/>
                          </a:solidFill>
                          <a:latin typeface="Calibri" panose="020F0502020204030204"/>
                          <a:ea typeface=""/>
                          <a:cs typeface=""/>
                        </a:defRPr>
                      </a:lvl4pPr>
                      <a:lvl5pPr marL="1828800" algn="l" defTabSz="914400" rtl="0" eaLnBrk="1" latinLnBrk="0" hangingPunct="1">
                        <a:defRPr sz="1800" kern="1200">
                          <a:solidFill>
                            <a:schemeClr val="tx1"/>
                          </a:solidFill>
                          <a:latin typeface="Calibri" panose="020F0502020204030204"/>
                          <a:ea typeface=""/>
                          <a:cs typeface=""/>
                        </a:defRPr>
                      </a:lvl5pPr>
                      <a:lvl6pPr marL="2286000" algn="l" defTabSz="914400" rtl="0" eaLnBrk="1" latinLnBrk="0" hangingPunct="1">
                        <a:defRPr sz="1800" kern="1200">
                          <a:solidFill>
                            <a:schemeClr val="tx1"/>
                          </a:solidFill>
                          <a:latin typeface="Calibri" panose="020F0502020204030204"/>
                          <a:ea typeface=""/>
                          <a:cs typeface=""/>
                        </a:defRPr>
                      </a:lvl6pPr>
                      <a:lvl7pPr marL="2743200" algn="l" defTabSz="914400" rtl="0" eaLnBrk="1" latinLnBrk="0" hangingPunct="1">
                        <a:defRPr sz="1800" kern="1200">
                          <a:solidFill>
                            <a:schemeClr val="tx1"/>
                          </a:solidFill>
                          <a:latin typeface="Calibri" panose="020F0502020204030204"/>
                          <a:ea typeface=""/>
                          <a:cs typeface=""/>
                        </a:defRPr>
                      </a:lvl7pPr>
                      <a:lvl8pPr marL="3200400" algn="l" defTabSz="914400" rtl="0" eaLnBrk="1" latinLnBrk="0" hangingPunct="1">
                        <a:defRPr sz="1800" kern="1200">
                          <a:solidFill>
                            <a:schemeClr val="tx1"/>
                          </a:solidFill>
                          <a:latin typeface="Calibri" panose="020F0502020204030204"/>
                          <a:ea typeface=""/>
                          <a:cs typeface=""/>
                        </a:defRPr>
                      </a:lvl8pPr>
                      <a:lvl9pPr marL="3657600" algn="l" defTabSz="914400" rtl="0" eaLnBrk="1" latinLnBrk="0" hangingPunct="1">
                        <a:defRPr sz="1800" kern="1200">
                          <a:solidFill>
                            <a:schemeClr val="tx1"/>
                          </a:solidFill>
                          <a:latin typeface="Calibri" panose="020F0502020204030204"/>
                          <a:ea typeface=""/>
                          <a:cs typeface=""/>
                        </a:defRPr>
                      </a:lvl9pPr>
                    </a:lstStyle>
                    <a:p>
                      <a:pPr>
                        <a:lnSpc>
                          <a:spcPct val="107000"/>
                        </a:lnSpc>
                        <a:spcAft>
                          <a:spcPts val="0"/>
                        </a:spcAft>
                      </a:pPr>
                      <a:r>
                        <a:rPr lang="en-SG" sz="1200" dirty="0">
                          <a:effectLst/>
                          <a:latin typeface="+mn-lt"/>
                        </a:rPr>
                        <a:t>All weak indirect identifiers</a:t>
                      </a:r>
                      <a:endParaRPr lang="en-SG" sz="1200" dirty="0">
                        <a:effectLst/>
                        <a:latin typeface="+mn-lt"/>
                        <a:ea typeface="DengXian"/>
                        <a:cs typeface="Times New Roman" panose="02020603050405020304" pitchFamily="18" charset="0"/>
                      </a:endParaRPr>
                    </a:p>
                  </a:txBody>
                  <a:tcPr marL="34313" marR="34313"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ea typeface=""/>
                          <a:cs typeface=""/>
                        </a:defRPr>
                      </a:lvl1pPr>
                      <a:lvl2pPr marL="457200" algn="l" defTabSz="914400" rtl="0" eaLnBrk="1" latinLnBrk="0" hangingPunct="1">
                        <a:defRPr sz="1800" kern="1200">
                          <a:solidFill>
                            <a:schemeClr val="tx1"/>
                          </a:solidFill>
                          <a:latin typeface="Calibri" panose="020F0502020204030204"/>
                          <a:ea typeface=""/>
                          <a:cs typeface=""/>
                        </a:defRPr>
                      </a:lvl2pPr>
                      <a:lvl3pPr marL="914400" algn="l" defTabSz="914400" rtl="0" eaLnBrk="1" latinLnBrk="0" hangingPunct="1">
                        <a:defRPr sz="1800" kern="1200">
                          <a:solidFill>
                            <a:schemeClr val="tx1"/>
                          </a:solidFill>
                          <a:latin typeface="Calibri" panose="020F0502020204030204"/>
                          <a:ea typeface=""/>
                          <a:cs typeface=""/>
                        </a:defRPr>
                      </a:lvl3pPr>
                      <a:lvl4pPr marL="1371600" algn="l" defTabSz="914400" rtl="0" eaLnBrk="1" latinLnBrk="0" hangingPunct="1">
                        <a:defRPr sz="1800" kern="1200">
                          <a:solidFill>
                            <a:schemeClr val="tx1"/>
                          </a:solidFill>
                          <a:latin typeface="Calibri" panose="020F0502020204030204"/>
                          <a:ea typeface=""/>
                          <a:cs typeface=""/>
                        </a:defRPr>
                      </a:lvl4pPr>
                      <a:lvl5pPr marL="1828800" algn="l" defTabSz="914400" rtl="0" eaLnBrk="1" latinLnBrk="0" hangingPunct="1">
                        <a:defRPr sz="1800" kern="1200">
                          <a:solidFill>
                            <a:schemeClr val="tx1"/>
                          </a:solidFill>
                          <a:latin typeface="Calibri" panose="020F0502020204030204"/>
                          <a:ea typeface=""/>
                          <a:cs typeface=""/>
                        </a:defRPr>
                      </a:lvl5pPr>
                      <a:lvl6pPr marL="2286000" algn="l" defTabSz="914400" rtl="0" eaLnBrk="1" latinLnBrk="0" hangingPunct="1">
                        <a:defRPr sz="1800" kern="1200">
                          <a:solidFill>
                            <a:schemeClr val="tx1"/>
                          </a:solidFill>
                          <a:latin typeface="Calibri" panose="020F0502020204030204"/>
                          <a:ea typeface=""/>
                          <a:cs typeface=""/>
                        </a:defRPr>
                      </a:lvl6pPr>
                      <a:lvl7pPr marL="2743200" algn="l" defTabSz="914400" rtl="0" eaLnBrk="1" latinLnBrk="0" hangingPunct="1">
                        <a:defRPr sz="1800" kern="1200">
                          <a:solidFill>
                            <a:schemeClr val="tx1"/>
                          </a:solidFill>
                          <a:latin typeface="Calibri" panose="020F0502020204030204"/>
                          <a:ea typeface=""/>
                          <a:cs typeface=""/>
                        </a:defRPr>
                      </a:lvl7pPr>
                      <a:lvl8pPr marL="3200400" algn="l" defTabSz="914400" rtl="0" eaLnBrk="1" latinLnBrk="0" hangingPunct="1">
                        <a:defRPr sz="1800" kern="1200">
                          <a:solidFill>
                            <a:schemeClr val="tx1"/>
                          </a:solidFill>
                          <a:latin typeface="Calibri" panose="020F0502020204030204"/>
                          <a:ea typeface=""/>
                          <a:cs typeface=""/>
                        </a:defRPr>
                      </a:lvl8pPr>
                      <a:lvl9pPr marL="3657600" algn="l" defTabSz="914400" rtl="0" eaLnBrk="1" latinLnBrk="0" hangingPunct="1">
                        <a:defRPr sz="1800" kern="1200">
                          <a:solidFill>
                            <a:schemeClr val="tx1"/>
                          </a:solidFill>
                          <a:latin typeface="Calibri" panose="020F0502020204030204"/>
                          <a:ea typeface=""/>
                          <a:cs typeface=""/>
                        </a:defRPr>
                      </a:lvl9pPr>
                    </a:lstStyle>
                    <a:p>
                      <a:pPr>
                        <a:lnSpc>
                          <a:spcPct val="107000"/>
                        </a:lnSpc>
                        <a:spcAft>
                          <a:spcPts val="0"/>
                        </a:spcAft>
                      </a:pPr>
                      <a:r>
                        <a:rPr lang="en-US" sz="1200" dirty="0">
                          <a:effectLst/>
                          <a:latin typeface="+mn-lt"/>
                          <a:ea typeface="DengXian"/>
                          <a:cs typeface="Segoe UI" panose="020B0502040204020203" pitchFamily="34" charset="0"/>
                        </a:rPr>
                        <a:t>Agencies should assess whether there is a need to </a:t>
                      </a:r>
                      <a:r>
                        <a:rPr lang="en-US" sz="1200" dirty="0" err="1">
                          <a:effectLst/>
                          <a:latin typeface="+mn-lt"/>
                          <a:ea typeface="DengXian"/>
                          <a:cs typeface="Segoe UI" panose="020B0502040204020203" pitchFamily="34" charset="0"/>
                        </a:rPr>
                        <a:t>anonymise</a:t>
                      </a:r>
                      <a:r>
                        <a:rPr lang="en-US" sz="1200" dirty="0">
                          <a:effectLst/>
                          <a:latin typeface="+mn-lt"/>
                          <a:ea typeface="DengXian"/>
                          <a:cs typeface="Segoe UI" panose="020B0502040204020203" pitchFamily="34" charset="0"/>
                        </a:rPr>
                        <a:t> weak direct identifiers.</a:t>
                      </a:r>
                    </a:p>
                    <a:p>
                      <a:pPr>
                        <a:lnSpc>
                          <a:spcPct val="107000"/>
                        </a:lnSpc>
                        <a:spcAft>
                          <a:spcPts val="0"/>
                        </a:spcAft>
                      </a:pPr>
                      <a:endParaRPr lang="en-US" sz="1200" dirty="0">
                        <a:effectLst/>
                        <a:latin typeface="+mn-lt"/>
                        <a:ea typeface="DengXian"/>
                        <a:cs typeface="Segoe UI" panose="020B0502040204020203" pitchFamily="34" charset="0"/>
                      </a:endParaRPr>
                    </a:p>
                    <a:p>
                      <a:pPr>
                        <a:lnSpc>
                          <a:spcPct val="107000"/>
                        </a:lnSpc>
                        <a:spcAft>
                          <a:spcPts val="0"/>
                        </a:spcAft>
                      </a:pPr>
                      <a:r>
                        <a:rPr lang="en-US" sz="1200" dirty="0">
                          <a:effectLst/>
                          <a:latin typeface="+mn-lt"/>
                          <a:ea typeface="DengXian"/>
                          <a:cs typeface="Segoe UI" panose="020B0502040204020203" pitchFamily="34" charset="0"/>
                        </a:rPr>
                        <a:t>As a general guide, the lesser the number of categories, the lighter the treatment required </a:t>
                      </a:r>
                    </a:p>
                    <a:p>
                      <a:pPr>
                        <a:lnSpc>
                          <a:spcPct val="107000"/>
                        </a:lnSpc>
                        <a:spcAft>
                          <a:spcPts val="0"/>
                        </a:spcAft>
                      </a:pPr>
                      <a:r>
                        <a:rPr lang="en-US" sz="1200" dirty="0">
                          <a:effectLst/>
                          <a:latin typeface="+mn-lt"/>
                          <a:ea typeface="DengXian"/>
                          <a:cs typeface="Segoe UI" panose="020B0502040204020203" pitchFamily="34" charset="0"/>
                        </a:rPr>
                        <a:t>(see recommended anonymization methods).</a:t>
                      </a:r>
                      <a:endParaRPr lang="en-SG" sz="1200" dirty="0">
                        <a:effectLst/>
                        <a:latin typeface="+mn-lt"/>
                        <a:ea typeface="DengXian"/>
                        <a:cs typeface="Times New Roman" panose="02020603050405020304" pitchFamily="18" charset="0"/>
                      </a:endParaRPr>
                    </a:p>
                  </a:txBody>
                  <a:tcPr marL="34313" marR="34313"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ea typeface=""/>
                          <a:cs typeface=""/>
                        </a:defRPr>
                      </a:lvl1pPr>
                      <a:lvl2pPr marL="457200" algn="l" defTabSz="914400" rtl="0" eaLnBrk="1" latinLnBrk="0" hangingPunct="1">
                        <a:defRPr sz="1800" kern="1200">
                          <a:solidFill>
                            <a:schemeClr val="tx1"/>
                          </a:solidFill>
                          <a:latin typeface="Calibri" panose="020F0502020204030204"/>
                          <a:ea typeface=""/>
                          <a:cs typeface=""/>
                        </a:defRPr>
                      </a:lvl2pPr>
                      <a:lvl3pPr marL="914400" algn="l" defTabSz="914400" rtl="0" eaLnBrk="1" latinLnBrk="0" hangingPunct="1">
                        <a:defRPr sz="1800" kern="1200">
                          <a:solidFill>
                            <a:schemeClr val="tx1"/>
                          </a:solidFill>
                          <a:latin typeface="Calibri" panose="020F0502020204030204"/>
                          <a:ea typeface=""/>
                          <a:cs typeface=""/>
                        </a:defRPr>
                      </a:lvl3pPr>
                      <a:lvl4pPr marL="1371600" algn="l" defTabSz="914400" rtl="0" eaLnBrk="1" latinLnBrk="0" hangingPunct="1">
                        <a:defRPr sz="1800" kern="1200">
                          <a:solidFill>
                            <a:schemeClr val="tx1"/>
                          </a:solidFill>
                          <a:latin typeface="Calibri" panose="020F0502020204030204"/>
                          <a:ea typeface=""/>
                          <a:cs typeface=""/>
                        </a:defRPr>
                      </a:lvl4pPr>
                      <a:lvl5pPr marL="1828800" algn="l" defTabSz="914400" rtl="0" eaLnBrk="1" latinLnBrk="0" hangingPunct="1">
                        <a:defRPr sz="1800" kern="1200">
                          <a:solidFill>
                            <a:schemeClr val="tx1"/>
                          </a:solidFill>
                          <a:latin typeface="Calibri" panose="020F0502020204030204"/>
                          <a:ea typeface=""/>
                          <a:cs typeface=""/>
                        </a:defRPr>
                      </a:lvl5pPr>
                      <a:lvl6pPr marL="2286000" algn="l" defTabSz="914400" rtl="0" eaLnBrk="1" latinLnBrk="0" hangingPunct="1">
                        <a:defRPr sz="1800" kern="1200">
                          <a:solidFill>
                            <a:schemeClr val="tx1"/>
                          </a:solidFill>
                          <a:latin typeface="Calibri" panose="020F0502020204030204"/>
                          <a:ea typeface=""/>
                          <a:cs typeface=""/>
                        </a:defRPr>
                      </a:lvl6pPr>
                      <a:lvl7pPr marL="2743200" algn="l" defTabSz="914400" rtl="0" eaLnBrk="1" latinLnBrk="0" hangingPunct="1">
                        <a:defRPr sz="1800" kern="1200">
                          <a:solidFill>
                            <a:schemeClr val="tx1"/>
                          </a:solidFill>
                          <a:latin typeface="Calibri" panose="020F0502020204030204"/>
                          <a:ea typeface=""/>
                          <a:cs typeface=""/>
                        </a:defRPr>
                      </a:lvl7pPr>
                      <a:lvl8pPr marL="3200400" algn="l" defTabSz="914400" rtl="0" eaLnBrk="1" latinLnBrk="0" hangingPunct="1">
                        <a:defRPr sz="1800" kern="1200">
                          <a:solidFill>
                            <a:schemeClr val="tx1"/>
                          </a:solidFill>
                          <a:latin typeface="Calibri" panose="020F0502020204030204"/>
                          <a:ea typeface=""/>
                          <a:cs typeface=""/>
                        </a:defRPr>
                      </a:lvl8pPr>
                      <a:lvl9pPr marL="3657600" algn="l" defTabSz="914400" rtl="0" eaLnBrk="1" latinLnBrk="0" hangingPunct="1">
                        <a:defRPr sz="1800" kern="1200">
                          <a:solidFill>
                            <a:schemeClr val="tx1"/>
                          </a:solidFill>
                          <a:latin typeface="Calibri" panose="020F0502020204030204"/>
                          <a:ea typeface=""/>
                          <a:cs typeface=""/>
                        </a:defRPr>
                      </a:lvl9pPr>
                    </a:lstStyle>
                    <a:p>
                      <a:pPr>
                        <a:lnSpc>
                          <a:spcPct val="107000"/>
                        </a:lnSpc>
                        <a:spcAft>
                          <a:spcPts val="0"/>
                        </a:spcAft>
                      </a:pPr>
                      <a:r>
                        <a:rPr lang="en-SG" sz="1200" dirty="0">
                          <a:effectLst/>
                          <a:latin typeface="+mn-lt"/>
                        </a:rPr>
                        <a:t>N.A., retain full</a:t>
                      </a:r>
                      <a:endParaRPr lang="en-SG" sz="1200" dirty="0">
                        <a:effectLst/>
                        <a:latin typeface="+mn-lt"/>
                        <a:ea typeface="DengXian"/>
                        <a:cs typeface="Times New Roman" panose="02020603050405020304" pitchFamily="18" charset="0"/>
                      </a:endParaRPr>
                    </a:p>
                  </a:txBody>
                  <a:tcPr marL="34313" marR="34313"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xmlns="" val="4029409185"/>
                  </a:ext>
                </a:extLst>
              </a:tr>
              <a:tr h="187071">
                <a:tc gridSpan="4">
                  <a:txBody>
                    <a:bodyPr/>
                    <a:lstStyle>
                      <a:lvl1pPr marL="0" algn="l" defTabSz="914400" rtl="0" eaLnBrk="1" latinLnBrk="0" hangingPunct="1">
                        <a:defRPr sz="1800" kern="1200">
                          <a:solidFill>
                            <a:schemeClr val="tx1"/>
                          </a:solidFill>
                          <a:latin typeface="Calibri" panose="020F0502020204030204"/>
                          <a:ea typeface=""/>
                          <a:cs typeface=""/>
                        </a:defRPr>
                      </a:lvl1pPr>
                      <a:lvl2pPr marL="457200" algn="l" defTabSz="914400" rtl="0" eaLnBrk="1" latinLnBrk="0" hangingPunct="1">
                        <a:defRPr sz="1800" kern="1200">
                          <a:solidFill>
                            <a:schemeClr val="tx1"/>
                          </a:solidFill>
                          <a:latin typeface="Calibri" panose="020F0502020204030204"/>
                          <a:ea typeface=""/>
                          <a:cs typeface=""/>
                        </a:defRPr>
                      </a:lvl2pPr>
                      <a:lvl3pPr marL="914400" algn="l" defTabSz="914400" rtl="0" eaLnBrk="1" latinLnBrk="0" hangingPunct="1">
                        <a:defRPr sz="1800" kern="1200">
                          <a:solidFill>
                            <a:schemeClr val="tx1"/>
                          </a:solidFill>
                          <a:latin typeface="Calibri" panose="020F0502020204030204"/>
                          <a:ea typeface=""/>
                          <a:cs typeface=""/>
                        </a:defRPr>
                      </a:lvl3pPr>
                      <a:lvl4pPr marL="1371600" algn="l" defTabSz="914400" rtl="0" eaLnBrk="1" latinLnBrk="0" hangingPunct="1">
                        <a:defRPr sz="1800" kern="1200">
                          <a:solidFill>
                            <a:schemeClr val="tx1"/>
                          </a:solidFill>
                          <a:latin typeface="Calibri" panose="020F0502020204030204"/>
                          <a:ea typeface=""/>
                          <a:cs typeface=""/>
                        </a:defRPr>
                      </a:lvl4pPr>
                      <a:lvl5pPr marL="1828800" algn="l" defTabSz="914400" rtl="0" eaLnBrk="1" latinLnBrk="0" hangingPunct="1">
                        <a:defRPr sz="1800" kern="1200">
                          <a:solidFill>
                            <a:schemeClr val="tx1"/>
                          </a:solidFill>
                          <a:latin typeface="Calibri" panose="020F0502020204030204"/>
                          <a:ea typeface=""/>
                          <a:cs typeface=""/>
                        </a:defRPr>
                      </a:lvl5pPr>
                      <a:lvl6pPr marL="2286000" algn="l" defTabSz="914400" rtl="0" eaLnBrk="1" latinLnBrk="0" hangingPunct="1">
                        <a:defRPr sz="1800" kern="1200">
                          <a:solidFill>
                            <a:schemeClr val="tx1"/>
                          </a:solidFill>
                          <a:latin typeface="Calibri" panose="020F0502020204030204"/>
                          <a:ea typeface=""/>
                          <a:cs typeface=""/>
                        </a:defRPr>
                      </a:lvl6pPr>
                      <a:lvl7pPr marL="2743200" algn="l" defTabSz="914400" rtl="0" eaLnBrk="1" latinLnBrk="0" hangingPunct="1">
                        <a:defRPr sz="1800" kern="1200">
                          <a:solidFill>
                            <a:schemeClr val="tx1"/>
                          </a:solidFill>
                          <a:latin typeface="Calibri" panose="020F0502020204030204"/>
                          <a:ea typeface=""/>
                          <a:cs typeface=""/>
                        </a:defRPr>
                      </a:lvl7pPr>
                      <a:lvl8pPr marL="3200400" algn="l" defTabSz="914400" rtl="0" eaLnBrk="1" latinLnBrk="0" hangingPunct="1">
                        <a:defRPr sz="1800" kern="1200">
                          <a:solidFill>
                            <a:schemeClr val="tx1"/>
                          </a:solidFill>
                          <a:latin typeface="Calibri" panose="020F0502020204030204"/>
                          <a:ea typeface=""/>
                          <a:cs typeface=""/>
                        </a:defRPr>
                      </a:lvl8pPr>
                      <a:lvl9pPr marL="3657600" algn="l" defTabSz="914400" rtl="0" eaLnBrk="1" latinLnBrk="0" hangingPunct="1">
                        <a:defRPr sz="1800" kern="1200">
                          <a:solidFill>
                            <a:schemeClr val="tx1"/>
                          </a:solidFill>
                          <a:latin typeface="Calibri" panose="020F0502020204030204"/>
                          <a:ea typeface=""/>
                          <a:cs typeface=""/>
                        </a:defRPr>
                      </a:lvl9pPr>
                    </a:lstStyle>
                    <a:p>
                      <a:pPr algn="l">
                        <a:lnSpc>
                          <a:spcPct val="107000"/>
                        </a:lnSpc>
                        <a:spcAft>
                          <a:spcPts val="0"/>
                        </a:spcAft>
                      </a:pPr>
                      <a:r>
                        <a:rPr lang="en-US" sz="1200" b="1" dirty="0">
                          <a:effectLst/>
                          <a:latin typeface="+mn-lt"/>
                          <a:ea typeface="DengXian"/>
                          <a:cs typeface="Times New Roman" panose="02020603050405020304" pitchFamily="18" charset="0"/>
                        </a:rPr>
                        <a:t>Sensitive Attributes</a:t>
                      </a:r>
                      <a:endParaRPr lang="en-SG" sz="1200" b="1" dirty="0">
                        <a:effectLst/>
                        <a:latin typeface="+mn-lt"/>
                        <a:ea typeface="DengXian"/>
                        <a:cs typeface="Times New Roman" panose="02020603050405020304" pitchFamily="18" charset="0"/>
                      </a:endParaRPr>
                    </a:p>
                  </a:txBody>
                  <a:tcPr marL="34313" marR="34313"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ysClr val="window" lastClr="FFFFFF">
                        <a:lumMod val="75000"/>
                      </a:sysClr>
                    </a:solidFill>
                  </a:tcPr>
                </a:tc>
                <a:tc hMerge="1">
                  <a:txBody>
                    <a:bodyPr/>
                    <a:lstStyle/>
                    <a:p>
                      <a:pPr>
                        <a:lnSpc>
                          <a:spcPct val="107000"/>
                        </a:lnSpc>
                        <a:spcAft>
                          <a:spcPts val="0"/>
                        </a:spcAft>
                      </a:pPr>
                      <a:endParaRPr lang="en-SG" sz="1600" dirty="0">
                        <a:effectLst/>
                        <a:latin typeface="Calibri" panose="020F0502020204030204" pitchFamily="34" charset="0"/>
                        <a:ea typeface="DengXian"/>
                        <a:cs typeface="Times New Roman" panose="02020603050405020304" pitchFamily="18" charset="0"/>
                      </a:endParaRPr>
                    </a:p>
                  </a:txBody>
                  <a:tcPr marL="45750" marR="45750" marT="0" marB="0"/>
                </a:tc>
                <a:tc hMerge="1">
                  <a:txBody>
                    <a:bodyPr/>
                    <a:lstStyle/>
                    <a:p>
                      <a:endParaRPr lang="en-SG"/>
                    </a:p>
                  </a:txBody>
                  <a:tcPr/>
                </a:tc>
                <a:tc hMerge="1">
                  <a:txBody>
                    <a:bodyPr/>
                    <a:lstStyle/>
                    <a:p>
                      <a:pPr algn="l">
                        <a:lnSpc>
                          <a:spcPct val="107000"/>
                        </a:lnSpc>
                        <a:spcAft>
                          <a:spcPts val="0"/>
                        </a:spcAft>
                      </a:pPr>
                      <a:endParaRPr lang="en-SG" sz="1600" b="1" dirty="0">
                        <a:effectLst/>
                        <a:latin typeface="+mn-lt"/>
                        <a:ea typeface="DengXian"/>
                        <a:cs typeface="Times New Roman" panose="02020603050405020304" pitchFamily="18" charset="0"/>
                      </a:endParaRPr>
                    </a:p>
                  </a:txBody>
                  <a:tcPr marL="45750" marR="45750" marT="0" marB="0">
                    <a:solidFill>
                      <a:schemeClr val="bg1">
                        <a:lumMod val="75000"/>
                      </a:schemeClr>
                    </a:solidFill>
                  </a:tcPr>
                </a:tc>
                <a:extLst>
                  <a:ext uri="{0D108BD9-81ED-4DB2-BD59-A6C34878D82A}">
                    <a16:rowId xmlns:a16="http://schemas.microsoft.com/office/drawing/2014/main" xmlns="" val="690290494"/>
                  </a:ext>
                </a:extLst>
              </a:tr>
              <a:tr h="2339848">
                <a:tc>
                  <a:txBody>
                    <a:bodyPr/>
                    <a:lstStyle>
                      <a:lvl1pPr marL="0" algn="l" defTabSz="914400" rtl="0" eaLnBrk="1" latinLnBrk="0" hangingPunct="1">
                        <a:defRPr sz="1800" kern="1200">
                          <a:solidFill>
                            <a:schemeClr val="tx1"/>
                          </a:solidFill>
                          <a:latin typeface="Calibri" panose="020F0502020204030204"/>
                          <a:ea typeface=""/>
                          <a:cs typeface=""/>
                        </a:defRPr>
                      </a:lvl1pPr>
                      <a:lvl2pPr marL="457200" algn="l" defTabSz="914400" rtl="0" eaLnBrk="1" latinLnBrk="0" hangingPunct="1">
                        <a:defRPr sz="1800" kern="1200">
                          <a:solidFill>
                            <a:schemeClr val="tx1"/>
                          </a:solidFill>
                          <a:latin typeface="Calibri" panose="020F0502020204030204"/>
                          <a:ea typeface=""/>
                          <a:cs typeface=""/>
                        </a:defRPr>
                      </a:lvl2pPr>
                      <a:lvl3pPr marL="914400" algn="l" defTabSz="914400" rtl="0" eaLnBrk="1" latinLnBrk="0" hangingPunct="1">
                        <a:defRPr sz="1800" kern="1200">
                          <a:solidFill>
                            <a:schemeClr val="tx1"/>
                          </a:solidFill>
                          <a:latin typeface="Calibri" panose="020F0502020204030204"/>
                          <a:ea typeface=""/>
                          <a:cs typeface=""/>
                        </a:defRPr>
                      </a:lvl3pPr>
                      <a:lvl4pPr marL="1371600" algn="l" defTabSz="914400" rtl="0" eaLnBrk="1" latinLnBrk="0" hangingPunct="1">
                        <a:defRPr sz="1800" kern="1200">
                          <a:solidFill>
                            <a:schemeClr val="tx1"/>
                          </a:solidFill>
                          <a:latin typeface="Calibri" panose="020F0502020204030204"/>
                          <a:ea typeface=""/>
                          <a:cs typeface=""/>
                        </a:defRPr>
                      </a:lvl4pPr>
                      <a:lvl5pPr marL="1828800" algn="l" defTabSz="914400" rtl="0" eaLnBrk="1" latinLnBrk="0" hangingPunct="1">
                        <a:defRPr sz="1800" kern="1200">
                          <a:solidFill>
                            <a:schemeClr val="tx1"/>
                          </a:solidFill>
                          <a:latin typeface="Calibri" panose="020F0502020204030204"/>
                          <a:ea typeface=""/>
                          <a:cs typeface=""/>
                        </a:defRPr>
                      </a:lvl5pPr>
                      <a:lvl6pPr marL="2286000" algn="l" defTabSz="914400" rtl="0" eaLnBrk="1" latinLnBrk="0" hangingPunct="1">
                        <a:defRPr sz="1800" kern="1200">
                          <a:solidFill>
                            <a:schemeClr val="tx1"/>
                          </a:solidFill>
                          <a:latin typeface="Calibri" panose="020F0502020204030204"/>
                          <a:ea typeface=""/>
                          <a:cs typeface=""/>
                        </a:defRPr>
                      </a:lvl6pPr>
                      <a:lvl7pPr marL="2743200" algn="l" defTabSz="914400" rtl="0" eaLnBrk="1" latinLnBrk="0" hangingPunct="1">
                        <a:defRPr sz="1800" kern="1200">
                          <a:solidFill>
                            <a:schemeClr val="tx1"/>
                          </a:solidFill>
                          <a:latin typeface="Calibri" panose="020F0502020204030204"/>
                          <a:ea typeface=""/>
                          <a:cs typeface=""/>
                        </a:defRPr>
                      </a:lvl7pPr>
                      <a:lvl8pPr marL="3200400" algn="l" defTabSz="914400" rtl="0" eaLnBrk="1" latinLnBrk="0" hangingPunct="1">
                        <a:defRPr sz="1800" kern="1200">
                          <a:solidFill>
                            <a:schemeClr val="tx1"/>
                          </a:solidFill>
                          <a:latin typeface="Calibri" panose="020F0502020204030204"/>
                          <a:ea typeface=""/>
                          <a:cs typeface=""/>
                        </a:defRPr>
                      </a:lvl8pPr>
                      <a:lvl9pPr marL="3657600" algn="l" defTabSz="914400" rtl="0" eaLnBrk="1" latinLnBrk="0" hangingPunct="1">
                        <a:defRPr sz="1800" kern="1200">
                          <a:solidFill>
                            <a:schemeClr val="tx1"/>
                          </a:solidFill>
                          <a:latin typeface="Calibri" panose="020F0502020204030204"/>
                          <a:ea typeface=""/>
                          <a:cs typeface=""/>
                        </a:defRPr>
                      </a:lvl9pPr>
                    </a:lstStyle>
                    <a:p>
                      <a:pPr algn="ctr">
                        <a:lnSpc>
                          <a:spcPct val="107000"/>
                        </a:lnSpc>
                        <a:spcAft>
                          <a:spcPts val="0"/>
                        </a:spcAft>
                      </a:pPr>
                      <a:r>
                        <a:rPr lang="en-US" sz="1200" dirty="0">
                          <a:effectLst/>
                          <a:latin typeface="+mn-lt"/>
                          <a:ea typeface="DengXian"/>
                          <a:cs typeface="Times New Roman" panose="02020603050405020304" pitchFamily="18" charset="0"/>
                        </a:rPr>
                        <a:t>2</a:t>
                      </a:r>
                      <a:endParaRPr lang="en-SG" sz="1200" dirty="0">
                        <a:effectLst/>
                        <a:latin typeface="+mn-lt"/>
                        <a:ea typeface="DengXian"/>
                        <a:cs typeface="Times New Roman" panose="02020603050405020304" pitchFamily="18" charset="0"/>
                      </a:endParaRPr>
                    </a:p>
                  </a:txBody>
                  <a:tcPr marL="34313" marR="34313"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ea typeface=""/>
                          <a:cs typeface=""/>
                        </a:defRPr>
                      </a:lvl1pPr>
                      <a:lvl2pPr marL="457200" algn="l" defTabSz="914400" rtl="0" eaLnBrk="1" latinLnBrk="0" hangingPunct="1">
                        <a:defRPr sz="1800" kern="1200">
                          <a:solidFill>
                            <a:schemeClr val="tx1"/>
                          </a:solidFill>
                          <a:latin typeface="Calibri" panose="020F0502020204030204"/>
                          <a:ea typeface=""/>
                          <a:cs typeface=""/>
                        </a:defRPr>
                      </a:lvl2pPr>
                      <a:lvl3pPr marL="914400" algn="l" defTabSz="914400" rtl="0" eaLnBrk="1" latinLnBrk="0" hangingPunct="1">
                        <a:defRPr sz="1800" kern="1200">
                          <a:solidFill>
                            <a:schemeClr val="tx1"/>
                          </a:solidFill>
                          <a:latin typeface="Calibri" panose="020F0502020204030204"/>
                          <a:ea typeface=""/>
                          <a:cs typeface=""/>
                        </a:defRPr>
                      </a:lvl3pPr>
                      <a:lvl4pPr marL="1371600" algn="l" defTabSz="914400" rtl="0" eaLnBrk="1" latinLnBrk="0" hangingPunct="1">
                        <a:defRPr sz="1800" kern="1200">
                          <a:solidFill>
                            <a:schemeClr val="tx1"/>
                          </a:solidFill>
                          <a:latin typeface="Calibri" panose="020F0502020204030204"/>
                          <a:ea typeface=""/>
                          <a:cs typeface=""/>
                        </a:defRPr>
                      </a:lvl4pPr>
                      <a:lvl5pPr marL="1828800" algn="l" defTabSz="914400" rtl="0" eaLnBrk="1" latinLnBrk="0" hangingPunct="1">
                        <a:defRPr sz="1800" kern="1200">
                          <a:solidFill>
                            <a:schemeClr val="tx1"/>
                          </a:solidFill>
                          <a:latin typeface="Calibri" panose="020F0502020204030204"/>
                          <a:ea typeface=""/>
                          <a:cs typeface=""/>
                        </a:defRPr>
                      </a:lvl5pPr>
                      <a:lvl6pPr marL="2286000" algn="l" defTabSz="914400" rtl="0" eaLnBrk="1" latinLnBrk="0" hangingPunct="1">
                        <a:defRPr sz="1800" kern="1200">
                          <a:solidFill>
                            <a:schemeClr val="tx1"/>
                          </a:solidFill>
                          <a:latin typeface="Calibri" panose="020F0502020204030204"/>
                          <a:ea typeface=""/>
                          <a:cs typeface=""/>
                        </a:defRPr>
                      </a:lvl6pPr>
                      <a:lvl7pPr marL="2743200" algn="l" defTabSz="914400" rtl="0" eaLnBrk="1" latinLnBrk="0" hangingPunct="1">
                        <a:defRPr sz="1800" kern="1200">
                          <a:solidFill>
                            <a:schemeClr val="tx1"/>
                          </a:solidFill>
                          <a:latin typeface="Calibri" panose="020F0502020204030204"/>
                          <a:ea typeface=""/>
                          <a:cs typeface=""/>
                        </a:defRPr>
                      </a:lvl7pPr>
                      <a:lvl8pPr marL="3200400" algn="l" defTabSz="914400" rtl="0" eaLnBrk="1" latinLnBrk="0" hangingPunct="1">
                        <a:defRPr sz="1800" kern="1200">
                          <a:solidFill>
                            <a:schemeClr val="tx1"/>
                          </a:solidFill>
                          <a:latin typeface="Calibri" panose="020F0502020204030204"/>
                          <a:ea typeface=""/>
                          <a:cs typeface=""/>
                        </a:defRPr>
                      </a:lvl8pPr>
                      <a:lvl9pPr marL="3657600" algn="l" defTabSz="914400" rtl="0" eaLnBrk="1" latinLnBrk="0" hangingPunct="1">
                        <a:defRPr sz="1800" kern="1200">
                          <a:solidFill>
                            <a:schemeClr val="tx1"/>
                          </a:solidFill>
                          <a:latin typeface="Calibri" panose="020F0502020204030204"/>
                          <a:ea typeface=""/>
                          <a:cs typeface=""/>
                        </a:defRPr>
                      </a:lvl9pPr>
                    </a:lstStyle>
                    <a:p>
                      <a:pPr>
                        <a:lnSpc>
                          <a:spcPct val="107000"/>
                        </a:lnSpc>
                        <a:spcAft>
                          <a:spcPts val="0"/>
                        </a:spcAft>
                      </a:pPr>
                      <a:r>
                        <a:rPr lang="en-US" sz="1200" dirty="0">
                          <a:effectLst/>
                          <a:latin typeface="+mn-lt"/>
                          <a:ea typeface="DengXian"/>
                          <a:cs typeface="Times New Roman" panose="02020603050405020304" pitchFamily="18" charset="0"/>
                        </a:rPr>
                        <a:t>All sensitive attributes</a:t>
                      </a:r>
                      <a:endParaRPr lang="en-SG" sz="1200" dirty="0">
                        <a:effectLst/>
                        <a:latin typeface="+mn-lt"/>
                        <a:ea typeface="DengXian"/>
                        <a:cs typeface="Times New Roman" panose="02020603050405020304" pitchFamily="18" charset="0"/>
                      </a:endParaRPr>
                    </a:p>
                  </a:txBody>
                  <a:tcPr marL="34313" marR="34313"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ea typeface=""/>
                          <a:cs typeface=""/>
                        </a:defRPr>
                      </a:lvl1pPr>
                      <a:lvl2pPr marL="457200" algn="l" defTabSz="914400" rtl="0" eaLnBrk="1" latinLnBrk="0" hangingPunct="1">
                        <a:defRPr sz="1800" kern="1200">
                          <a:solidFill>
                            <a:schemeClr val="tx1"/>
                          </a:solidFill>
                          <a:latin typeface="Calibri" panose="020F0502020204030204"/>
                          <a:ea typeface=""/>
                          <a:cs typeface=""/>
                        </a:defRPr>
                      </a:lvl2pPr>
                      <a:lvl3pPr marL="914400" algn="l" defTabSz="914400" rtl="0" eaLnBrk="1" latinLnBrk="0" hangingPunct="1">
                        <a:defRPr sz="1800" kern="1200">
                          <a:solidFill>
                            <a:schemeClr val="tx1"/>
                          </a:solidFill>
                          <a:latin typeface="Calibri" panose="020F0502020204030204"/>
                          <a:ea typeface=""/>
                          <a:cs typeface=""/>
                        </a:defRPr>
                      </a:lvl3pPr>
                      <a:lvl4pPr marL="1371600" algn="l" defTabSz="914400" rtl="0" eaLnBrk="1" latinLnBrk="0" hangingPunct="1">
                        <a:defRPr sz="1800" kern="1200">
                          <a:solidFill>
                            <a:schemeClr val="tx1"/>
                          </a:solidFill>
                          <a:latin typeface="Calibri" panose="020F0502020204030204"/>
                          <a:ea typeface=""/>
                          <a:cs typeface=""/>
                        </a:defRPr>
                      </a:lvl4pPr>
                      <a:lvl5pPr marL="1828800" algn="l" defTabSz="914400" rtl="0" eaLnBrk="1" latinLnBrk="0" hangingPunct="1">
                        <a:defRPr sz="1800" kern="1200">
                          <a:solidFill>
                            <a:schemeClr val="tx1"/>
                          </a:solidFill>
                          <a:latin typeface="Calibri" panose="020F0502020204030204"/>
                          <a:ea typeface=""/>
                          <a:cs typeface=""/>
                        </a:defRPr>
                      </a:lvl5pPr>
                      <a:lvl6pPr marL="2286000" algn="l" defTabSz="914400" rtl="0" eaLnBrk="1" latinLnBrk="0" hangingPunct="1">
                        <a:defRPr sz="1800" kern="1200">
                          <a:solidFill>
                            <a:schemeClr val="tx1"/>
                          </a:solidFill>
                          <a:latin typeface="Calibri" panose="020F0502020204030204"/>
                          <a:ea typeface=""/>
                          <a:cs typeface=""/>
                        </a:defRPr>
                      </a:lvl6pPr>
                      <a:lvl7pPr marL="2743200" algn="l" defTabSz="914400" rtl="0" eaLnBrk="1" latinLnBrk="0" hangingPunct="1">
                        <a:defRPr sz="1800" kern="1200">
                          <a:solidFill>
                            <a:schemeClr val="tx1"/>
                          </a:solidFill>
                          <a:latin typeface="Calibri" panose="020F0502020204030204"/>
                          <a:ea typeface=""/>
                          <a:cs typeface=""/>
                        </a:defRPr>
                      </a:lvl7pPr>
                      <a:lvl8pPr marL="3200400" algn="l" defTabSz="914400" rtl="0" eaLnBrk="1" latinLnBrk="0" hangingPunct="1">
                        <a:defRPr sz="1800" kern="1200">
                          <a:solidFill>
                            <a:schemeClr val="tx1"/>
                          </a:solidFill>
                          <a:latin typeface="Calibri" panose="020F0502020204030204"/>
                          <a:ea typeface=""/>
                          <a:cs typeface=""/>
                        </a:defRPr>
                      </a:lvl8pPr>
                      <a:lvl9pPr marL="3657600" algn="l" defTabSz="914400" rtl="0" eaLnBrk="1" latinLnBrk="0" hangingPunct="1">
                        <a:defRPr sz="1800" kern="1200">
                          <a:solidFill>
                            <a:schemeClr val="tx1"/>
                          </a:solidFill>
                          <a:latin typeface="Calibri" panose="020F0502020204030204"/>
                          <a:ea typeface=""/>
                          <a:cs typeface=""/>
                        </a:defRPr>
                      </a:lvl9pPr>
                    </a:lstStyle>
                    <a:p>
                      <a:pPr>
                        <a:lnSpc>
                          <a:spcPct val="107000"/>
                        </a:lnSpc>
                        <a:spcAft>
                          <a:spcPts val="0"/>
                        </a:spcAft>
                      </a:pPr>
                      <a:r>
                        <a:rPr lang="en-US" sz="1200" dirty="0">
                          <a:effectLst/>
                          <a:latin typeface="+mn-lt"/>
                          <a:ea typeface="DengXian"/>
                          <a:cs typeface="Segoe UI" panose="020B0502040204020203" pitchFamily="34" charset="0"/>
                        </a:rPr>
                        <a:t>Agencies should assess whether a data field is a sensitive attribute.</a:t>
                      </a:r>
                    </a:p>
                    <a:p>
                      <a:pPr>
                        <a:lnSpc>
                          <a:spcPct val="107000"/>
                        </a:lnSpc>
                        <a:spcAft>
                          <a:spcPts val="0"/>
                        </a:spcAft>
                      </a:pPr>
                      <a:endParaRPr lang="en-US" sz="1200" dirty="0">
                        <a:effectLst/>
                        <a:latin typeface="+mn-lt"/>
                        <a:ea typeface="DengXian"/>
                        <a:cs typeface="Segoe UI" panose="020B0502040204020203" pitchFamily="34" charset="0"/>
                      </a:endParaRPr>
                    </a:p>
                    <a:p>
                      <a:pPr>
                        <a:lnSpc>
                          <a:spcPct val="107000"/>
                        </a:lnSpc>
                        <a:spcAft>
                          <a:spcPts val="0"/>
                        </a:spcAft>
                      </a:pPr>
                      <a:r>
                        <a:rPr lang="en-US" sz="1200" dirty="0">
                          <a:effectLst/>
                          <a:latin typeface="+mn-lt"/>
                          <a:ea typeface="DengXian"/>
                          <a:cs typeface="Segoe UI" panose="020B0502040204020203" pitchFamily="34" charset="0"/>
                        </a:rPr>
                        <a:t>Where datasets have sensitive attributes, agencies should assess (a) the sensitivity of these attributes; and (b) the risk of misuse of such data from re-identification, in order to determine whether </a:t>
                      </a:r>
                      <a:r>
                        <a:rPr lang="en-US" sz="1200" dirty="0" err="1">
                          <a:effectLst/>
                          <a:latin typeface="+mn-lt"/>
                          <a:ea typeface="DengXian"/>
                          <a:cs typeface="Segoe UI" panose="020B0502040204020203" pitchFamily="34" charset="0"/>
                        </a:rPr>
                        <a:t>anonymisation</a:t>
                      </a:r>
                      <a:r>
                        <a:rPr lang="en-US" sz="1200" dirty="0">
                          <a:effectLst/>
                          <a:latin typeface="+mn-lt"/>
                          <a:ea typeface="DengXian"/>
                          <a:cs typeface="Segoe UI" panose="020B0502040204020203" pitchFamily="34" charset="0"/>
                        </a:rPr>
                        <a:t> methods should be applied. Agencies should also consider other additional safeguards (e.g. such as pre-screening of researchers), should more sensitive attributes be shared as part of the dataset.</a:t>
                      </a:r>
                      <a:endParaRPr lang="en-SG" sz="1200" dirty="0">
                        <a:effectLst/>
                        <a:latin typeface="+mn-lt"/>
                        <a:ea typeface="DengXian"/>
                        <a:cs typeface="Times New Roman" panose="02020603050405020304" pitchFamily="18" charset="0"/>
                      </a:endParaRPr>
                    </a:p>
                  </a:txBody>
                  <a:tcPr marL="34313" marR="34313"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ea typeface=""/>
                          <a:cs typeface=""/>
                        </a:defRPr>
                      </a:lvl1pPr>
                      <a:lvl2pPr marL="457200" algn="l" defTabSz="914400" rtl="0" eaLnBrk="1" latinLnBrk="0" hangingPunct="1">
                        <a:defRPr sz="1800" kern="1200">
                          <a:solidFill>
                            <a:schemeClr val="tx1"/>
                          </a:solidFill>
                          <a:latin typeface="Calibri" panose="020F0502020204030204"/>
                          <a:ea typeface=""/>
                          <a:cs typeface=""/>
                        </a:defRPr>
                      </a:lvl2pPr>
                      <a:lvl3pPr marL="914400" algn="l" defTabSz="914400" rtl="0" eaLnBrk="1" latinLnBrk="0" hangingPunct="1">
                        <a:defRPr sz="1800" kern="1200">
                          <a:solidFill>
                            <a:schemeClr val="tx1"/>
                          </a:solidFill>
                          <a:latin typeface="Calibri" panose="020F0502020204030204"/>
                          <a:ea typeface=""/>
                          <a:cs typeface=""/>
                        </a:defRPr>
                      </a:lvl3pPr>
                      <a:lvl4pPr marL="1371600" algn="l" defTabSz="914400" rtl="0" eaLnBrk="1" latinLnBrk="0" hangingPunct="1">
                        <a:defRPr sz="1800" kern="1200">
                          <a:solidFill>
                            <a:schemeClr val="tx1"/>
                          </a:solidFill>
                          <a:latin typeface="Calibri" panose="020F0502020204030204"/>
                          <a:ea typeface=""/>
                          <a:cs typeface=""/>
                        </a:defRPr>
                      </a:lvl4pPr>
                      <a:lvl5pPr marL="1828800" algn="l" defTabSz="914400" rtl="0" eaLnBrk="1" latinLnBrk="0" hangingPunct="1">
                        <a:defRPr sz="1800" kern="1200">
                          <a:solidFill>
                            <a:schemeClr val="tx1"/>
                          </a:solidFill>
                          <a:latin typeface="Calibri" panose="020F0502020204030204"/>
                          <a:ea typeface=""/>
                          <a:cs typeface=""/>
                        </a:defRPr>
                      </a:lvl5pPr>
                      <a:lvl6pPr marL="2286000" algn="l" defTabSz="914400" rtl="0" eaLnBrk="1" latinLnBrk="0" hangingPunct="1">
                        <a:defRPr sz="1800" kern="1200">
                          <a:solidFill>
                            <a:schemeClr val="tx1"/>
                          </a:solidFill>
                          <a:latin typeface="Calibri" panose="020F0502020204030204"/>
                          <a:ea typeface=""/>
                          <a:cs typeface=""/>
                        </a:defRPr>
                      </a:lvl6pPr>
                      <a:lvl7pPr marL="2743200" algn="l" defTabSz="914400" rtl="0" eaLnBrk="1" latinLnBrk="0" hangingPunct="1">
                        <a:defRPr sz="1800" kern="1200">
                          <a:solidFill>
                            <a:schemeClr val="tx1"/>
                          </a:solidFill>
                          <a:latin typeface="Calibri" panose="020F0502020204030204"/>
                          <a:ea typeface=""/>
                          <a:cs typeface=""/>
                        </a:defRPr>
                      </a:lvl7pPr>
                      <a:lvl8pPr marL="3200400" algn="l" defTabSz="914400" rtl="0" eaLnBrk="1" latinLnBrk="0" hangingPunct="1">
                        <a:defRPr sz="1800" kern="1200">
                          <a:solidFill>
                            <a:schemeClr val="tx1"/>
                          </a:solidFill>
                          <a:latin typeface="Calibri" panose="020F0502020204030204"/>
                          <a:ea typeface=""/>
                          <a:cs typeface=""/>
                        </a:defRPr>
                      </a:lvl8pPr>
                      <a:lvl9pPr marL="3657600" algn="l" defTabSz="914400" rtl="0" eaLnBrk="1" latinLnBrk="0" hangingPunct="1">
                        <a:defRPr sz="1800" kern="1200">
                          <a:solidFill>
                            <a:schemeClr val="tx1"/>
                          </a:solidFill>
                          <a:latin typeface="Calibri" panose="020F0502020204030204"/>
                          <a:ea typeface=""/>
                          <a:cs typeface=""/>
                        </a:defRPr>
                      </a:lvl9pPr>
                    </a:lstStyle>
                    <a:p>
                      <a:pPr>
                        <a:lnSpc>
                          <a:spcPct val="107000"/>
                        </a:lnSpc>
                        <a:spcAft>
                          <a:spcPts val="0"/>
                        </a:spcAft>
                      </a:pPr>
                      <a:r>
                        <a:rPr lang="en-SG" sz="1200" dirty="0">
                          <a:effectLst/>
                          <a:latin typeface="+mn-lt"/>
                        </a:rPr>
                        <a:t>N.A., retain full</a:t>
                      </a:r>
                      <a:endParaRPr lang="en-SG" sz="1200" dirty="0">
                        <a:effectLst/>
                        <a:latin typeface="+mn-lt"/>
                        <a:ea typeface="DengXian"/>
                        <a:cs typeface="Times New Roman" panose="02020603050405020304" pitchFamily="18" charset="0"/>
                      </a:endParaRPr>
                    </a:p>
                  </a:txBody>
                  <a:tcPr marL="34313" marR="34313"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xmlns="" val="582424168"/>
                  </a:ext>
                </a:extLst>
              </a:tr>
            </a:tbl>
          </a:graphicData>
        </a:graphic>
      </p:graphicFrame>
      <p:sp>
        <p:nvSpPr>
          <p:cNvPr id="6" name="TextBox 5"/>
          <p:cNvSpPr txBox="1"/>
          <p:nvPr/>
        </p:nvSpPr>
        <p:spPr>
          <a:xfrm>
            <a:off x="5862483" y="639"/>
            <a:ext cx="3281668" cy="307777"/>
          </a:xfrm>
          <a:prstGeom prst="rect">
            <a:avLst/>
          </a:prstGeom>
          <a:solidFill>
            <a:srgbClr val="FFC000"/>
          </a:solidFill>
        </p:spPr>
        <p:txBody>
          <a:bodyPr wrap="none" rtlCol="0">
            <a:spAutoFit/>
          </a:bodyPr>
          <a:lstStyle/>
          <a:p>
            <a:r>
              <a:rPr lang="en-US" sz="1400" dirty="0" smtClean="0"/>
              <a:t>For internal sharing only – do not circulate</a:t>
            </a:r>
            <a:endParaRPr lang="en-US" sz="1400" dirty="0"/>
          </a:p>
        </p:txBody>
      </p:sp>
    </p:spTree>
    <p:extLst>
      <p:ext uri="{BB962C8B-B14F-4D97-AF65-F5344CB8AC3E}">
        <p14:creationId xmlns:p14="http://schemas.microsoft.com/office/powerpoint/2010/main" val="66767669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86CB4B4D-7CA3-9044-876B-883B54F8677D}" type="slidenum">
              <a:rPr lang="uk-UA" smtClean="0"/>
              <a:pPr/>
              <a:t>23</a:t>
            </a:fld>
            <a:endParaRPr lang="uk-UA" dirty="0"/>
          </a:p>
        </p:txBody>
      </p:sp>
      <p:sp>
        <p:nvSpPr>
          <p:cNvPr id="11" name="Rectangle 10"/>
          <p:cNvSpPr/>
          <p:nvPr/>
        </p:nvSpPr>
        <p:spPr>
          <a:xfrm>
            <a:off x="4356339" y="4809119"/>
            <a:ext cx="4572000" cy="261610"/>
          </a:xfrm>
          <a:prstGeom prst="rect">
            <a:avLst/>
          </a:prstGeom>
        </p:spPr>
        <p:txBody>
          <a:bodyPr>
            <a:spAutoFit/>
          </a:bodyPr>
          <a:lstStyle/>
          <a:p>
            <a:pPr algn="r">
              <a:defRPr/>
            </a:pPr>
            <a:r>
              <a:rPr lang="en-SG" sz="1050" i="1" smtClean="0">
                <a:cs typeface="Times New Roman" panose="02020603050405020304" pitchFamily="18" charset="0"/>
              </a:rPr>
              <a:t>Source: SNDGO</a:t>
            </a:r>
            <a:endParaRPr lang="en-US" sz="1050" i="1" dirty="0"/>
          </a:p>
        </p:txBody>
      </p:sp>
      <p:sp>
        <p:nvSpPr>
          <p:cNvPr id="6" name="Title 1">
            <a:extLst>
              <a:ext uri="{FF2B5EF4-FFF2-40B4-BE49-F238E27FC236}">
                <a16:creationId xmlns:a16="http://schemas.microsoft.com/office/drawing/2014/main" xmlns="" id="{23BD6B43-5F8D-4FBB-8AEF-3E86ED681904}"/>
              </a:ext>
            </a:extLst>
          </p:cNvPr>
          <p:cNvSpPr txBox="1">
            <a:spLocks/>
          </p:cNvSpPr>
          <p:nvPr/>
        </p:nvSpPr>
        <p:spPr>
          <a:xfrm>
            <a:off x="258714" y="163297"/>
            <a:ext cx="8446571" cy="515624"/>
          </a:xfrm>
          <a:prstGeom prst="rect">
            <a:avLst/>
          </a:prstGeom>
        </p:spPr>
        <p:txBody>
          <a:bodyPr vert="horz" lIns="91440" tIns="45720" rIns="91440" bIns="45720" rtlCol="0" anchor="ctr">
            <a:normAutofit/>
          </a:bodyPr>
          <a:lstStyle>
            <a:lvl1pPr algn="l" defTabSz="685783" rtl="0" eaLnBrk="1" latinLnBrk="0" hangingPunct="1">
              <a:lnSpc>
                <a:spcPct val="90000"/>
              </a:lnSpc>
              <a:spcBef>
                <a:spcPct val="0"/>
              </a:spcBef>
              <a:buNone/>
              <a:defRPr sz="2400" b="1" kern="1200">
                <a:solidFill>
                  <a:srgbClr val="8E2200"/>
                </a:solidFill>
                <a:latin typeface="+mn-lt"/>
                <a:ea typeface="+mj-ea"/>
                <a:cs typeface="+mj-cs"/>
              </a:defRPr>
            </a:lvl1pPr>
          </a:lstStyle>
          <a:p>
            <a:pPr marL="0" marR="0" lvl="0" indent="0" algn="l" defTabSz="685783" rtl="0" eaLnBrk="1" fontAlgn="auto" latinLnBrk="0" hangingPunct="1">
              <a:lnSpc>
                <a:spcPct val="90000"/>
              </a:lnSpc>
              <a:spcBef>
                <a:spcPct val="0"/>
              </a:spcBef>
              <a:spcAft>
                <a:spcPts val="0"/>
              </a:spcAft>
              <a:buClrTx/>
              <a:buSzTx/>
              <a:buFontTx/>
              <a:buNone/>
              <a:tabLst/>
              <a:defRPr/>
            </a:pPr>
            <a:r>
              <a:rPr kumimoji="0" lang="en-US" sz="2000" b="1" i="0" u="none" strike="noStrike" kern="1200" cap="none" spc="0" normalizeH="0" baseline="0" noProof="0" dirty="0" smtClean="0">
                <a:ln>
                  <a:noFill/>
                </a:ln>
                <a:solidFill>
                  <a:srgbClr val="8E2200"/>
                </a:solidFill>
                <a:effectLst/>
                <a:uLnTx/>
                <a:uFillTx/>
                <a:latin typeface="Calibri" panose="020F0502020204030204"/>
                <a:ea typeface=""/>
                <a:cs typeface=""/>
              </a:rPr>
              <a:t>Stage 2: Testing of Re-Identification Risks</a:t>
            </a:r>
            <a:endParaRPr kumimoji="0" lang="en-SG" sz="2000" b="1" i="0" u="none" strike="noStrike" kern="1200" cap="none" spc="0" normalizeH="0" baseline="0" noProof="0" dirty="0">
              <a:ln>
                <a:noFill/>
              </a:ln>
              <a:solidFill>
                <a:srgbClr val="8E2200"/>
              </a:solidFill>
              <a:effectLst/>
              <a:uLnTx/>
              <a:uFillTx/>
              <a:latin typeface="Calibri" panose="020F0502020204030204"/>
              <a:ea typeface=""/>
              <a:cs typeface=""/>
            </a:endParaRPr>
          </a:p>
        </p:txBody>
      </p:sp>
      <p:sp>
        <p:nvSpPr>
          <p:cNvPr id="7" name="Content Placeholder 2">
            <a:extLst>
              <a:ext uri="{FF2B5EF4-FFF2-40B4-BE49-F238E27FC236}">
                <a16:creationId xmlns:a16="http://schemas.microsoft.com/office/drawing/2014/main" xmlns="" id="{36DE5FD0-88CE-42B5-B986-6B11CFA16540}"/>
              </a:ext>
            </a:extLst>
          </p:cNvPr>
          <p:cNvSpPr txBox="1">
            <a:spLocks/>
          </p:cNvSpPr>
          <p:nvPr/>
        </p:nvSpPr>
        <p:spPr>
          <a:xfrm>
            <a:off x="258714" y="783670"/>
            <a:ext cx="8382776" cy="3920700"/>
          </a:xfrm>
          <a:prstGeom prst="rect">
            <a:avLst/>
          </a:prstGeom>
        </p:spPr>
        <p:txBody>
          <a:bodyPr vert="horz" lIns="91440" tIns="45720" rIns="91440" bIns="45720" rtlCol="0">
            <a:noAutofit/>
          </a:bodyPr>
          <a:lstStyle>
            <a:lvl1pPr marL="334558" indent="-334558" algn="l" defTabSz="685783" rtl="0" eaLnBrk="1" latinLnBrk="0" hangingPunct="1">
              <a:lnSpc>
                <a:spcPct val="90000"/>
              </a:lnSpc>
              <a:spcBef>
                <a:spcPts val="750"/>
              </a:spcBef>
              <a:buFont typeface="+mj-lt"/>
              <a:buAutoNum type="arabicPeriod"/>
              <a:defRPr sz="1500" kern="1200">
                <a:solidFill>
                  <a:schemeClr val="tx1"/>
                </a:solidFill>
                <a:latin typeface="+mn-lt"/>
                <a:ea typeface="+mn-ea"/>
                <a:cs typeface="+mn-cs"/>
              </a:defRPr>
            </a:lvl1pPr>
            <a:lvl2pPr marL="685783" indent="-351227" algn="l" defTabSz="685783" rtl="0" eaLnBrk="1" latinLnBrk="0" hangingPunct="1">
              <a:lnSpc>
                <a:spcPct val="90000"/>
              </a:lnSpc>
              <a:spcBef>
                <a:spcPts val="375"/>
              </a:spcBef>
              <a:buFont typeface="+mj-lt"/>
              <a:buAutoNum type="alphaLcPeriod"/>
              <a:defRPr sz="1500" kern="1200">
                <a:solidFill>
                  <a:schemeClr val="tx1"/>
                </a:solidFill>
                <a:latin typeface="+mn-lt"/>
                <a:ea typeface="+mn-ea"/>
                <a:cs typeface="+mn-cs"/>
              </a:defRPr>
            </a:lvl2pPr>
            <a:lvl3pPr marL="1004863" indent="-319080" algn="l" defTabSz="685783" rtl="0" eaLnBrk="1" latinLnBrk="0" hangingPunct="1">
              <a:lnSpc>
                <a:spcPct val="90000"/>
              </a:lnSpc>
              <a:spcBef>
                <a:spcPts val="375"/>
              </a:spcBef>
              <a:buFont typeface="+mj-lt"/>
              <a:buAutoNum type="romanLcPeriod"/>
              <a:defRPr sz="1500" kern="1200">
                <a:solidFill>
                  <a:schemeClr val="tx1"/>
                </a:solidFill>
                <a:latin typeface="+mn-lt"/>
                <a:ea typeface="+mn-ea"/>
                <a:cs typeface="+mn-cs"/>
              </a:defRPr>
            </a:lvl3pPr>
            <a:lvl4pPr marL="1200120" indent="-171446" algn="l" defTabSz="685783"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4pPr>
            <a:lvl5pPr marL="1543012" indent="-171446" algn="l" defTabSz="685783"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42892" marR="0" lvl="0" indent="-342892" algn="l" defTabSz="685783" rtl="0" eaLnBrk="1" fontAlgn="auto" latinLnBrk="0" hangingPunct="1">
              <a:lnSpc>
                <a:spcPct val="90000"/>
              </a:lnSpc>
              <a:spcBef>
                <a:spcPts val="750"/>
              </a:spcBef>
              <a:spcAft>
                <a:spcPts val="0"/>
              </a:spcAft>
              <a:buClrTx/>
              <a:buSzTx/>
              <a:buFont typeface="+mj-lt"/>
              <a:buAutoNum type="arabicPeriod"/>
              <a:tabLst/>
              <a:defRPr/>
            </a:pPr>
            <a:r>
              <a:rPr kumimoji="0" lang="en-SG" sz="1500" b="0" i="0" u="none" strike="noStrike" kern="1200" cap="none" spc="0" normalizeH="0" baseline="0" noProof="0" dirty="0" smtClean="0">
                <a:ln>
                  <a:noFill/>
                </a:ln>
                <a:solidFill>
                  <a:sysClr val="windowText" lastClr="000000"/>
                </a:solidFill>
                <a:effectLst/>
                <a:uLnTx/>
                <a:uFillTx/>
                <a:latin typeface="Calibri" panose="020F0502020204030204"/>
                <a:ea typeface=""/>
                <a:cs typeface=""/>
              </a:rPr>
              <a:t>To ensure that the datasets are ‘sufficiently anonymised’ and the re-identification risks are sufficiently low, we propose to:</a:t>
            </a:r>
          </a:p>
          <a:p>
            <a:pPr marL="694117" marR="0" lvl="1" indent="-342892" algn="l" defTabSz="685783" rtl="0" eaLnBrk="1" fontAlgn="auto" latinLnBrk="0" hangingPunct="1">
              <a:lnSpc>
                <a:spcPct val="90000"/>
              </a:lnSpc>
              <a:spcBef>
                <a:spcPts val="375"/>
              </a:spcBef>
              <a:spcAft>
                <a:spcPts val="0"/>
              </a:spcAft>
              <a:buClrTx/>
              <a:buSzTx/>
              <a:buFont typeface="+mj-lt"/>
              <a:buAutoNum type="alphaLcPeriod"/>
              <a:tabLst/>
              <a:defRPr/>
            </a:pPr>
            <a:r>
              <a:rPr kumimoji="0" lang="en-SG" sz="1500" b="1" i="0" u="sng" strike="noStrike" kern="1200" cap="none" spc="0" normalizeH="0" baseline="0" noProof="0" dirty="0" smtClean="0">
                <a:ln>
                  <a:noFill/>
                </a:ln>
                <a:solidFill>
                  <a:srgbClr val="911A17"/>
                </a:solidFill>
                <a:effectLst/>
                <a:uLnTx/>
                <a:uFillTx/>
                <a:latin typeface="Calibri" panose="020F0502020204030204"/>
                <a:ea typeface=""/>
                <a:cs typeface=""/>
              </a:rPr>
              <a:t>Introduce two mandatory re-identification risk tests</a:t>
            </a:r>
            <a:r>
              <a:rPr kumimoji="0" lang="en-SG" sz="1500" b="1" i="0" u="none" strike="noStrike" kern="1200" cap="none" spc="0" normalizeH="0" baseline="0" noProof="0" dirty="0" smtClean="0">
                <a:ln>
                  <a:noFill/>
                </a:ln>
                <a:solidFill>
                  <a:srgbClr val="911A17"/>
                </a:solidFill>
                <a:effectLst/>
                <a:uLnTx/>
                <a:uFillTx/>
                <a:latin typeface="Calibri" panose="020F0502020204030204"/>
                <a:ea typeface=""/>
                <a:cs typeface=""/>
              </a:rPr>
              <a:t> for WOG Access Mode A</a:t>
            </a:r>
            <a:r>
              <a:rPr kumimoji="0" lang="en-SG" sz="1500" b="0" i="0" u="none" strike="noStrike" kern="1200" cap="none" spc="0" normalizeH="0" baseline="0" noProof="0" dirty="0" smtClean="0">
                <a:ln>
                  <a:noFill/>
                </a:ln>
                <a:solidFill>
                  <a:sysClr val="windowText" lastClr="000000"/>
                </a:solidFill>
                <a:effectLst/>
                <a:uLnTx/>
                <a:uFillTx/>
                <a:latin typeface="Calibri" panose="020F0502020204030204"/>
                <a:ea typeface=""/>
                <a:cs typeface=""/>
              </a:rPr>
              <a:t>; and</a:t>
            </a:r>
          </a:p>
          <a:p>
            <a:pPr marL="694117" marR="0" lvl="1" indent="-342892" algn="l" defTabSz="685783" rtl="0" eaLnBrk="1" fontAlgn="auto" latinLnBrk="0" hangingPunct="1">
              <a:lnSpc>
                <a:spcPct val="90000"/>
              </a:lnSpc>
              <a:spcBef>
                <a:spcPts val="375"/>
              </a:spcBef>
              <a:spcAft>
                <a:spcPts val="0"/>
              </a:spcAft>
              <a:buClrTx/>
              <a:buSzTx/>
              <a:buFont typeface="+mj-lt"/>
              <a:buAutoNum type="alphaLcPeriod"/>
              <a:tabLst/>
              <a:defRPr/>
            </a:pPr>
            <a:r>
              <a:rPr kumimoji="0" lang="en-SG" sz="1500" b="1" i="0" u="sng" strike="noStrike" kern="1200" cap="none" spc="0" normalizeH="0" baseline="0" noProof="0" dirty="0" smtClean="0">
                <a:ln>
                  <a:noFill/>
                </a:ln>
                <a:solidFill>
                  <a:srgbClr val="911A17"/>
                </a:solidFill>
                <a:effectLst/>
                <a:uLnTx/>
                <a:uFillTx/>
                <a:latin typeface="Calibri" panose="020F0502020204030204"/>
                <a:ea typeface=""/>
                <a:cs typeface=""/>
              </a:rPr>
              <a:t>Suggest optional re-identification risk tests</a:t>
            </a:r>
            <a:r>
              <a:rPr kumimoji="0" lang="en-SG" sz="1500" b="1" i="0" u="none" strike="noStrike" kern="1200" cap="none" spc="0" normalizeH="0" baseline="0" noProof="0" dirty="0" smtClean="0">
                <a:ln>
                  <a:noFill/>
                </a:ln>
                <a:solidFill>
                  <a:srgbClr val="911A17"/>
                </a:solidFill>
                <a:effectLst/>
                <a:uLnTx/>
                <a:uFillTx/>
                <a:latin typeface="Calibri" panose="020F0502020204030204"/>
                <a:ea typeface=""/>
                <a:cs typeface=""/>
              </a:rPr>
              <a:t> otherwise</a:t>
            </a:r>
            <a:r>
              <a:rPr kumimoji="0" lang="en-SG" sz="1500" b="0" i="0" u="none" strike="noStrike" kern="1200" cap="none" spc="0" normalizeH="0" baseline="0" noProof="0" dirty="0" smtClean="0">
                <a:ln>
                  <a:noFill/>
                </a:ln>
                <a:solidFill>
                  <a:sysClr val="windowText" lastClr="000000"/>
                </a:solidFill>
                <a:effectLst/>
                <a:uLnTx/>
                <a:uFillTx/>
                <a:latin typeface="Calibri" panose="020F0502020204030204"/>
                <a:ea typeface=""/>
                <a:cs typeface=""/>
              </a:rPr>
              <a:t>. </a:t>
            </a:r>
            <a:endParaRPr kumimoji="0" lang="en-SG" sz="1500" b="0" i="0" u="none" strike="noStrike" kern="1200" cap="none" spc="0" normalizeH="0" baseline="0" noProof="0" dirty="0">
              <a:ln>
                <a:noFill/>
              </a:ln>
              <a:solidFill>
                <a:sysClr val="windowText" lastClr="000000"/>
              </a:solidFill>
              <a:effectLst/>
              <a:uLnTx/>
              <a:uFillTx/>
              <a:latin typeface="Calibri" panose="020F0502020204030204"/>
              <a:ea typeface=""/>
              <a:cs typeface=""/>
            </a:endParaRPr>
          </a:p>
        </p:txBody>
      </p:sp>
      <p:graphicFrame>
        <p:nvGraphicFramePr>
          <p:cNvPr id="8" name="Table 7">
            <a:extLst>
              <a:ext uri="{FF2B5EF4-FFF2-40B4-BE49-F238E27FC236}">
                <a16:creationId xmlns:a16="http://schemas.microsoft.com/office/drawing/2014/main" xmlns="" id="{8F32B761-4DE6-45ED-B95E-2ADB9EB35EC2}"/>
              </a:ext>
            </a:extLst>
          </p:cNvPr>
          <p:cNvGraphicFramePr>
            <a:graphicFrameLocks noGrp="1"/>
          </p:cNvGraphicFramePr>
          <p:nvPr>
            <p:extLst>
              <p:ext uri="{D42A27DB-BD31-4B8C-83A1-F6EECF244321}">
                <p14:modId xmlns:p14="http://schemas.microsoft.com/office/powerpoint/2010/main" val="1750379865"/>
              </p:ext>
            </p:extLst>
          </p:nvPr>
        </p:nvGraphicFramePr>
        <p:xfrm>
          <a:off x="441807" y="1873514"/>
          <a:ext cx="8080384" cy="2935605"/>
        </p:xfrm>
        <a:graphic>
          <a:graphicData uri="http://schemas.openxmlformats.org/drawingml/2006/table">
            <a:tbl>
              <a:tblPr firstRow="1" firstCol="1" bandRow="1"/>
              <a:tblGrid>
                <a:gridCol w="1756736">
                  <a:extLst>
                    <a:ext uri="{9D8B030D-6E8A-4147-A177-3AD203B41FA5}">
                      <a16:colId xmlns:a16="http://schemas.microsoft.com/office/drawing/2014/main" xmlns="" val="1351195755"/>
                    </a:ext>
                  </a:extLst>
                </a:gridCol>
                <a:gridCol w="2447750">
                  <a:extLst>
                    <a:ext uri="{9D8B030D-6E8A-4147-A177-3AD203B41FA5}">
                      <a16:colId xmlns:a16="http://schemas.microsoft.com/office/drawing/2014/main" xmlns="" val="2123010514"/>
                    </a:ext>
                  </a:extLst>
                </a:gridCol>
                <a:gridCol w="1981031">
                  <a:extLst>
                    <a:ext uri="{9D8B030D-6E8A-4147-A177-3AD203B41FA5}">
                      <a16:colId xmlns:a16="http://schemas.microsoft.com/office/drawing/2014/main" xmlns="" val="3485239099"/>
                    </a:ext>
                  </a:extLst>
                </a:gridCol>
                <a:gridCol w="1894867">
                  <a:extLst>
                    <a:ext uri="{9D8B030D-6E8A-4147-A177-3AD203B41FA5}">
                      <a16:colId xmlns:a16="http://schemas.microsoft.com/office/drawing/2014/main" xmlns="" val="3068205418"/>
                    </a:ext>
                  </a:extLst>
                </a:gridCol>
              </a:tblGrid>
              <a:tr h="187071">
                <a:tc>
                  <a:txBody>
                    <a:bodyPr/>
                    <a:lstStyle>
                      <a:lvl1pPr marL="0" algn="l" defTabSz="914400" rtl="0" eaLnBrk="1" latinLnBrk="0" hangingPunct="1">
                        <a:defRPr sz="1800" kern="1200">
                          <a:solidFill>
                            <a:schemeClr val="tx1"/>
                          </a:solidFill>
                          <a:latin typeface="Calibri" panose="020F0502020204030204"/>
                          <a:ea typeface=""/>
                          <a:cs typeface=""/>
                        </a:defRPr>
                      </a:lvl1pPr>
                      <a:lvl2pPr marL="457200" algn="l" defTabSz="914400" rtl="0" eaLnBrk="1" latinLnBrk="0" hangingPunct="1">
                        <a:defRPr sz="1800" kern="1200">
                          <a:solidFill>
                            <a:schemeClr val="tx1"/>
                          </a:solidFill>
                          <a:latin typeface="Calibri" panose="020F0502020204030204"/>
                          <a:ea typeface=""/>
                          <a:cs typeface=""/>
                        </a:defRPr>
                      </a:lvl2pPr>
                      <a:lvl3pPr marL="914400" algn="l" defTabSz="914400" rtl="0" eaLnBrk="1" latinLnBrk="0" hangingPunct="1">
                        <a:defRPr sz="1800" kern="1200">
                          <a:solidFill>
                            <a:schemeClr val="tx1"/>
                          </a:solidFill>
                          <a:latin typeface="Calibri" panose="020F0502020204030204"/>
                          <a:ea typeface=""/>
                          <a:cs typeface=""/>
                        </a:defRPr>
                      </a:lvl3pPr>
                      <a:lvl4pPr marL="1371600" algn="l" defTabSz="914400" rtl="0" eaLnBrk="1" latinLnBrk="0" hangingPunct="1">
                        <a:defRPr sz="1800" kern="1200">
                          <a:solidFill>
                            <a:schemeClr val="tx1"/>
                          </a:solidFill>
                          <a:latin typeface="Calibri" panose="020F0502020204030204"/>
                          <a:ea typeface=""/>
                          <a:cs typeface=""/>
                        </a:defRPr>
                      </a:lvl4pPr>
                      <a:lvl5pPr marL="1828800" algn="l" defTabSz="914400" rtl="0" eaLnBrk="1" latinLnBrk="0" hangingPunct="1">
                        <a:defRPr sz="1800" kern="1200">
                          <a:solidFill>
                            <a:schemeClr val="tx1"/>
                          </a:solidFill>
                          <a:latin typeface="Calibri" panose="020F0502020204030204"/>
                          <a:ea typeface=""/>
                          <a:cs typeface=""/>
                        </a:defRPr>
                      </a:lvl5pPr>
                      <a:lvl6pPr marL="2286000" algn="l" defTabSz="914400" rtl="0" eaLnBrk="1" latinLnBrk="0" hangingPunct="1">
                        <a:defRPr sz="1800" kern="1200">
                          <a:solidFill>
                            <a:schemeClr val="tx1"/>
                          </a:solidFill>
                          <a:latin typeface="Calibri" panose="020F0502020204030204"/>
                          <a:ea typeface=""/>
                          <a:cs typeface=""/>
                        </a:defRPr>
                      </a:lvl6pPr>
                      <a:lvl7pPr marL="2743200" algn="l" defTabSz="914400" rtl="0" eaLnBrk="1" latinLnBrk="0" hangingPunct="1">
                        <a:defRPr sz="1800" kern="1200">
                          <a:solidFill>
                            <a:schemeClr val="tx1"/>
                          </a:solidFill>
                          <a:latin typeface="Calibri" panose="020F0502020204030204"/>
                          <a:ea typeface=""/>
                          <a:cs typeface=""/>
                        </a:defRPr>
                      </a:lvl7pPr>
                      <a:lvl8pPr marL="3200400" algn="l" defTabSz="914400" rtl="0" eaLnBrk="1" latinLnBrk="0" hangingPunct="1">
                        <a:defRPr sz="1800" kern="1200">
                          <a:solidFill>
                            <a:schemeClr val="tx1"/>
                          </a:solidFill>
                          <a:latin typeface="Calibri" panose="020F0502020204030204"/>
                          <a:ea typeface=""/>
                          <a:cs typeface=""/>
                        </a:defRPr>
                      </a:lvl8pPr>
                      <a:lvl9pPr marL="3657600" algn="l" defTabSz="914400" rtl="0" eaLnBrk="1" latinLnBrk="0" hangingPunct="1">
                        <a:defRPr sz="1800" kern="1200">
                          <a:solidFill>
                            <a:schemeClr val="tx1"/>
                          </a:solidFill>
                          <a:latin typeface="Calibri" panose="020F0502020204030204"/>
                          <a:ea typeface=""/>
                          <a:cs typeface=""/>
                        </a:defRPr>
                      </a:lvl9pPr>
                    </a:lstStyle>
                    <a:p>
                      <a:pPr algn="ctr">
                        <a:lnSpc>
                          <a:spcPct val="107000"/>
                        </a:lnSpc>
                        <a:spcAft>
                          <a:spcPts val="0"/>
                        </a:spcAft>
                      </a:pPr>
                      <a:r>
                        <a:rPr lang="en-US" sz="1200" b="1" dirty="0">
                          <a:solidFill>
                            <a:schemeClr val="bg1"/>
                          </a:solidFill>
                          <a:effectLst/>
                          <a:latin typeface="+mn-lt"/>
                          <a:ea typeface="DengXian"/>
                          <a:cs typeface="Segoe UI" panose="020B0502040204020203" pitchFamily="34" charset="0"/>
                        </a:rPr>
                        <a:t>Re-Identification Test</a:t>
                      </a:r>
                      <a:endParaRPr lang="en-SG" sz="1200" b="1" dirty="0">
                        <a:solidFill>
                          <a:schemeClr val="bg1"/>
                        </a:solidFill>
                        <a:effectLst/>
                        <a:latin typeface="+mn-lt"/>
                        <a:ea typeface="DengXian"/>
                        <a:cs typeface="Segoe UI" panose="020B0502040204020203" pitchFamily="34" charset="0"/>
                      </a:endParaRPr>
                    </a:p>
                  </a:txBody>
                  <a:tcPr marL="23797" marR="23797"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8E2200"/>
                    </a:solidFill>
                  </a:tcPr>
                </a:tc>
                <a:tc>
                  <a:txBody>
                    <a:bodyPr/>
                    <a:lstStyle>
                      <a:lvl1pPr marL="0" algn="l" defTabSz="914400" rtl="0" eaLnBrk="1" latinLnBrk="0" hangingPunct="1">
                        <a:defRPr sz="1800" kern="1200">
                          <a:solidFill>
                            <a:schemeClr val="tx1"/>
                          </a:solidFill>
                          <a:latin typeface="Calibri" panose="020F0502020204030204"/>
                          <a:ea typeface=""/>
                          <a:cs typeface=""/>
                        </a:defRPr>
                      </a:lvl1pPr>
                      <a:lvl2pPr marL="457200" algn="l" defTabSz="914400" rtl="0" eaLnBrk="1" latinLnBrk="0" hangingPunct="1">
                        <a:defRPr sz="1800" kern="1200">
                          <a:solidFill>
                            <a:schemeClr val="tx1"/>
                          </a:solidFill>
                          <a:latin typeface="Calibri" panose="020F0502020204030204"/>
                          <a:ea typeface=""/>
                          <a:cs typeface=""/>
                        </a:defRPr>
                      </a:lvl2pPr>
                      <a:lvl3pPr marL="914400" algn="l" defTabSz="914400" rtl="0" eaLnBrk="1" latinLnBrk="0" hangingPunct="1">
                        <a:defRPr sz="1800" kern="1200">
                          <a:solidFill>
                            <a:schemeClr val="tx1"/>
                          </a:solidFill>
                          <a:latin typeface="Calibri" panose="020F0502020204030204"/>
                          <a:ea typeface=""/>
                          <a:cs typeface=""/>
                        </a:defRPr>
                      </a:lvl3pPr>
                      <a:lvl4pPr marL="1371600" algn="l" defTabSz="914400" rtl="0" eaLnBrk="1" latinLnBrk="0" hangingPunct="1">
                        <a:defRPr sz="1800" kern="1200">
                          <a:solidFill>
                            <a:schemeClr val="tx1"/>
                          </a:solidFill>
                          <a:latin typeface="Calibri" panose="020F0502020204030204"/>
                          <a:ea typeface=""/>
                          <a:cs typeface=""/>
                        </a:defRPr>
                      </a:lvl4pPr>
                      <a:lvl5pPr marL="1828800" algn="l" defTabSz="914400" rtl="0" eaLnBrk="1" latinLnBrk="0" hangingPunct="1">
                        <a:defRPr sz="1800" kern="1200">
                          <a:solidFill>
                            <a:schemeClr val="tx1"/>
                          </a:solidFill>
                          <a:latin typeface="Calibri" panose="020F0502020204030204"/>
                          <a:ea typeface=""/>
                          <a:cs typeface=""/>
                        </a:defRPr>
                      </a:lvl5pPr>
                      <a:lvl6pPr marL="2286000" algn="l" defTabSz="914400" rtl="0" eaLnBrk="1" latinLnBrk="0" hangingPunct="1">
                        <a:defRPr sz="1800" kern="1200">
                          <a:solidFill>
                            <a:schemeClr val="tx1"/>
                          </a:solidFill>
                          <a:latin typeface="Calibri" panose="020F0502020204030204"/>
                          <a:ea typeface=""/>
                          <a:cs typeface=""/>
                        </a:defRPr>
                      </a:lvl6pPr>
                      <a:lvl7pPr marL="2743200" algn="l" defTabSz="914400" rtl="0" eaLnBrk="1" latinLnBrk="0" hangingPunct="1">
                        <a:defRPr sz="1800" kern="1200">
                          <a:solidFill>
                            <a:schemeClr val="tx1"/>
                          </a:solidFill>
                          <a:latin typeface="Calibri" panose="020F0502020204030204"/>
                          <a:ea typeface=""/>
                          <a:cs typeface=""/>
                        </a:defRPr>
                      </a:lvl7pPr>
                      <a:lvl8pPr marL="3200400" algn="l" defTabSz="914400" rtl="0" eaLnBrk="1" latinLnBrk="0" hangingPunct="1">
                        <a:defRPr sz="1800" kern="1200">
                          <a:solidFill>
                            <a:schemeClr val="tx1"/>
                          </a:solidFill>
                          <a:latin typeface="Calibri" panose="020F0502020204030204"/>
                          <a:ea typeface=""/>
                          <a:cs typeface=""/>
                        </a:defRPr>
                      </a:lvl8pPr>
                      <a:lvl9pPr marL="3657600" algn="l" defTabSz="914400" rtl="0" eaLnBrk="1" latinLnBrk="0" hangingPunct="1">
                        <a:defRPr sz="1800" kern="1200">
                          <a:solidFill>
                            <a:schemeClr val="tx1"/>
                          </a:solidFill>
                          <a:latin typeface="Calibri" panose="020F0502020204030204"/>
                          <a:ea typeface=""/>
                          <a:cs typeface=""/>
                        </a:defRPr>
                      </a:lvl9pPr>
                    </a:lstStyle>
                    <a:p>
                      <a:pPr algn="ctr">
                        <a:lnSpc>
                          <a:spcPct val="107000"/>
                        </a:lnSpc>
                        <a:spcAft>
                          <a:spcPts val="0"/>
                        </a:spcAft>
                      </a:pPr>
                      <a:r>
                        <a:rPr lang="en-SG" sz="1200" b="1" dirty="0">
                          <a:solidFill>
                            <a:schemeClr val="bg1"/>
                          </a:solidFill>
                          <a:effectLst/>
                          <a:latin typeface="+mn-lt"/>
                        </a:rPr>
                        <a:t>Details</a:t>
                      </a:r>
                      <a:endParaRPr lang="en-SG" sz="1200" b="1" dirty="0">
                        <a:solidFill>
                          <a:schemeClr val="bg1"/>
                        </a:solidFill>
                        <a:effectLst/>
                        <a:latin typeface="+mn-lt"/>
                        <a:ea typeface="DengXian"/>
                        <a:cs typeface="Segoe UI" panose="020B0502040204020203" pitchFamily="34" charset="0"/>
                      </a:endParaRPr>
                    </a:p>
                  </a:txBody>
                  <a:tcPr marL="23797" marR="23797"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8E2200"/>
                    </a:solidFill>
                  </a:tcPr>
                </a:tc>
                <a:tc>
                  <a:txBody>
                    <a:bodyPr/>
                    <a:lstStyle>
                      <a:lvl1pPr marL="0" algn="l" defTabSz="914400" rtl="0" eaLnBrk="1" latinLnBrk="0" hangingPunct="1">
                        <a:defRPr sz="1800" kern="1200">
                          <a:solidFill>
                            <a:schemeClr val="tx1"/>
                          </a:solidFill>
                          <a:latin typeface="Calibri" panose="020F0502020204030204"/>
                          <a:ea typeface=""/>
                          <a:cs typeface=""/>
                        </a:defRPr>
                      </a:lvl1pPr>
                      <a:lvl2pPr marL="457200" algn="l" defTabSz="914400" rtl="0" eaLnBrk="1" latinLnBrk="0" hangingPunct="1">
                        <a:defRPr sz="1800" kern="1200">
                          <a:solidFill>
                            <a:schemeClr val="tx1"/>
                          </a:solidFill>
                          <a:latin typeface="Calibri" panose="020F0502020204030204"/>
                          <a:ea typeface=""/>
                          <a:cs typeface=""/>
                        </a:defRPr>
                      </a:lvl2pPr>
                      <a:lvl3pPr marL="914400" algn="l" defTabSz="914400" rtl="0" eaLnBrk="1" latinLnBrk="0" hangingPunct="1">
                        <a:defRPr sz="1800" kern="1200">
                          <a:solidFill>
                            <a:schemeClr val="tx1"/>
                          </a:solidFill>
                          <a:latin typeface="Calibri" panose="020F0502020204030204"/>
                          <a:ea typeface=""/>
                          <a:cs typeface=""/>
                        </a:defRPr>
                      </a:lvl3pPr>
                      <a:lvl4pPr marL="1371600" algn="l" defTabSz="914400" rtl="0" eaLnBrk="1" latinLnBrk="0" hangingPunct="1">
                        <a:defRPr sz="1800" kern="1200">
                          <a:solidFill>
                            <a:schemeClr val="tx1"/>
                          </a:solidFill>
                          <a:latin typeface="Calibri" panose="020F0502020204030204"/>
                          <a:ea typeface=""/>
                          <a:cs typeface=""/>
                        </a:defRPr>
                      </a:lvl4pPr>
                      <a:lvl5pPr marL="1828800" algn="l" defTabSz="914400" rtl="0" eaLnBrk="1" latinLnBrk="0" hangingPunct="1">
                        <a:defRPr sz="1800" kern="1200">
                          <a:solidFill>
                            <a:schemeClr val="tx1"/>
                          </a:solidFill>
                          <a:latin typeface="Calibri" panose="020F0502020204030204"/>
                          <a:ea typeface=""/>
                          <a:cs typeface=""/>
                        </a:defRPr>
                      </a:lvl5pPr>
                      <a:lvl6pPr marL="2286000" algn="l" defTabSz="914400" rtl="0" eaLnBrk="1" latinLnBrk="0" hangingPunct="1">
                        <a:defRPr sz="1800" kern="1200">
                          <a:solidFill>
                            <a:schemeClr val="tx1"/>
                          </a:solidFill>
                          <a:latin typeface="Calibri" panose="020F0502020204030204"/>
                          <a:ea typeface=""/>
                          <a:cs typeface=""/>
                        </a:defRPr>
                      </a:lvl6pPr>
                      <a:lvl7pPr marL="2743200" algn="l" defTabSz="914400" rtl="0" eaLnBrk="1" latinLnBrk="0" hangingPunct="1">
                        <a:defRPr sz="1800" kern="1200">
                          <a:solidFill>
                            <a:schemeClr val="tx1"/>
                          </a:solidFill>
                          <a:latin typeface="Calibri" panose="020F0502020204030204"/>
                          <a:ea typeface=""/>
                          <a:cs typeface=""/>
                        </a:defRPr>
                      </a:lvl7pPr>
                      <a:lvl8pPr marL="3200400" algn="l" defTabSz="914400" rtl="0" eaLnBrk="1" latinLnBrk="0" hangingPunct="1">
                        <a:defRPr sz="1800" kern="1200">
                          <a:solidFill>
                            <a:schemeClr val="tx1"/>
                          </a:solidFill>
                          <a:latin typeface="Calibri" panose="020F0502020204030204"/>
                          <a:ea typeface=""/>
                          <a:cs typeface=""/>
                        </a:defRPr>
                      </a:lvl8pPr>
                      <a:lvl9pPr marL="3657600" algn="l" defTabSz="914400" rtl="0" eaLnBrk="1" latinLnBrk="0" hangingPunct="1">
                        <a:defRPr sz="1800" kern="1200">
                          <a:solidFill>
                            <a:schemeClr val="tx1"/>
                          </a:solidFill>
                          <a:latin typeface="Calibri" panose="020F0502020204030204"/>
                          <a:ea typeface=""/>
                          <a:cs typeface=""/>
                        </a:defRPr>
                      </a:lvl9pPr>
                    </a:lstStyle>
                    <a:p>
                      <a:pPr algn="ctr">
                        <a:lnSpc>
                          <a:spcPct val="107000"/>
                        </a:lnSpc>
                        <a:spcAft>
                          <a:spcPts val="0"/>
                        </a:spcAft>
                      </a:pPr>
                      <a:r>
                        <a:rPr lang="en-SG" sz="1200" b="1" dirty="0">
                          <a:solidFill>
                            <a:schemeClr val="bg1"/>
                          </a:solidFill>
                          <a:effectLst/>
                          <a:latin typeface="+mn-lt"/>
                        </a:rPr>
                        <a:t>WOG Access Mode A</a:t>
                      </a:r>
                      <a:endParaRPr lang="en-SG" sz="1200" b="1" dirty="0">
                        <a:solidFill>
                          <a:schemeClr val="bg1"/>
                        </a:solidFill>
                        <a:effectLst/>
                        <a:latin typeface="+mn-lt"/>
                        <a:ea typeface="DengXian"/>
                        <a:cs typeface="Segoe UI" panose="020B0502040204020203" pitchFamily="34" charset="0"/>
                      </a:endParaRPr>
                    </a:p>
                  </a:txBody>
                  <a:tcPr marL="23797" marR="23797"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8E2200"/>
                    </a:solidFill>
                  </a:tcPr>
                </a:tc>
                <a:tc>
                  <a:txBody>
                    <a:bodyPr/>
                    <a:lstStyle>
                      <a:lvl1pPr marL="0" algn="l" defTabSz="914400" rtl="0" eaLnBrk="1" latinLnBrk="0" hangingPunct="1">
                        <a:defRPr sz="1800" kern="1200">
                          <a:solidFill>
                            <a:schemeClr val="tx1"/>
                          </a:solidFill>
                          <a:latin typeface="Calibri" panose="020F0502020204030204"/>
                          <a:ea typeface=""/>
                          <a:cs typeface=""/>
                        </a:defRPr>
                      </a:lvl1pPr>
                      <a:lvl2pPr marL="457200" algn="l" defTabSz="914400" rtl="0" eaLnBrk="1" latinLnBrk="0" hangingPunct="1">
                        <a:defRPr sz="1800" kern="1200">
                          <a:solidFill>
                            <a:schemeClr val="tx1"/>
                          </a:solidFill>
                          <a:latin typeface="Calibri" panose="020F0502020204030204"/>
                          <a:ea typeface=""/>
                          <a:cs typeface=""/>
                        </a:defRPr>
                      </a:lvl2pPr>
                      <a:lvl3pPr marL="914400" algn="l" defTabSz="914400" rtl="0" eaLnBrk="1" latinLnBrk="0" hangingPunct="1">
                        <a:defRPr sz="1800" kern="1200">
                          <a:solidFill>
                            <a:schemeClr val="tx1"/>
                          </a:solidFill>
                          <a:latin typeface="Calibri" panose="020F0502020204030204"/>
                          <a:ea typeface=""/>
                          <a:cs typeface=""/>
                        </a:defRPr>
                      </a:lvl3pPr>
                      <a:lvl4pPr marL="1371600" algn="l" defTabSz="914400" rtl="0" eaLnBrk="1" latinLnBrk="0" hangingPunct="1">
                        <a:defRPr sz="1800" kern="1200">
                          <a:solidFill>
                            <a:schemeClr val="tx1"/>
                          </a:solidFill>
                          <a:latin typeface="Calibri" panose="020F0502020204030204"/>
                          <a:ea typeface=""/>
                          <a:cs typeface=""/>
                        </a:defRPr>
                      </a:lvl4pPr>
                      <a:lvl5pPr marL="1828800" algn="l" defTabSz="914400" rtl="0" eaLnBrk="1" latinLnBrk="0" hangingPunct="1">
                        <a:defRPr sz="1800" kern="1200">
                          <a:solidFill>
                            <a:schemeClr val="tx1"/>
                          </a:solidFill>
                          <a:latin typeface="Calibri" panose="020F0502020204030204"/>
                          <a:ea typeface=""/>
                          <a:cs typeface=""/>
                        </a:defRPr>
                      </a:lvl5pPr>
                      <a:lvl6pPr marL="2286000" algn="l" defTabSz="914400" rtl="0" eaLnBrk="1" latinLnBrk="0" hangingPunct="1">
                        <a:defRPr sz="1800" kern="1200">
                          <a:solidFill>
                            <a:schemeClr val="tx1"/>
                          </a:solidFill>
                          <a:latin typeface="Calibri" panose="020F0502020204030204"/>
                          <a:ea typeface=""/>
                          <a:cs typeface=""/>
                        </a:defRPr>
                      </a:lvl6pPr>
                      <a:lvl7pPr marL="2743200" algn="l" defTabSz="914400" rtl="0" eaLnBrk="1" latinLnBrk="0" hangingPunct="1">
                        <a:defRPr sz="1800" kern="1200">
                          <a:solidFill>
                            <a:schemeClr val="tx1"/>
                          </a:solidFill>
                          <a:latin typeface="Calibri" panose="020F0502020204030204"/>
                          <a:ea typeface=""/>
                          <a:cs typeface=""/>
                        </a:defRPr>
                      </a:lvl7pPr>
                      <a:lvl8pPr marL="3200400" algn="l" defTabSz="914400" rtl="0" eaLnBrk="1" latinLnBrk="0" hangingPunct="1">
                        <a:defRPr sz="1800" kern="1200">
                          <a:solidFill>
                            <a:schemeClr val="tx1"/>
                          </a:solidFill>
                          <a:latin typeface="Calibri" panose="020F0502020204030204"/>
                          <a:ea typeface=""/>
                          <a:cs typeface=""/>
                        </a:defRPr>
                      </a:lvl8pPr>
                      <a:lvl9pPr marL="3657600" algn="l" defTabSz="914400" rtl="0" eaLnBrk="1" latinLnBrk="0" hangingPunct="1">
                        <a:defRPr sz="1800" kern="1200">
                          <a:solidFill>
                            <a:schemeClr val="tx1"/>
                          </a:solidFill>
                          <a:latin typeface="Calibri" panose="020F0502020204030204"/>
                          <a:ea typeface=""/>
                          <a:cs typeface=""/>
                        </a:defRPr>
                      </a:lvl9pPr>
                    </a:lstStyle>
                    <a:p>
                      <a:pPr algn="ctr">
                        <a:lnSpc>
                          <a:spcPct val="107000"/>
                        </a:lnSpc>
                        <a:spcAft>
                          <a:spcPts val="0"/>
                        </a:spcAft>
                      </a:pPr>
                      <a:r>
                        <a:rPr lang="en-SG" sz="1200" b="1" dirty="0">
                          <a:solidFill>
                            <a:schemeClr val="bg1"/>
                          </a:solidFill>
                          <a:effectLst/>
                          <a:latin typeface="+mn-lt"/>
                        </a:rPr>
                        <a:t>WOG Access Mode B</a:t>
                      </a:r>
                      <a:endParaRPr lang="en-SG" sz="1200" b="1" dirty="0">
                        <a:solidFill>
                          <a:schemeClr val="bg1"/>
                        </a:solidFill>
                        <a:effectLst/>
                        <a:latin typeface="+mn-lt"/>
                        <a:ea typeface="DengXian"/>
                        <a:cs typeface="Segoe UI" panose="020B0502040204020203" pitchFamily="34" charset="0"/>
                      </a:endParaRPr>
                    </a:p>
                  </a:txBody>
                  <a:tcPr marL="23797" marR="23797"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8E2200"/>
                    </a:solidFill>
                  </a:tcPr>
                </a:tc>
                <a:extLst>
                  <a:ext uri="{0D108BD9-81ED-4DB2-BD59-A6C34878D82A}">
                    <a16:rowId xmlns:a16="http://schemas.microsoft.com/office/drawing/2014/main" xmlns="" val="1768529341"/>
                  </a:ext>
                </a:extLst>
              </a:tr>
              <a:tr h="1361313">
                <a:tc>
                  <a:txBody>
                    <a:bodyPr/>
                    <a:lstStyle>
                      <a:lvl1pPr marL="0" algn="l" defTabSz="914400" rtl="0" eaLnBrk="1" latinLnBrk="0" hangingPunct="1">
                        <a:defRPr sz="1800" kern="1200">
                          <a:solidFill>
                            <a:schemeClr val="tx1"/>
                          </a:solidFill>
                          <a:latin typeface="Calibri" panose="020F0502020204030204"/>
                          <a:ea typeface=""/>
                          <a:cs typeface=""/>
                        </a:defRPr>
                      </a:lvl1pPr>
                      <a:lvl2pPr marL="457200" algn="l" defTabSz="914400" rtl="0" eaLnBrk="1" latinLnBrk="0" hangingPunct="1">
                        <a:defRPr sz="1800" kern="1200">
                          <a:solidFill>
                            <a:schemeClr val="tx1"/>
                          </a:solidFill>
                          <a:latin typeface="Calibri" panose="020F0502020204030204"/>
                          <a:ea typeface=""/>
                          <a:cs typeface=""/>
                        </a:defRPr>
                      </a:lvl2pPr>
                      <a:lvl3pPr marL="914400" algn="l" defTabSz="914400" rtl="0" eaLnBrk="1" latinLnBrk="0" hangingPunct="1">
                        <a:defRPr sz="1800" kern="1200">
                          <a:solidFill>
                            <a:schemeClr val="tx1"/>
                          </a:solidFill>
                          <a:latin typeface="Calibri" panose="020F0502020204030204"/>
                          <a:ea typeface=""/>
                          <a:cs typeface=""/>
                        </a:defRPr>
                      </a:lvl3pPr>
                      <a:lvl4pPr marL="1371600" algn="l" defTabSz="914400" rtl="0" eaLnBrk="1" latinLnBrk="0" hangingPunct="1">
                        <a:defRPr sz="1800" kern="1200">
                          <a:solidFill>
                            <a:schemeClr val="tx1"/>
                          </a:solidFill>
                          <a:latin typeface="Calibri" panose="020F0502020204030204"/>
                          <a:ea typeface=""/>
                          <a:cs typeface=""/>
                        </a:defRPr>
                      </a:lvl4pPr>
                      <a:lvl5pPr marL="1828800" algn="l" defTabSz="914400" rtl="0" eaLnBrk="1" latinLnBrk="0" hangingPunct="1">
                        <a:defRPr sz="1800" kern="1200">
                          <a:solidFill>
                            <a:schemeClr val="tx1"/>
                          </a:solidFill>
                          <a:latin typeface="Calibri" panose="020F0502020204030204"/>
                          <a:ea typeface=""/>
                          <a:cs typeface=""/>
                        </a:defRPr>
                      </a:lvl5pPr>
                      <a:lvl6pPr marL="2286000" algn="l" defTabSz="914400" rtl="0" eaLnBrk="1" latinLnBrk="0" hangingPunct="1">
                        <a:defRPr sz="1800" kern="1200">
                          <a:solidFill>
                            <a:schemeClr val="tx1"/>
                          </a:solidFill>
                          <a:latin typeface="Calibri" panose="020F0502020204030204"/>
                          <a:ea typeface=""/>
                          <a:cs typeface=""/>
                        </a:defRPr>
                      </a:lvl6pPr>
                      <a:lvl7pPr marL="2743200" algn="l" defTabSz="914400" rtl="0" eaLnBrk="1" latinLnBrk="0" hangingPunct="1">
                        <a:defRPr sz="1800" kern="1200">
                          <a:solidFill>
                            <a:schemeClr val="tx1"/>
                          </a:solidFill>
                          <a:latin typeface="Calibri" panose="020F0502020204030204"/>
                          <a:ea typeface=""/>
                          <a:cs typeface=""/>
                        </a:defRPr>
                      </a:lvl7pPr>
                      <a:lvl8pPr marL="3200400" algn="l" defTabSz="914400" rtl="0" eaLnBrk="1" latinLnBrk="0" hangingPunct="1">
                        <a:defRPr sz="1800" kern="1200">
                          <a:solidFill>
                            <a:schemeClr val="tx1"/>
                          </a:solidFill>
                          <a:latin typeface="Calibri" panose="020F0502020204030204"/>
                          <a:ea typeface=""/>
                          <a:cs typeface=""/>
                        </a:defRPr>
                      </a:lvl8pPr>
                      <a:lvl9pPr marL="3657600" algn="l" defTabSz="914400" rtl="0" eaLnBrk="1" latinLnBrk="0" hangingPunct="1">
                        <a:defRPr sz="1800" kern="1200">
                          <a:solidFill>
                            <a:schemeClr val="tx1"/>
                          </a:solidFill>
                          <a:latin typeface="Calibri" panose="020F0502020204030204"/>
                          <a:ea typeface=""/>
                          <a:cs typeface=""/>
                        </a:defRPr>
                      </a:lvl9pPr>
                    </a:lstStyle>
                    <a:p>
                      <a:pPr>
                        <a:lnSpc>
                          <a:spcPct val="107000"/>
                        </a:lnSpc>
                        <a:spcAft>
                          <a:spcPts val="0"/>
                        </a:spcAft>
                      </a:pPr>
                      <a:r>
                        <a:rPr lang="en-US" sz="1200" b="1" dirty="0">
                          <a:effectLst/>
                          <a:latin typeface="+mn-lt"/>
                          <a:ea typeface="DengXian"/>
                          <a:cs typeface="Segoe UI" panose="020B0502040204020203" pitchFamily="34" charset="0"/>
                        </a:rPr>
                        <a:t>K-Anonymity Test</a:t>
                      </a:r>
                      <a:endParaRPr lang="en-SG" sz="1200" b="1" dirty="0">
                        <a:effectLst/>
                        <a:latin typeface="+mn-lt"/>
                        <a:ea typeface="DengXian"/>
                        <a:cs typeface="Segoe UI" panose="020B0502040204020203" pitchFamily="34" charset="0"/>
                      </a:endParaRPr>
                    </a:p>
                  </a:txBody>
                  <a:tcPr marL="23797" marR="23797"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ea typeface=""/>
                          <a:cs typeface=""/>
                        </a:defRPr>
                      </a:lvl1pPr>
                      <a:lvl2pPr marL="457200" algn="l" defTabSz="914400" rtl="0" eaLnBrk="1" latinLnBrk="0" hangingPunct="1">
                        <a:defRPr sz="1800" kern="1200">
                          <a:solidFill>
                            <a:schemeClr val="tx1"/>
                          </a:solidFill>
                          <a:latin typeface="Calibri" panose="020F0502020204030204"/>
                          <a:ea typeface=""/>
                          <a:cs typeface=""/>
                        </a:defRPr>
                      </a:lvl2pPr>
                      <a:lvl3pPr marL="914400" algn="l" defTabSz="914400" rtl="0" eaLnBrk="1" latinLnBrk="0" hangingPunct="1">
                        <a:defRPr sz="1800" kern="1200">
                          <a:solidFill>
                            <a:schemeClr val="tx1"/>
                          </a:solidFill>
                          <a:latin typeface="Calibri" panose="020F0502020204030204"/>
                          <a:ea typeface=""/>
                          <a:cs typeface=""/>
                        </a:defRPr>
                      </a:lvl3pPr>
                      <a:lvl4pPr marL="1371600" algn="l" defTabSz="914400" rtl="0" eaLnBrk="1" latinLnBrk="0" hangingPunct="1">
                        <a:defRPr sz="1800" kern="1200">
                          <a:solidFill>
                            <a:schemeClr val="tx1"/>
                          </a:solidFill>
                          <a:latin typeface="Calibri" panose="020F0502020204030204"/>
                          <a:ea typeface=""/>
                          <a:cs typeface=""/>
                        </a:defRPr>
                      </a:lvl4pPr>
                      <a:lvl5pPr marL="1828800" algn="l" defTabSz="914400" rtl="0" eaLnBrk="1" latinLnBrk="0" hangingPunct="1">
                        <a:defRPr sz="1800" kern="1200">
                          <a:solidFill>
                            <a:schemeClr val="tx1"/>
                          </a:solidFill>
                          <a:latin typeface="Calibri" panose="020F0502020204030204"/>
                          <a:ea typeface=""/>
                          <a:cs typeface=""/>
                        </a:defRPr>
                      </a:lvl5pPr>
                      <a:lvl6pPr marL="2286000" algn="l" defTabSz="914400" rtl="0" eaLnBrk="1" latinLnBrk="0" hangingPunct="1">
                        <a:defRPr sz="1800" kern="1200">
                          <a:solidFill>
                            <a:schemeClr val="tx1"/>
                          </a:solidFill>
                          <a:latin typeface="Calibri" panose="020F0502020204030204"/>
                          <a:ea typeface=""/>
                          <a:cs typeface=""/>
                        </a:defRPr>
                      </a:lvl6pPr>
                      <a:lvl7pPr marL="2743200" algn="l" defTabSz="914400" rtl="0" eaLnBrk="1" latinLnBrk="0" hangingPunct="1">
                        <a:defRPr sz="1800" kern="1200">
                          <a:solidFill>
                            <a:schemeClr val="tx1"/>
                          </a:solidFill>
                          <a:latin typeface="Calibri" panose="020F0502020204030204"/>
                          <a:ea typeface=""/>
                          <a:cs typeface=""/>
                        </a:defRPr>
                      </a:lvl7pPr>
                      <a:lvl8pPr marL="3200400" algn="l" defTabSz="914400" rtl="0" eaLnBrk="1" latinLnBrk="0" hangingPunct="1">
                        <a:defRPr sz="1800" kern="1200">
                          <a:solidFill>
                            <a:schemeClr val="tx1"/>
                          </a:solidFill>
                          <a:latin typeface="Calibri" panose="020F0502020204030204"/>
                          <a:ea typeface=""/>
                          <a:cs typeface=""/>
                        </a:defRPr>
                      </a:lvl8pPr>
                      <a:lvl9pPr marL="3657600" algn="l" defTabSz="914400" rtl="0" eaLnBrk="1" latinLnBrk="0" hangingPunct="1">
                        <a:defRPr sz="1800" kern="1200">
                          <a:solidFill>
                            <a:schemeClr val="tx1"/>
                          </a:solidFill>
                          <a:latin typeface="Calibri" panose="020F0502020204030204"/>
                          <a:ea typeface=""/>
                          <a:cs typeface=""/>
                        </a:defRPr>
                      </a:lvl9pPr>
                    </a:lstStyle>
                    <a:p>
                      <a:pPr>
                        <a:lnSpc>
                          <a:spcPct val="107000"/>
                        </a:lnSpc>
                        <a:spcAft>
                          <a:spcPts val="0"/>
                        </a:spcAft>
                      </a:pPr>
                      <a:r>
                        <a:rPr lang="en-US" sz="1200" dirty="0">
                          <a:effectLst/>
                          <a:latin typeface="+mn-lt"/>
                          <a:ea typeface="DengXian"/>
                          <a:cs typeface="Segoe UI" panose="020B0502040204020203" pitchFamily="34" charset="0"/>
                        </a:rPr>
                        <a:t>Used to confirm that the </a:t>
                      </a:r>
                      <a:r>
                        <a:rPr lang="en-US" sz="1200" dirty="0" err="1">
                          <a:effectLst/>
                          <a:latin typeface="+mn-lt"/>
                          <a:ea typeface="DengXian"/>
                          <a:cs typeface="Segoe UI" panose="020B0502040204020203" pitchFamily="34" charset="0"/>
                        </a:rPr>
                        <a:t>anonymisation</a:t>
                      </a:r>
                      <a:r>
                        <a:rPr lang="en-US" sz="1200" dirty="0">
                          <a:effectLst/>
                          <a:latin typeface="+mn-lt"/>
                          <a:ea typeface="DengXian"/>
                          <a:cs typeface="Segoe UI" panose="020B0502040204020203" pitchFamily="34" charset="0"/>
                        </a:rPr>
                        <a:t> measures put in place achieve desired threshold against linking test </a:t>
                      </a:r>
                    </a:p>
                    <a:p>
                      <a:pPr>
                        <a:lnSpc>
                          <a:spcPct val="107000"/>
                        </a:lnSpc>
                        <a:spcAft>
                          <a:spcPts val="0"/>
                        </a:spcAft>
                      </a:pPr>
                      <a:r>
                        <a:rPr lang="en-US" sz="1200" i="1" dirty="0">
                          <a:effectLst/>
                          <a:latin typeface="+mn-lt"/>
                          <a:ea typeface="DengXian"/>
                          <a:cs typeface="Segoe UI" panose="020B0502040204020203" pitchFamily="34" charset="0"/>
                        </a:rPr>
                        <a:t>[Note: Thresholds aligned to Australia’s De-identification Decision-Making Framework.]</a:t>
                      </a:r>
                      <a:endParaRPr lang="en-SG" sz="1200" i="1" dirty="0">
                        <a:effectLst/>
                        <a:latin typeface="+mn-lt"/>
                        <a:ea typeface="DengXian"/>
                        <a:cs typeface="Segoe UI" panose="020B0502040204020203" pitchFamily="34" charset="0"/>
                      </a:endParaRPr>
                    </a:p>
                  </a:txBody>
                  <a:tcPr marL="23797" marR="23797"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ea typeface=""/>
                          <a:cs typeface=""/>
                        </a:defRPr>
                      </a:lvl1pPr>
                      <a:lvl2pPr marL="457200" algn="l" defTabSz="914400" rtl="0" eaLnBrk="1" latinLnBrk="0" hangingPunct="1">
                        <a:defRPr sz="1800" kern="1200">
                          <a:solidFill>
                            <a:schemeClr val="tx1"/>
                          </a:solidFill>
                          <a:latin typeface="Calibri" panose="020F0502020204030204"/>
                          <a:ea typeface=""/>
                          <a:cs typeface=""/>
                        </a:defRPr>
                      </a:lvl2pPr>
                      <a:lvl3pPr marL="914400" algn="l" defTabSz="914400" rtl="0" eaLnBrk="1" latinLnBrk="0" hangingPunct="1">
                        <a:defRPr sz="1800" kern="1200">
                          <a:solidFill>
                            <a:schemeClr val="tx1"/>
                          </a:solidFill>
                          <a:latin typeface="Calibri" panose="020F0502020204030204"/>
                          <a:ea typeface=""/>
                          <a:cs typeface=""/>
                        </a:defRPr>
                      </a:lvl3pPr>
                      <a:lvl4pPr marL="1371600" algn="l" defTabSz="914400" rtl="0" eaLnBrk="1" latinLnBrk="0" hangingPunct="1">
                        <a:defRPr sz="1800" kern="1200">
                          <a:solidFill>
                            <a:schemeClr val="tx1"/>
                          </a:solidFill>
                          <a:latin typeface="Calibri" panose="020F0502020204030204"/>
                          <a:ea typeface=""/>
                          <a:cs typeface=""/>
                        </a:defRPr>
                      </a:lvl4pPr>
                      <a:lvl5pPr marL="1828800" algn="l" defTabSz="914400" rtl="0" eaLnBrk="1" latinLnBrk="0" hangingPunct="1">
                        <a:defRPr sz="1800" kern="1200">
                          <a:solidFill>
                            <a:schemeClr val="tx1"/>
                          </a:solidFill>
                          <a:latin typeface="Calibri" panose="020F0502020204030204"/>
                          <a:ea typeface=""/>
                          <a:cs typeface=""/>
                        </a:defRPr>
                      </a:lvl5pPr>
                      <a:lvl6pPr marL="2286000" algn="l" defTabSz="914400" rtl="0" eaLnBrk="1" latinLnBrk="0" hangingPunct="1">
                        <a:defRPr sz="1800" kern="1200">
                          <a:solidFill>
                            <a:schemeClr val="tx1"/>
                          </a:solidFill>
                          <a:latin typeface="Calibri" panose="020F0502020204030204"/>
                          <a:ea typeface=""/>
                          <a:cs typeface=""/>
                        </a:defRPr>
                      </a:lvl6pPr>
                      <a:lvl7pPr marL="2743200" algn="l" defTabSz="914400" rtl="0" eaLnBrk="1" latinLnBrk="0" hangingPunct="1">
                        <a:defRPr sz="1800" kern="1200">
                          <a:solidFill>
                            <a:schemeClr val="tx1"/>
                          </a:solidFill>
                          <a:latin typeface="Calibri" panose="020F0502020204030204"/>
                          <a:ea typeface=""/>
                          <a:cs typeface=""/>
                        </a:defRPr>
                      </a:lvl7pPr>
                      <a:lvl8pPr marL="3200400" algn="l" defTabSz="914400" rtl="0" eaLnBrk="1" latinLnBrk="0" hangingPunct="1">
                        <a:defRPr sz="1800" kern="1200">
                          <a:solidFill>
                            <a:schemeClr val="tx1"/>
                          </a:solidFill>
                          <a:latin typeface="Calibri" panose="020F0502020204030204"/>
                          <a:ea typeface=""/>
                          <a:cs typeface=""/>
                        </a:defRPr>
                      </a:lvl8pPr>
                      <a:lvl9pPr marL="3657600" algn="l" defTabSz="914400" rtl="0" eaLnBrk="1" latinLnBrk="0" hangingPunct="1">
                        <a:defRPr sz="1800" kern="1200">
                          <a:solidFill>
                            <a:schemeClr val="tx1"/>
                          </a:solidFill>
                          <a:latin typeface="Calibri" panose="020F0502020204030204"/>
                          <a:ea typeface=""/>
                          <a:cs typeface=""/>
                        </a:defRPr>
                      </a:lvl9pPr>
                    </a:lstStyle>
                    <a:p>
                      <a:pPr>
                        <a:lnSpc>
                          <a:spcPct val="107000"/>
                        </a:lnSpc>
                        <a:spcAft>
                          <a:spcPts val="0"/>
                        </a:spcAft>
                      </a:pPr>
                      <a:r>
                        <a:rPr lang="en-US" sz="1200" dirty="0">
                          <a:effectLst/>
                          <a:latin typeface="+mn-lt"/>
                          <a:ea typeface="DengXian"/>
                          <a:cs typeface="Segoe UI" panose="020B0502040204020203" pitchFamily="34" charset="0"/>
                        </a:rPr>
                        <a:t>Required</a:t>
                      </a:r>
                    </a:p>
                    <a:p>
                      <a:pPr>
                        <a:lnSpc>
                          <a:spcPct val="107000"/>
                        </a:lnSpc>
                        <a:spcAft>
                          <a:spcPts val="0"/>
                        </a:spcAft>
                      </a:pPr>
                      <a:r>
                        <a:rPr lang="en-US" sz="1200" dirty="0">
                          <a:effectLst/>
                          <a:latin typeface="+mn-lt"/>
                          <a:ea typeface="DengXian"/>
                          <a:cs typeface="Segoe UI" panose="020B0502040204020203" pitchFamily="34" charset="0"/>
                        </a:rPr>
                        <a:t>(Minimally k-anonymous at k=5)</a:t>
                      </a:r>
                      <a:endParaRPr lang="en-SG" sz="1200" dirty="0">
                        <a:effectLst/>
                        <a:latin typeface="+mn-lt"/>
                        <a:ea typeface="DengXian"/>
                        <a:cs typeface="Segoe UI" panose="020B0502040204020203" pitchFamily="34" charset="0"/>
                      </a:endParaRPr>
                    </a:p>
                  </a:txBody>
                  <a:tcPr marL="23797" marR="23797"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ea typeface=""/>
                          <a:cs typeface=""/>
                        </a:defRPr>
                      </a:lvl1pPr>
                      <a:lvl2pPr marL="457200" algn="l" defTabSz="914400" rtl="0" eaLnBrk="1" latinLnBrk="0" hangingPunct="1">
                        <a:defRPr sz="1800" kern="1200">
                          <a:solidFill>
                            <a:schemeClr val="tx1"/>
                          </a:solidFill>
                          <a:latin typeface="Calibri" panose="020F0502020204030204"/>
                          <a:ea typeface=""/>
                          <a:cs typeface=""/>
                        </a:defRPr>
                      </a:lvl2pPr>
                      <a:lvl3pPr marL="914400" algn="l" defTabSz="914400" rtl="0" eaLnBrk="1" latinLnBrk="0" hangingPunct="1">
                        <a:defRPr sz="1800" kern="1200">
                          <a:solidFill>
                            <a:schemeClr val="tx1"/>
                          </a:solidFill>
                          <a:latin typeface="Calibri" panose="020F0502020204030204"/>
                          <a:ea typeface=""/>
                          <a:cs typeface=""/>
                        </a:defRPr>
                      </a:lvl3pPr>
                      <a:lvl4pPr marL="1371600" algn="l" defTabSz="914400" rtl="0" eaLnBrk="1" latinLnBrk="0" hangingPunct="1">
                        <a:defRPr sz="1800" kern="1200">
                          <a:solidFill>
                            <a:schemeClr val="tx1"/>
                          </a:solidFill>
                          <a:latin typeface="Calibri" panose="020F0502020204030204"/>
                          <a:ea typeface=""/>
                          <a:cs typeface=""/>
                        </a:defRPr>
                      </a:lvl4pPr>
                      <a:lvl5pPr marL="1828800" algn="l" defTabSz="914400" rtl="0" eaLnBrk="1" latinLnBrk="0" hangingPunct="1">
                        <a:defRPr sz="1800" kern="1200">
                          <a:solidFill>
                            <a:schemeClr val="tx1"/>
                          </a:solidFill>
                          <a:latin typeface="Calibri" panose="020F0502020204030204"/>
                          <a:ea typeface=""/>
                          <a:cs typeface=""/>
                        </a:defRPr>
                      </a:lvl5pPr>
                      <a:lvl6pPr marL="2286000" algn="l" defTabSz="914400" rtl="0" eaLnBrk="1" latinLnBrk="0" hangingPunct="1">
                        <a:defRPr sz="1800" kern="1200">
                          <a:solidFill>
                            <a:schemeClr val="tx1"/>
                          </a:solidFill>
                          <a:latin typeface="Calibri" panose="020F0502020204030204"/>
                          <a:ea typeface=""/>
                          <a:cs typeface=""/>
                        </a:defRPr>
                      </a:lvl6pPr>
                      <a:lvl7pPr marL="2743200" algn="l" defTabSz="914400" rtl="0" eaLnBrk="1" latinLnBrk="0" hangingPunct="1">
                        <a:defRPr sz="1800" kern="1200">
                          <a:solidFill>
                            <a:schemeClr val="tx1"/>
                          </a:solidFill>
                          <a:latin typeface="Calibri" panose="020F0502020204030204"/>
                          <a:ea typeface=""/>
                          <a:cs typeface=""/>
                        </a:defRPr>
                      </a:lvl7pPr>
                      <a:lvl8pPr marL="3200400" algn="l" defTabSz="914400" rtl="0" eaLnBrk="1" latinLnBrk="0" hangingPunct="1">
                        <a:defRPr sz="1800" kern="1200">
                          <a:solidFill>
                            <a:schemeClr val="tx1"/>
                          </a:solidFill>
                          <a:latin typeface="Calibri" panose="020F0502020204030204"/>
                          <a:ea typeface=""/>
                          <a:cs typeface=""/>
                        </a:defRPr>
                      </a:lvl8pPr>
                      <a:lvl9pPr marL="3657600" algn="l" defTabSz="914400" rtl="0" eaLnBrk="1" latinLnBrk="0" hangingPunct="1">
                        <a:defRPr sz="1800" kern="1200">
                          <a:solidFill>
                            <a:schemeClr val="tx1"/>
                          </a:solidFill>
                          <a:latin typeface="Calibri" panose="020F0502020204030204"/>
                          <a:ea typeface=""/>
                          <a:cs typeface=""/>
                        </a:defRPr>
                      </a:lvl9pPr>
                    </a:lstStyle>
                    <a:p>
                      <a:pPr>
                        <a:lnSpc>
                          <a:spcPct val="107000"/>
                        </a:lnSpc>
                        <a:spcAft>
                          <a:spcPts val="0"/>
                        </a:spcAft>
                      </a:pPr>
                      <a:r>
                        <a:rPr lang="en-US" sz="1200" dirty="0">
                          <a:effectLst/>
                          <a:latin typeface="+mn-lt"/>
                          <a:ea typeface="DengXian"/>
                          <a:cs typeface="Segoe UI" panose="020B0502040204020203" pitchFamily="34" charset="0"/>
                        </a:rPr>
                        <a:t>Optional</a:t>
                      </a:r>
                    </a:p>
                    <a:p>
                      <a:pPr>
                        <a:lnSpc>
                          <a:spcPct val="107000"/>
                        </a:lnSpc>
                        <a:spcAft>
                          <a:spcPts val="0"/>
                        </a:spcAft>
                      </a:pPr>
                      <a:r>
                        <a:rPr lang="en-US" sz="1200" dirty="0">
                          <a:effectLst/>
                          <a:latin typeface="+mn-lt"/>
                          <a:ea typeface="DengXian"/>
                          <a:cs typeface="Segoe UI" panose="020B0502040204020203" pitchFamily="34" charset="0"/>
                        </a:rPr>
                        <a:t>(Minimally k-anonymous at k=3)</a:t>
                      </a:r>
                      <a:endParaRPr lang="en-SG" sz="1200" dirty="0">
                        <a:effectLst/>
                        <a:latin typeface="+mn-lt"/>
                        <a:ea typeface="DengXian"/>
                        <a:cs typeface="Segoe UI" panose="020B0502040204020203" pitchFamily="34" charset="0"/>
                      </a:endParaRPr>
                    </a:p>
                  </a:txBody>
                  <a:tcPr marL="23797" marR="23797"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xmlns="" val="1406940533"/>
                  </a:ext>
                </a:extLst>
              </a:tr>
              <a:tr h="578485">
                <a:tc>
                  <a:txBody>
                    <a:bodyPr/>
                    <a:lstStyle>
                      <a:lvl1pPr marL="0" algn="l" defTabSz="914400" rtl="0" eaLnBrk="1" latinLnBrk="0" hangingPunct="1">
                        <a:defRPr sz="1800" kern="1200">
                          <a:solidFill>
                            <a:schemeClr val="tx1"/>
                          </a:solidFill>
                          <a:latin typeface="Calibri" panose="020F0502020204030204"/>
                          <a:ea typeface=""/>
                          <a:cs typeface=""/>
                        </a:defRPr>
                      </a:lvl1pPr>
                      <a:lvl2pPr marL="457200" algn="l" defTabSz="914400" rtl="0" eaLnBrk="1" latinLnBrk="0" hangingPunct="1">
                        <a:defRPr sz="1800" kern="1200">
                          <a:solidFill>
                            <a:schemeClr val="tx1"/>
                          </a:solidFill>
                          <a:latin typeface="Calibri" panose="020F0502020204030204"/>
                          <a:ea typeface=""/>
                          <a:cs typeface=""/>
                        </a:defRPr>
                      </a:lvl2pPr>
                      <a:lvl3pPr marL="914400" algn="l" defTabSz="914400" rtl="0" eaLnBrk="1" latinLnBrk="0" hangingPunct="1">
                        <a:defRPr sz="1800" kern="1200">
                          <a:solidFill>
                            <a:schemeClr val="tx1"/>
                          </a:solidFill>
                          <a:latin typeface="Calibri" panose="020F0502020204030204"/>
                          <a:ea typeface=""/>
                          <a:cs typeface=""/>
                        </a:defRPr>
                      </a:lvl3pPr>
                      <a:lvl4pPr marL="1371600" algn="l" defTabSz="914400" rtl="0" eaLnBrk="1" latinLnBrk="0" hangingPunct="1">
                        <a:defRPr sz="1800" kern="1200">
                          <a:solidFill>
                            <a:schemeClr val="tx1"/>
                          </a:solidFill>
                          <a:latin typeface="Calibri" panose="020F0502020204030204"/>
                          <a:ea typeface=""/>
                          <a:cs typeface=""/>
                        </a:defRPr>
                      </a:lvl4pPr>
                      <a:lvl5pPr marL="1828800" algn="l" defTabSz="914400" rtl="0" eaLnBrk="1" latinLnBrk="0" hangingPunct="1">
                        <a:defRPr sz="1800" kern="1200">
                          <a:solidFill>
                            <a:schemeClr val="tx1"/>
                          </a:solidFill>
                          <a:latin typeface="Calibri" panose="020F0502020204030204"/>
                          <a:ea typeface=""/>
                          <a:cs typeface=""/>
                        </a:defRPr>
                      </a:lvl5pPr>
                      <a:lvl6pPr marL="2286000" algn="l" defTabSz="914400" rtl="0" eaLnBrk="1" latinLnBrk="0" hangingPunct="1">
                        <a:defRPr sz="1800" kern="1200">
                          <a:solidFill>
                            <a:schemeClr val="tx1"/>
                          </a:solidFill>
                          <a:latin typeface="Calibri" panose="020F0502020204030204"/>
                          <a:ea typeface=""/>
                          <a:cs typeface=""/>
                        </a:defRPr>
                      </a:lvl6pPr>
                      <a:lvl7pPr marL="2743200" algn="l" defTabSz="914400" rtl="0" eaLnBrk="1" latinLnBrk="0" hangingPunct="1">
                        <a:defRPr sz="1800" kern="1200">
                          <a:solidFill>
                            <a:schemeClr val="tx1"/>
                          </a:solidFill>
                          <a:latin typeface="Calibri" panose="020F0502020204030204"/>
                          <a:ea typeface=""/>
                          <a:cs typeface=""/>
                        </a:defRPr>
                      </a:lvl7pPr>
                      <a:lvl8pPr marL="3200400" algn="l" defTabSz="914400" rtl="0" eaLnBrk="1" latinLnBrk="0" hangingPunct="1">
                        <a:defRPr sz="1800" kern="1200">
                          <a:solidFill>
                            <a:schemeClr val="tx1"/>
                          </a:solidFill>
                          <a:latin typeface="Calibri" panose="020F0502020204030204"/>
                          <a:ea typeface=""/>
                          <a:cs typeface=""/>
                        </a:defRPr>
                      </a:lvl8pPr>
                      <a:lvl9pPr marL="3657600" algn="l" defTabSz="914400" rtl="0" eaLnBrk="1" latinLnBrk="0" hangingPunct="1">
                        <a:defRPr sz="1800" kern="1200">
                          <a:solidFill>
                            <a:schemeClr val="tx1"/>
                          </a:solidFill>
                          <a:latin typeface="Calibri" panose="020F0502020204030204"/>
                          <a:ea typeface=""/>
                          <a:cs typeface=""/>
                        </a:defRPr>
                      </a:lvl9pPr>
                    </a:lstStyle>
                    <a:p>
                      <a:pPr>
                        <a:lnSpc>
                          <a:spcPct val="107000"/>
                        </a:lnSpc>
                        <a:spcAft>
                          <a:spcPts val="0"/>
                        </a:spcAft>
                      </a:pPr>
                      <a:r>
                        <a:rPr lang="en-US" sz="1200" b="1" dirty="0">
                          <a:effectLst/>
                          <a:latin typeface="+mn-lt"/>
                        </a:rPr>
                        <a:t>Motivated Intruder Test</a:t>
                      </a:r>
                      <a:endParaRPr lang="en-SG" sz="1200" b="1" dirty="0">
                        <a:effectLst/>
                        <a:latin typeface="+mn-lt"/>
                      </a:endParaRPr>
                    </a:p>
                  </a:txBody>
                  <a:tcPr marL="23797" marR="23797"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ea typeface=""/>
                          <a:cs typeface=""/>
                        </a:defRPr>
                      </a:lvl1pPr>
                      <a:lvl2pPr marL="457200" algn="l" defTabSz="914400" rtl="0" eaLnBrk="1" latinLnBrk="0" hangingPunct="1">
                        <a:defRPr sz="1800" kern="1200">
                          <a:solidFill>
                            <a:schemeClr val="tx1"/>
                          </a:solidFill>
                          <a:latin typeface="Calibri" panose="020F0502020204030204"/>
                          <a:ea typeface=""/>
                          <a:cs typeface=""/>
                        </a:defRPr>
                      </a:lvl2pPr>
                      <a:lvl3pPr marL="914400" algn="l" defTabSz="914400" rtl="0" eaLnBrk="1" latinLnBrk="0" hangingPunct="1">
                        <a:defRPr sz="1800" kern="1200">
                          <a:solidFill>
                            <a:schemeClr val="tx1"/>
                          </a:solidFill>
                          <a:latin typeface="Calibri" panose="020F0502020204030204"/>
                          <a:ea typeface=""/>
                          <a:cs typeface=""/>
                        </a:defRPr>
                      </a:lvl3pPr>
                      <a:lvl4pPr marL="1371600" algn="l" defTabSz="914400" rtl="0" eaLnBrk="1" latinLnBrk="0" hangingPunct="1">
                        <a:defRPr sz="1800" kern="1200">
                          <a:solidFill>
                            <a:schemeClr val="tx1"/>
                          </a:solidFill>
                          <a:latin typeface="Calibri" panose="020F0502020204030204"/>
                          <a:ea typeface=""/>
                          <a:cs typeface=""/>
                        </a:defRPr>
                      </a:lvl4pPr>
                      <a:lvl5pPr marL="1828800" algn="l" defTabSz="914400" rtl="0" eaLnBrk="1" latinLnBrk="0" hangingPunct="1">
                        <a:defRPr sz="1800" kern="1200">
                          <a:solidFill>
                            <a:schemeClr val="tx1"/>
                          </a:solidFill>
                          <a:latin typeface="Calibri" panose="020F0502020204030204"/>
                          <a:ea typeface=""/>
                          <a:cs typeface=""/>
                        </a:defRPr>
                      </a:lvl5pPr>
                      <a:lvl6pPr marL="2286000" algn="l" defTabSz="914400" rtl="0" eaLnBrk="1" latinLnBrk="0" hangingPunct="1">
                        <a:defRPr sz="1800" kern="1200">
                          <a:solidFill>
                            <a:schemeClr val="tx1"/>
                          </a:solidFill>
                          <a:latin typeface="Calibri" panose="020F0502020204030204"/>
                          <a:ea typeface=""/>
                          <a:cs typeface=""/>
                        </a:defRPr>
                      </a:lvl6pPr>
                      <a:lvl7pPr marL="2743200" algn="l" defTabSz="914400" rtl="0" eaLnBrk="1" latinLnBrk="0" hangingPunct="1">
                        <a:defRPr sz="1800" kern="1200">
                          <a:solidFill>
                            <a:schemeClr val="tx1"/>
                          </a:solidFill>
                          <a:latin typeface="Calibri" panose="020F0502020204030204"/>
                          <a:ea typeface=""/>
                          <a:cs typeface=""/>
                        </a:defRPr>
                      </a:lvl7pPr>
                      <a:lvl8pPr marL="3200400" algn="l" defTabSz="914400" rtl="0" eaLnBrk="1" latinLnBrk="0" hangingPunct="1">
                        <a:defRPr sz="1800" kern="1200">
                          <a:solidFill>
                            <a:schemeClr val="tx1"/>
                          </a:solidFill>
                          <a:latin typeface="Calibri" panose="020F0502020204030204"/>
                          <a:ea typeface=""/>
                          <a:cs typeface=""/>
                        </a:defRPr>
                      </a:lvl8pPr>
                      <a:lvl9pPr marL="3657600" algn="l" defTabSz="914400" rtl="0" eaLnBrk="1" latinLnBrk="0" hangingPunct="1">
                        <a:defRPr sz="1800" kern="1200">
                          <a:solidFill>
                            <a:schemeClr val="tx1"/>
                          </a:solidFill>
                          <a:latin typeface="Calibri" panose="020F0502020204030204"/>
                          <a:ea typeface=""/>
                          <a:cs typeface=""/>
                        </a:defRPr>
                      </a:lvl9pPr>
                    </a:lstStyle>
                    <a:p>
                      <a:pPr>
                        <a:lnSpc>
                          <a:spcPct val="107000"/>
                        </a:lnSpc>
                        <a:spcAft>
                          <a:spcPts val="0"/>
                        </a:spcAft>
                      </a:pPr>
                      <a:r>
                        <a:rPr lang="en-US" sz="1200" dirty="0">
                          <a:effectLst/>
                          <a:latin typeface="+mn-lt"/>
                          <a:ea typeface="DengXian"/>
                          <a:cs typeface="Segoe UI" panose="020B0502040204020203" pitchFamily="34" charset="0"/>
                        </a:rPr>
                        <a:t>Used to help identify gaps in anonymization </a:t>
                      </a:r>
                    </a:p>
                    <a:p>
                      <a:pPr>
                        <a:lnSpc>
                          <a:spcPct val="107000"/>
                        </a:lnSpc>
                        <a:spcAft>
                          <a:spcPts val="0"/>
                        </a:spcAft>
                      </a:pPr>
                      <a:r>
                        <a:rPr lang="en-US" sz="1200" dirty="0">
                          <a:effectLst/>
                          <a:latin typeface="+mn-lt"/>
                          <a:ea typeface="DengXian"/>
                          <a:cs typeface="Segoe UI" panose="020B0502040204020203" pitchFamily="34" charset="0"/>
                        </a:rPr>
                        <a:t>(see Annex A for details)</a:t>
                      </a:r>
                      <a:endParaRPr lang="en-SG" sz="1200" dirty="0">
                        <a:effectLst/>
                        <a:latin typeface="+mn-lt"/>
                        <a:ea typeface="DengXian"/>
                        <a:cs typeface="Segoe UI" panose="020B0502040204020203" pitchFamily="34" charset="0"/>
                      </a:endParaRPr>
                    </a:p>
                  </a:txBody>
                  <a:tcPr marL="23797" marR="23797"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ea typeface=""/>
                          <a:cs typeface=""/>
                        </a:defRPr>
                      </a:lvl1pPr>
                      <a:lvl2pPr marL="457200" algn="l" defTabSz="914400" rtl="0" eaLnBrk="1" latinLnBrk="0" hangingPunct="1">
                        <a:defRPr sz="1800" kern="1200">
                          <a:solidFill>
                            <a:schemeClr val="tx1"/>
                          </a:solidFill>
                          <a:latin typeface="Calibri" panose="020F0502020204030204"/>
                          <a:ea typeface=""/>
                          <a:cs typeface=""/>
                        </a:defRPr>
                      </a:lvl2pPr>
                      <a:lvl3pPr marL="914400" algn="l" defTabSz="914400" rtl="0" eaLnBrk="1" latinLnBrk="0" hangingPunct="1">
                        <a:defRPr sz="1800" kern="1200">
                          <a:solidFill>
                            <a:schemeClr val="tx1"/>
                          </a:solidFill>
                          <a:latin typeface="Calibri" panose="020F0502020204030204"/>
                          <a:ea typeface=""/>
                          <a:cs typeface=""/>
                        </a:defRPr>
                      </a:lvl3pPr>
                      <a:lvl4pPr marL="1371600" algn="l" defTabSz="914400" rtl="0" eaLnBrk="1" latinLnBrk="0" hangingPunct="1">
                        <a:defRPr sz="1800" kern="1200">
                          <a:solidFill>
                            <a:schemeClr val="tx1"/>
                          </a:solidFill>
                          <a:latin typeface="Calibri" panose="020F0502020204030204"/>
                          <a:ea typeface=""/>
                          <a:cs typeface=""/>
                        </a:defRPr>
                      </a:lvl4pPr>
                      <a:lvl5pPr marL="1828800" algn="l" defTabSz="914400" rtl="0" eaLnBrk="1" latinLnBrk="0" hangingPunct="1">
                        <a:defRPr sz="1800" kern="1200">
                          <a:solidFill>
                            <a:schemeClr val="tx1"/>
                          </a:solidFill>
                          <a:latin typeface="Calibri" panose="020F0502020204030204"/>
                          <a:ea typeface=""/>
                          <a:cs typeface=""/>
                        </a:defRPr>
                      </a:lvl5pPr>
                      <a:lvl6pPr marL="2286000" algn="l" defTabSz="914400" rtl="0" eaLnBrk="1" latinLnBrk="0" hangingPunct="1">
                        <a:defRPr sz="1800" kern="1200">
                          <a:solidFill>
                            <a:schemeClr val="tx1"/>
                          </a:solidFill>
                          <a:latin typeface="Calibri" panose="020F0502020204030204"/>
                          <a:ea typeface=""/>
                          <a:cs typeface=""/>
                        </a:defRPr>
                      </a:lvl6pPr>
                      <a:lvl7pPr marL="2743200" algn="l" defTabSz="914400" rtl="0" eaLnBrk="1" latinLnBrk="0" hangingPunct="1">
                        <a:defRPr sz="1800" kern="1200">
                          <a:solidFill>
                            <a:schemeClr val="tx1"/>
                          </a:solidFill>
                          <a:latin typeface="Calibri" panose="020F0502020204030204"/>
                          <a:ea typeface=""/>
                          <a:cs typeface=""/>
                        </a:defRPr>
                      </a:lvl7pPr>
                      <a:lvl8pPr marL="3200400" algn="l" defTabSz="914400" rtl="0" eaLnBrk="1" latinLnBrk="0" hangingPunct="1">
                        <a:defRPr sz="1800" kern="1200">
                          <a:solidFill>
                            <a:schemeClr val="tx1"/>
                          </a:solidFill>
                          <a:latin typeface="Calibri" panose="020F0502020204030204"/>
                          <a:ea typeface=""/>
                          <a:cs typeface=""/>
                        </a:defRPr>
                      </a:lvl8pPr>
                      <a:lvl9pPr marL="3657600" algn="l" defTabSz="914400" rtl="0" eaLnBrk="1" latinLnBrk="0" hangingPunct="1">
                        <a:defRPr sz="1800" kern="1200">
                          <a:solidFill>
                            <a:schemeClr val="tx1"/>
                          </a:solidFill>
                          <a:latin typeface="Calibri" panose="020F0502020204030204"/>
                          <a:ea typeface=""/>
                          <a:cs typeface=""/>
                        </a:defRPr>
                      </a:lvl9pPr>
                    </a:lstStyle>
                    <a:p>
                      <a:pPr marL="0" marR="0" lvl="0" indent="0" algn="l" defTabSz="914400" rtl="0" eaLnBrk="1" fontAlgn="auto" latinLnBrk="0" hangingPunct="1">
                        <a:lnSpc>
                          <a:spcPct val="107000"/>
                        </a:lnSpc>
                        <a:spcBef>
                          <a:spcPts val="0"/>
                        </a:spcBef>
                        <a:spcAft>
                          <a:spcPts val="0"/>
                        </a:spcAft>
                        <a:buClrTx/>
                        <a:buSzTx/>
                        <a:buFontTx/>
                        <a:buNone/>
                        <a:tabLst/>
                        <a:defRPr/>
                      </a:pPr>
                      <a:r>
                        <a:rPr lang="en-US" sz="1200" dirty="0">
                          <a:effectLst/>
                          <a:latin typeface="+mn-lt"/>
                        </a:rPr>
                        <a:t>Required </a:t>
                      </a:r>
                      <a:endParaRPr lang="en-SG" sz="1200" dirty="0">
                        <a:effectLst/>
                        <a:latin typeface="+mn-lt"/>
                      </a:endParaRPr>
                    </a:p>
                  </a:txBody>
                  <a:tcPr marL="23797" marR="23797"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ea typeface=""/>
                          <a:cs typeface=""/>
                        </a:defRPr>
                      </a:lvl1pPr>
                      <a:lvl2pPr marL="457200" algn="l" defTabSz="914400" rtl="0" eaLnBrk="1" latinLnBrk="0" hangingPunct="1">
                        <a:defRPr sz="1800" kern="1200">
                          <a:solidFill>
                            <a:schemeClr val="tx1"/>
                          </a:solidFill>
                          <a:latin typeface="Calibri" panose="020F0502020204030204"/>
                          <a:ea typeface=""/>
                          <a:cs typeface=""/>
                        </a:defRPr>
                      </a:lvl2pPr>
                      <a:lvl3pPr marL="914400" algn="l" defTabSz="914400" rtl="0" eaLnBrk="1" latinLnBrk="0" hangingPunct="1">
                        <a:defRPr sz="1800" kern="1200">
                          <a:solidFill>
                            <a:schemeClr val="tx1"/>
                          </a:solidFill>
                          <a:latin typeface="Calibri" panose="020F0502020204030204"/>
                          <a:ea typeface=""/>
                          <a:cs typeface=""/>
                        </a:defRPr>
                      </a:lvl3pPr>
                      <a:lvl4pPr marL="1371600" algn="l" defTabSz="914400" rtl="0" eaLnBrk="1" latinLnBrk="0" hangingPunct="1">
                        <a:defRPr sz="1800" kern="1200">
                          <a:solidFill>
                            <a:schemeClr val="tx1"/>
                          </a:solidFill>
                          <a:latin typeface="Calibri" panose="020F0502020204030204"/>
                          <a:ea typeface=""/>
                          <a:cs typeface=""/>
                        </a:defRPr>
                      </a:lvl4pPr>
                      <a:lvl5pPr marL="1828800" algn="l" defTabSz="914400" rtl="0" eaLnBrk="1" latinLnBrk="0" hangingPunct="1">
                        <a:defRPr sz="1800" kern="1200">
                          <a:solidFill>
                            <a:schemeClr val="tx1"/>
                          </a:solidFill>
                          <a:latin typeface="Calibri" panose="020F0502020204030204"/>
                          <a:ea typeface=""/>
                          <a:cs typeface=""/>
                        </a:defRPr>
                      </a:lvl5pPr>
                      <a:lvl6pPr marL="2286000" algn="l" defTabSz="914400" rtl="0" eaLnBrk="1" latinLnBrk="0" hangingPunct="1">
                        <a:defRPr sz="1800" kern="1200">
                          <a:solidFill>
                            <a:schemeClr val="tx1"/>
                          </a:solidFill>
                          <a:latin typeface="Calibri" panose="020F0502020204030204"/>
                          <a:ea typeface=""/>
                          <a:cs typeface=""/>
                        </a:defRPr>
                      </a:lvl6pPr>
                      <a:lvl7pPr marL="2743200" algn="l" defTabSz="914400" rtl="0" eaLnBrk="1" latinLnBrk="0" hangingPunct="1">
                        <a:defRPr sz="1800" kern="1200">
                          <a:solidFill>
                            <a:schemeClr val="tx1"/>
                          </a:solidFill>
                          <a:latin typeface="Calibri" panose="020F0502020204030204"/>
                          <a:ea typeface=""/>
                          <a:cs typeface=""/>
                        </a:defRPr>
                      </a:lvl7pPr>
                      <a:lvl8pPr marL="3200400" algn="l" defTabSz="914400" rtl="0" eaLnBrk="1" latinLnBrk="0" hangingPunct="1">
                        <a:defRPr sz="1800" kern="1200">
                          <a:solidFill>
                            <a:schemeClr val="tx1"/>
                          </a:solidFill>
                          <a:latin typeface="Calibri" panose="020F0502020204030204"/>
                          <a:ea typeface=""/>
                          <a:cs typeface=""/>
                        </a:defRPr>
                      </a:lvl8pPr>
                      <a:lvl9pPr marL="3657600" algn="l" defTabSz="914400" rtl="0" eaLnBrk="1" latinLnBrk="0" hangingPunct="1">
                        <a:defRPr sz="1800" kern="1200">
                          <a:solidFill>
                            <a:schemeClr val="tx1"/>
                          </a:solidFill>
                          <a:latin typeface="Calibri" panose="020F0502020204030204"/>
                          <a:ea typeface=""/>
                          <a:cs typeface=""/>
                        </a:defRPr>
                      </a:lvl9pPr>
                    </a:lstStyle>
                    <a:p>
                      <a:pPr>
                        <a:lnSpc>
                          <a:spcPct val="107000"/>
                        </a:lnSpc>
                        <a:spcAft>
                          <a:spcPts val="0"/>
                        </a:spcAft>
                      </a:pPr>
                      <a:r>
                        <a:rPr lang="en-US" sz="1200" dirty="0">
                          <a:effectLst/>
                          <a:latin typeface="+mn-lt"/>
                          <a:ea typeface="DengXian"/>
                          <a:cs typeface="Segoe UI" panose="020B0502040204020203" pitchFamily="34" charset="0"/>
                        </a:rPr>
                        <a:t>Optional</a:t>
                      </a:r>
                      <a:endParaRPr lang="en-SG" sz="1200" dirty="0">
                        <a:effectLst/>
                        <a:latin typeface="+mn-lt"/>
                        <a:ea typeface="DengXian"/>
                        <a:cs typeface="Segoe UI" panose="020B0502040204020203" pitchFamily="34" charset="0"/>
                      </a:endParaRPr>
                    </a:p>
                  </a:txBody>
                  <a:tcPr marL="23797" marR="23797"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xmlns="" val="716680096"/>
                  </a:ext>
                </a:extLst>
              </a:tr>
              <a:tr h="774192">
                <a:tc>
                  <a:txBody>
                    <a:bodyPr/>
                    <a:lstStyle>
                      <a:lvl1pPr marL="0" algn="l" defTabSz="914400" rtl="0" eaLnBrk="1" latinLnBrk="0" hangingPunct="1">
                        <a:defRPr sz="1800" kern="1200">
                          <a:solidFill>
                            <a:schemeClr val="tx1"/>
                          </a:solidFill>
                          <a:latin typeface="Calibri" panose="020F0502020204030204"/>
                          <a:ea typeface=""/>
                          <a:cs typeface=""/>
                        </a:defRPr>
                      </a:lvl1pPr>
                      <a:lvl2pPr marL="457200" algn="l" defTabSz="914400" rtl="0" eaLnBrk="1" latinLnBrk="0" hangingPunct="1">
                        <a:defRPr sz="1800" kern="1200">
                          <a:solidFill>
                            <a:schemeClr val="tx1"/>
                          </a:solidFill>
                          <a:latin typeface="Calibri" panose="020F0502020204030204"/>
                          <a:ea typeface=""/>
                          <a:cs typeface=""/>
                        </a:defRPr>
                      </a:lvl2pPr>
                      <a:lvl3pPr marL="914400" algn="l" defTabSz="914400" rtl="0" eaLnBrk="1" latinLnBrk="0" hangingPunct="1">
                        <a:defRPr sz="1800" kern="1200">
                          <a:solidFill>
                            <a:schemeClr val="tx1"/>
                          </a:solidFill>
                          <a:latin typeface="Calibri" panose="020F0502020204030204"/>
                          <a:ea typeface=""/>
                          <a:cs typeface=""/>
                        </a:defRPr>
                      </a:lvl3pPr>
                      <a:lvl4pPr marL="1371600" algn="l" defTabSz="914400" rtl="0" eaLnBrk="1" latinLnBrk="0" hangingPunct="1">
                        <a:defRPr sz="1800" kern="1200">
                          <a:solidFill>
                            <a:schemeClr val="tx1"/>
                          </a:solidFill>
                          <a:latin typeface="Calibri" panose="020F0502020204030204"/>
                          <a:ea typeface=""/>
                          <a:cs typeface=""/>
                        </a:defRPr>
                      </a:lvl4pPr>
                      <a:lvl5pPr marL="1828800" algn="l" defTabSz="914400" rtl="0" eaLnBrk="1" latinLnBrk="0" hangingPunct="1">
                        <a:defRPr sz="1800" kern="1200">
                          <a:solidFill>
                            <a:schemeClr val="tx1"/>
                          </a:solidFill>
                          <a:latin typeface="Calibri" panose="020F0502020204030204"/>
                          <a:ea typeface=""/>
                          <a:cs typeface=""/>
                        </a:defRPr>
                      </a:lvl5pPr>
                      <a:lvl6pPr marL="2286000" algn="l" defTabSz="914400" rtl="0" eaLnBrk="1" latinLnBrk="0" hangingPunct="1">
                        <a:defRPr sz="1800" kern="1200">
                          <a:solidFill>
                            <a:schemeClr val="tx1"/>
                          </a:solidFill>
                          <a:latin typeface="Calibri" panose="020F0502020204030204"/>
                          <a:ea typeface=""/>
                          <a:cs typeface=""/>
                        </a:defRPr>
                      </a:lvl6pPr>
                      <a:lvl7pPr marL="2743200" algn="l" defTabSz="914400" rtl="0" eaLnBrk="1" latinLnBrk="0" hangingPunct="1">
                        <a:defRPr sz="1800" kern="1200">
                          <a:solidFill>
                            <a:schemeClr val="tx1"/>
                          </a:solidFill>
                          <a:latin typeface="Calibri" panose="020F0502020204030204"/>
                          <a:ea typeface=""/>
                          <a:cs typeface=""/>
                        </a:defRPr>
                      </a:lvl7pPr>
                      <a:lvl8pPr marL="3200400" algn="l" defTabSz="914400" rtl="0" eaLnBrk="1" latinLnBrk="0" hangingPunct="1">
                        <a:defRPr sz="1800" kern="1200">
                          <a:solidFill>
                            <a:schemeClr val="tx1"/>
                          </a:solidFill>
                          <a:latin typeface="Calibri" panose="020F0502020204030204"/>
                          <a:ea typeface=""/>
                          <a:cs typeface=""/>
                        </a:defRPr>
                      </a:lvl8pPr>
                      <a:lvl9pPr marL="3657600" algn="l" defTabSz="914400" rtl="0" eaLnBrk="1" latinLnBrk="0" hangingPunct="1">
                        <a:defRPr sz="1800" kern="1200">
                          <a:solidFill>
                            <a:schemeClr val="tx1"/>
                          </a:solidFill>
                          <a:latin typeface="Calibri" panose="020F0502020204030204"/>
                          <a:ea typeface=""/>
                          <a:cs typeface=""/>
                        </a:defRPr>
                      </a:lvl9pPr>
                    </a:lstStyle>
                    <a:p>
                      <a:pPr>
                        <a:lnSpc>
                          <a:spcPct val="107000"/>
                        </a:lnSpc>
                        <a:spcAft>
                          <a:spcPts val="0"/>
                        </a:spcAft>
                      </a:pPr>
                      <a:r>
                        <a:rPr lang="en-US" sz="1200" b="1" dirty="0">
                          <a:effectLst/>
                          <a:latin typeface="+mn-lt"/>
                        </a:rPr>
                        <a:t>Other Re-Identification Tests</a:t>
                      </a:r>
                      <a:endParaRPr lang="en-SG" sz="1200" b="1" dirty="0">
                        <a:effectLst/>
                        <a:latin typeface="+mn-lt"/>
                      </a:endParaRPr>
                    </a:p>
                  </a:txBody>
                  <a:tcPr marL="23797" marR="23797"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ea typeface=""/>
                          <a:cs typeface=""/>
                        </a:defRPr>
                      </a:lvl1pPr>
                      <a:lvl2pPr marL="457200" algn="l" defTabSz="914400" rtl="0" eaLnBrk="1" latinLnBrk="0" hangingPunct="1">
                        <a:defRPr sz="1800" kern="1200">
                          <a:solidFill>
                            <a:schemeClr val="tx1"/>
                          </a:solidFill>
                          <a:latin typeface="Calibri" panose="020F0502020204030204"/>
                          <a:ea typeface=""/>
                          <a:cs typeface=""/>
                        </a:defRPr>
                      </a:lvl2pPr>
                      <a:lvl3pPr marL="914400" algn="l" defTabSz="914400" rtl="0" eaLnBrk="1" latinLnBrk="0" hangingPunct="1">
                        <a:defRPr sz="1800" kern="1200">
                          <a:solidFill>
                            <a:schemeClr val="tx1"/>
                          </a:solidFill>
                          <a:latin typeface="Calibri" panose="020F0502020204030204"/>
                          <a:ea typeface=""/>
                          <a:cs typeface=""/>
                        </a:defRPr>
                      </a:lvl3pPr>
                      <a:lvl4pPr marL="1371600" algn="l" defTabSz="914400" rtl="0" eaLnBrk="1" latinLnBrk="0" hangingPunct="1">
                        <a:defRPr sz="1800" kern="1200">
                          <a:solidFill>
                            <a:schemeClr val="tx1"/>
                          </a:solidFill>
                          <a:latin typeface="Calibri" panose="020F0502020204030204"/>
                          <a:ea typeface=""/>
                          <a:cs typeface=""/>
                        </a:defRPr>
                      </a:lvl4pPr>
                      <a:lvl5pPr marL="1828800" algn="l" defTabSz="914400" rtl="0" eaLnBrk="1" latinLnBrk="0" hangingPunct="1">
                        <a:defRPr sz="1800" kern="1200">
                          <a:solidFill>
                            <a:schemeClr val="tx1"/>
                          </a:solidFill>
                          <a:latin typeface="Calibri" panose="020F0502020204030204"/>
                          <a:ea typeface=""/>
                          <a:cs typeface=""/>
                        </a:defRPr>
                      </a:lvl5pPr>
                      <a:lvl6pPr marL="2286000" algn="l" defTabSz="914400" rtl="0" eaLnBrk="1" latinLnBrk="0" hangingPunct="1">
                        <a:defRPr sz="1800" kern="1200">
                          <a:solidFill>
                            <a:schemeClr val="tx1"/>
                          </a:solidFill>
                          <a:latin typeface="Calibri" panose="020F0502020204030204"/>
                          <a:ea typeface=""/>
                          <a:cs typeface=""/>
                        </a:defRPr>
                      </a:lvl6pPr>
                      <a:lvl7pPr marL="2743200" algn="l" defTabSz="914400" rtl="0" eaLnBrk="1" latinLnBrk="0" hangingPunct="1">
                        <a:defRPr sz="1800" kern="1200">
                          <a:solidFill>
                            <a:schemeClr val="tx1"/>
                          </a:solidFill>
                          <a:latin typeface="Calibri" panose="020F0502020204030204"/>
                          <a:ea typeface=""/>
                          <a:cs typeface=""/>
                        </a:defRPr>
                      </a:lvl7pPr>
                      <a:lvl8pPr marL="3200400" algn="l" defTabSz="914400" rtl="0" eaLnBrk="1" latinLnBrk="0" hangingPunct="1">
                        <a:defRPr sz="1800" kern="1200">
                          <a:solidFill>
                            <a:schemeClr val="tx1"/>
                          </a:solidFill>
                          <a:latin typeface="Calibri" panose="020F0502020204030204"/>
                          <a:ea typeface=""/>
                          <a:cs typeface=""/>
                        </a:defRPr>
                      </a:lvl8pPr>
                      <a:lvl9pPr marL="3657600" algn="l" defTabSz="914400" rtl="0" eaLnBrk="1" latinLnBrk="0" hangingPunct="1">
                        <a:defRPr sz="1800" kern="1200">
                          <a:solidFill>
                            <a:schemeClr val="tx1"/>
                          </a:solidFill>
                          <a:latin typeface="Calibri" panose="020F0502020204030204"/>
                          <a:ea typeface=""/>
                          <a:cs typeface=""/>
                        </a:defRPr>
                      </a:lvl9pPr>
                    </a:lstStyle>
                    <a:p>
                      <a:pPr>
                        <a:lnSpc>
                          <a:spcPct val="107000"/>
                        </a:lnSpc>
                        <a:spcAft>
                          <a:spcPts val="0"/>
                        </a:spcAft>
                      </a:pPr>
                      <a:r>
                        <a:rPr lang="en-US" sz="1200" dirty="0">
                          <a:effectLst/>
                          <a:latin typeface="+mn-lt"/>
                          <a:ea typeface="DengXian"/>
                          <a:cs typeface="Segoe UI" panose="020B0502040204020203" pitchFamily="34" charset="0"/>
                        </a:rPr>
                        <a:t>Other tests include l-diversity and t-closeness tests, which are more complicated re-identification measures (to be developed further)</a:t>
                      </a:r>
                      <a:endParaRPr lang="en-SG" sz="1200" dirty="0">
                        <a:effectLst/>
                        <a:latin typeface="+mn-lt"/>
                        <a:ea typeface="DengXian"/>
                        <a:cs typeface="Segoe UI" panose="020B0502040204020203" pitchFamily="34" charset="0"/>
                      </a:endParaRPr>
                    </a:p>
                  </a:txBody>
                  <a:tcPr marL="23797" marR="23797"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ea typeface=""/>
                          <a:cs typeface=""/>
                        </a:defRPr>
                      </a:lvl1pPr>
                      <a:lvl2pPr marL="457200" algn="l" defTabSz="914400" rtl="0" eaLnBrk="1" latinLnBrk="0" hangingPunct="1">
                        <a:defRPr sz="1800" kern="1200">
                          <a:solidFill>
                            <a:schemeClr val="tx1"/>
                          </a:solidFill>
                          <a:latin typeface="Calibri" panose="020F0502020204030204"/>
                          <a:ea typeface=""/>
                          <a:cs typeface=""/>
                        </a:defRPr>
                      </a:lvl2pPr>
                      <a:lvl3pPr marL="914400" algn="l" defTabSz="914400" rtl="0" eaLnBrk="1" latinLnBrk="0" hangingPunct="1">
                        <a:defRPr sz="1800" kern="1200">
                          <a:solidFill>
                            <a:schemeClr val="tx1"/>
                          </a:solidFill>
                          <a:latin typeface="Calibri" panose="020F0502020204030204"/>
                          <a:ea typeface=""/>
                          <a:cs typeface=""/>
                        </a:defRPr>
                      </a:lvl3pPr>
                      <a:lvl4pPr marL="1371600" algn="l" defTabSz="914400" rtl="0" eaLnBrk="1" latinLnBrk="0" hangingPunct="1">
                        <a:defRPr sz="1800" kern="1200">
                          <a:solidFill>
                            <a:schemeClr val="tx1"/>
                          </a:solidFill>
                          <a:latin typeface="Calibri" panose="020F0502020204030204"/>
                          <a:ea typeface=""/>
                          <a:cs typeface=""/>
                        </a:defRPr>
                      </a:lvl4pPr>
                      <a:lvl5pPr marL="1828800" algn="l" defTabSz="914400" rtl="0" eaLnBrk="1" latinLnBrk="0" hangingPunct="1">
                        <a:defRPr sz="1800" kern="1200">
                          <a:solidFill>
                            <a:schemeClr val="tx1"/>
                          </a:solidFill>
                          <a:latin typeface="Calibri" panose="020F0502020204030204"/>
                          <a:ea typeface=""/>
                          <a:cs typeface=""/>
                        </a:defRPr>
                      </a:lvl5pPr>
                      <a:lvl6pPr marL="2286000" algn="l" defTabSz="914400" rtl="0" eaLnBrk="1" latinLnBrk="0" hangingPunct="1">
                        <a:defRPr sz="1800" kern="1200">
                          <a:solidFill>
                            <a:schemeClr val="tx1"/>
                          </a:solidFill>
                          <a:latin typeface="Calibri" panose="020F0502020204030204"/>
                          <a:ea typeface=""/>
                          <a:cs typeface=""/>
                        </a:defRPr>
                      </a:lvl6pPr>
                      <a:lvl7pPr marL="2743200" algn="l" defTabSz="914400" rtl="0" eaLnBrk="1" latinLnBrk="0" hangingPunct="1">
                        <a:defRPr sz="1800" kern="1200">
                          <a:solidFill>
                            <a:schemeClr val="tx1"/>
                          </a:solidFill>
                          <a:latin typeface="Calibri" panose="020F0502020204030204"/>
                          <a:ea typeface=""/>
                          <a:cs typeface=""/>
                        </a:defRPr>
                      </a:lvl7pPr>
                      <a:lvl8pPr marL="3200400" algn="l" defTabSz="914400" rtl="0" eaLnBrk="1" latinLnBrk="0" hangingPunct="1">
                        <a:defRPr sz="1800" kern="1200">
                          <a:solidFill>
                            <a:schemeClr val="tx1"/>
                          </a:solidFill>
                          <a:latin typeface="Calibri" panose="020F0502020204030204"/>
                          <a:ea typeface=""/>
                          <a:cs typeface=""/>
                        </a:defRPr>
                      </a:lvl8pPr>
                      <a:lvl9pPr marL="3657600" algn="l" defTabSz="914400" rtl="0" eaLnBrk="1" latinLnBrk="0" hangingPunct="1">
                        <a:defRPr sz="1800" kern="1200">
                          <a:solidFill>
                            <a:schemeClr val="tx1"/>
                          </a:solidFill>
                          <a:latin typeface="Calibri" panose="020F0502020204030204"/>
                          <a:ea typeface=""/>
                          <a:cs typeface=""/>
                        </a:defRPr>
                      </a:lvl9pPr>
                    </a:lstStyle>
                    <a:p>
                      <a:pPr>
                        <a:lnSpc>
                          <a:spcPct val="107000"/>
                        </a:lnSpc>
                        <a:spcAft>
                          <a:spcPts val="0"/>
                        </a:spcAft>
                      </a:pPr>
                      <a:r>
                        <a:rPr lang="en-US" sz="1200" dirty="0">
                          <a:effectLst/>
                          <a:latin typeface="+mn-lt"/>
                          <a:ea typeface="DengXian"/>
                          <a:cs typeface="Segoe UI" panose="020B0502040204020203" pitchFamily="34" charset="0"/>
                        </a:rPr>
                        <a:t>Optional</a:t>
                      </a:r>
                      <a:endParaRPr lang="en-SG" sz="1200" dirty="0">
                        <a:effectLst/>
                        <a:latin typeface="+mn-lt"/>
                        <a:ea typeface="DengXian"/>
                        <a:cs typeface="Segoe UI" panose="020B0502040204020203" pitchFamily="34" charset="0"/>
                      </a:endParaRPr>
                    </a:p>
                  </a:txBody>
                  <a:tcPr marL="23797" marR="23797"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ea typeface=""/>
                          <a:cs typeface=""/>
                        </a:defRPr>
                      </a:lvl1pPr>
                      <a:lvl2pPr marL="457200" algn="l" defTabSz="914400" rtl="0" eaLnBrk="1" latinLnBrk="0" hangingPunct="1">
                        <a:defRPr sz="1800" kern="1200">
                          <a:solidFill>
                            <a:schemeClr val="tx1"/>
                          </a:solidFill>
                          <a:latin typeface="Calibri" panose="020F0502020204030204"/>
                          <a:ea typeface=""/>
                          <a:cs typeface=""/>
                        </a:defRPr>
                      </a:lvl2pPr>
                      <a:lvl3pPr marL="914400" algn="l" defTabSz="914400" rtl="0" eaLnBrk="1" latinLnBrk="0" hangingPunct="1">
                        <a:defRPr sz="1800" kern="1200">
                          <a:solidFill>
                            <a:schemeClr val="tx1"/>
                          </a:solidFill>
                          <a:latin typeface="Calibri" panose="020F0502020204030204"/>
                          <a:ea typeface=""/>
                          <a:cs typeface=""/>
                        </a:defRPr>
                      </a:lvl3pPr>
                      <a:lvl4pPr marL="1371600" algn="l" defTabSz="914400" rtl="0" eaLnBrk="1" latinLnBrk="0" hangingPunct="1">
                        <a:defRPr sz="1800" kern="1200">
                          <a:solidFill>
                            <a:schemeClr val="tx1"/>
                          </a:solidFill>
                          <a:latin typeface="Calibri" panose="020F0502020204030204"/>
                          <a:ea typeface=""/>
                          <a:cs typeface=""/>
                        </a:defRPr>
                      </a:lvl4pPr>
                      <a:lvl5pPr marL="1828800" algn="l" defTabSz="914400" rtl="0" eaLnBrk="1" latinLnBrk="0" hangingPunct="1">
                        <a:defRPr sz="1800" kern="1200">
                          <a:solidFill>
                            <a:schemeClr val="tx1"/>
                          </a:solidFill>
                          <a:latin typeface="Calibri" panose="020F0502020204030204"/>
                          <a:ea typeface=""/>
                          <a:cs typeface=""/>
                        </a:defRPr>
                      </a:lvl5pPr>
                      <a:lvl6pPr marL="2286000" algn="l" defTabSz="914400" rtl="0" eaLnBrk="1" latinLnBrk="0" hangingPunct="1">
                        <a:defRPr sz="1800" kern="1200">
                          <a:solidFill>
                            <a:schemeClr val="tx1"/>
                          </a:solidFill>
                          <a:latin typeface="Calibri" panose="020F0502020204030204"/>
                          <a:ea typeface=""/>
                          <a:cs typeface=""/>
                        </a:defRPr>
                      </a:lvl6pPr>
                      <a:lvl7pPr marL="2743200" algn="l" defTabSz="914400" rtl="0" eaLnBrk="1" latinLnBrk="0" hangingPunct="1">
                        <a:defRPr sz="1800" kern="1200">
                          <a:solidFill>
                            <a:schemeClr val="tx1"/>
                          </a:solidFill>
                          <a:latin typeface="Calibri" panose="020F0502020204030204"/>
                          <a:ea typeface=""/>
                          <a:cs typeface=""/>
                        </a:defRPr>
                      </a:lvl7pPr>
                      <a:lvl8pPr marL="3200400" algn="l" defTabSz="914400" rtl="0" eaLnBrk="1" latinLnBrk="0" hangingPunct="1">
                        <a:defRPr sz="1800" kern="1200">
                          <a:solidFill>
                            <a:schemeClr val="tx1"/>
                          </a:solidFill>
                          <a:latin typeface="Calibri" panose="020F0502020204030204"/>
                          <a:ea typeface=""/>
                          <a:cs typeface=""/>
                        </a:defRPr>
                      </a:lvl8pPr>
                      <a:lvl9pPr marL="3657600" algn="l" defTabSz="914400" rtl="0" eaLnBrk="1" latinLnBrk="0" hangingPunct="1">
                        <a:defRPr sz="1800" kern="1200">
                          <a:solidFill>
                            <a:schemeClr val="tx1"/>
                          </a:solidFill>
                          <a:latin typeface="Calibri" panose="020F0502020204030204"/>
                          <a:ea typeface=""/>
                          <a:cs typeface=""/>
                        </a:defRPr>
                      </a:lvl9pPr>
                    </a:lstStyle>
                    <a:p>
                      <a:pPr>
                        <a:lnSpc>
                          <a:spcPct val="107000"/>
                        </a:lnSpc>
                        <a:spcAft>
                          <a:spcPts val="0"/>
                        </a:spcAft>
                      </a:pPr>
                      <a:r>
                        <a:rPr lang="en-US" sz="1200" dirty="0">
                          <a:effectLst/>
                          <a:latin typeface="+mn-lt"/>
                          <a:ea typeface="DengXian"/>
                          <a:cs typeface="Segoe UI" panose="020B0502040204020203" pitchFamily="34" charset="0"/>
                        </a:rPr>
                        <a:t>Optional</a:t>
                      </a:r>
                      <a:endParaRPr lang="en-SG" sz="1200" dirty="0">
                        <a:effectLst/>
                        <a:latin typeface="+mn-lt"/>
                        <a:ea typeface="DengXian"/>
                        <a:cs typeface="Segoe UI" panose="020B0502040204020203" pitchFamily="34" charset="0"/>
                      </a:endParaRPr>
                    </a:p>
                  </a:txBody>
                  <a:tcPr marL="23797" marR="23797"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xmlns="" val="3676985104"/>
                  </a:ext>
                </a:extLst>
              </a:tr>
            </a:tbl>
          </a:graphicData>
        </a:graphic>
      </p:graphicFrame>
      <p:sp>
        <p:nvSpPr>
          <p:cNvPr id="13" name="5-Point Star 12"/>
          <p:cNvSpPr/>
          <p:nvPr/>
        </p:nvSpPr>
        <p:spPr>
          <a:xfrm>
            <a:off x="176859" y="2170167"/>
            <a:ext cx="189855" cy="189855"/>
          </a:xfrm>
          <a:prstGeom prst="star5">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5-Point Star 14"/>
          <p:cNvSpPr/>
          <p:nvPr/>
        </p:nvSpPr>
        <p:spPr>
          <a:xfrm>
            <a:off x="127481" y="4844571"/>
            <a:ext cx="108000" cy="108000"/>
          </a:xfrm>
          <a:prstGeom prst="star5">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181481" y="4809119"/>
            <a:ext cx="4572000" cy="261610"/>
          </a:xfrm>
          <a:prstGeom prst="rect">
            <a:avLst/>
          </a:prstGeom>
        </p:spPr>
        <p:txBody>
          <a:bodyPr>
            <a:spAutoFit/>
          </a:bodyPr>
          <a:lstStyle/>
          <a:p>
            <a:pPr algn="l">
              <a:defRPr/>
            </a:pPr>
            <a:r>
              <a:rPr lang="en-SG" sz="1050" i="1" dirty="0" smtClean="0">
                <a:cs typeface="Times New Roman" panose="02020603050405020304" pitchFamily="18" charset="0"/>
              </a:rPr>
              <a:t>To be covered in Hands On Session</a:t>
            </a:r>
            <a:endParaRPr lang="en-US" sz="1050" i="1" dirty="0"/>
          </a:p>
        </p:txBody>
      </p:sp>
      <p:sp>
        <p:nvSpPr>
          <p:cNvPr id="10" name="TextBox 9"/>
          <p:cNvSpPr txBox="1"/>
          <p:nvPr/>
        </p:nvSpPr>
        <p:spPr>
          <a:xfrm>
            <a:off x="5862483" y="639"/>
            <a:ext cx="3281668" cy="307777"/>
          </a:xfrm>
          <a:prstGeom prst="rect">
            <a:avLst/>
          </a:prstGeom>
          <a:solidFill>
            <a:srgbClr val="FFC000"/>
          </a:solidFill>
        </p:spPr>
        <p:txBody>
          <a:bodyPr wrap="none" rtlCol="0">
            <a:spAutoFit/>
          </a:bodyPr>
          <a:lstStyle/>
          <a:p>
            <a:r>
              <a:rPr lang="en-US" sz="1400" dirty="0" smtClean="0"/>
              <a:t>For internal sharing only – do not circulate</a:t>
            </a:r>
            <a:endParaRPr lang="en-US" sz="1400" dirty="0"/>
          </a:p>
        </p:txBody>
      </p:sp>
    </p:spTree>
    <p:extLst>
      <p:ext uri="{BB962C8B-B14F-4D97-AF65-F5344CB8AC3E}">
        <p14:creationId xmlns:p14="http://schemas.microsoft.com/office/powerpoint/2010/main" val="173540284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86CB4B4D-7CA3-9044-876B-883B54F8677D}" type="slidenum">
              <a:rPr lang="uk-UA" smtClean="0"/>
              <a:pPr/>
              <a:t>24</a:t>
            </a:fld>
            <a:endParaRPr lang="uk-UA" dirty="0"/>
          </a:p>
        </p:txBody>
      </p:sp>
      <p:sp>
        <p:nvSpPr>
          <p:cNvPr id="11" name="Rectangle 10"/>
          <p:cNvSpPr/>
          <p:nvPr/>
        </p:nvSpPr>
        <p:spPr>
          <a:xfrm>
            <a:off x="4356339" y="4809119"/>
            <a:ext cx="4572000" cy="261610"/>
          </a:xfrm>
          <a:prstGeom prst="rect">
            <a:avLst/>
          </a:prstGeom>
        </p:spPr>
        <p:txBody>
          <a:bodyPr>
            <a:spAutoFit/>
          </a:bodyPr>
          <a:lstStyle/>
          <a:p>
            <a:pPr algn="r">
              <a:defRPr/>
            </a:pPr>
            <a:r>
              <a:rPr lang="en-SG" sz="1050" i="1" smtClean="0">
                <a:cs typeface="Times New Roman" panose="02020603050405020304" pitchFamily="18" charset="0"/>
              </a:rPr>
              <a:t>Source: SNDGO</a:t>
            </a:r>
            <a:endParaRPr lang="en-US" sz="1050" i="1" dirty="0"/>
          </a:p>
        </p:txBody>
      </p:sp>
      <p:sp>
        <p:nvSpPr>
          <p:cNvPr id="10" name="Title 1">
            <a:extLst>
              <a:ext uri="{FF2B5EF4-FFF2-40B4-BE49-F238E27FC236}">
                <a16:creationId xmlns:a16="http://schemas.microsoft.com/office/drawing/2014/main" xmlns="" id="{23BD6B43-5F8D-4FBB-8AEF-3E86ED681904}"/>
              </a:ext>
            </a:extLst>
          </p:cNvPr>
          <p:cNvSpPr txBox="1">
            <a:spLocks/>
          </p:cNvSpPr>
          <p:nvPr/>
        </p:nvSpPr>
        <p:spPr>
          <a:xfrm>
            <a:off x="357188" y="273844"/>
            <a:ext cx="8446571" cy="515624"/>
          </a:xfrm>
          <a:prstGeom prst="rect">
            <a:avLst/>
          </a:prstGeom>
        </p:spPr>
        <p:txBody>
          <a:bodyPr vert="horz" lIns="91440" tIns="45720" rIns="91440" bIns="45720" rtlCol="0" anchor="ctr">
            <a:normAutofit/>
          </a:bodyPr>
          <a:lstStyle>
            <a:lvl1pPr algn="l" defTabSz="685783" rtl="0" eaLnBrk="1" latinLnBrk="0" hangingPunct="1">
              <a:lnSpc>
                <a:spcPct val="90000"/>
              </a:lnSpc>
              <a:spcBef>
                <a:spcPct val="0"/>
              </a:spcBef>
              <a:buNone/>
              <a:defRPr sz="2400" b="1" kern="1200">
                <a:solidFill>
                  <a:srgbClr val="8E2200"/>
                </a:solidFill>
                <a:latin typeface="+mn-lt"/>
                <a:ea typeface="+mj-ea"/>
                <a:cs typeface="+mj-cs"/>
              </a:defRPr>
            </a:lvl1pPr>
          </a:lstStyle>
          <a:p>
            <a:pPr marL="0" marR="0" lvl="0" indent="0" algn="l" defTabSz="685783" rtl="0" eaLnBrk="1" fontAlgn="auto" latinLnBrk="0" hangingPunct="1">
              <a:lnSpc>
                <a:spcPct val="90000"/>
              </a:lnSpc>
              <a:spcBef>
                <a:spcPct val="0"/>
              </a:spcBef>
              <a:spcAft>
                <a:spcPts val="0"/>
              </a:spcAft>
              <a:buClrTx/>
              <a:buSzTx/>
              <a:buFontTx/>
              <a:buNone/>
              <a:tabLst/>
              <a:defRPr/>
            </a:pPr>
            <a:r>
              <a:rPr kumimoji="0" lang="en-US" sz="2400" b="1" i="0" u="none" strike="noStrike" kern="1200" cap="none" spc="0" normalizeH="0" baseline="0" noProof="0" smtClean="0">
                <a:ln>
                  <a:noFill/>
                </a:ln>
                <a:solidFill>
                  <a:srgbClr val="8E2200"/>
                </a:solidFill>
                <a:effectLst/>
                <a:uLnTx/>
                <a:uFillTx/>
                <a:latin typeface="Calibri" panose="020F0502020204030204"/>
                <a:ea typeface=""/>
                <a:cs typeface=""/>
              </a:rPr>
              <a:t>Assessment of Data Utility</a:t>
            </a:r>
            <a:endParaRPr kumimoji="0" lang="en-SG" sz="2400" b="1" i="0" u="none" strike="noStrike" kern="1200" cap="none" spc="0" normalizeH="0" baseline="0" noProof="0" dirty="0">
              <a:ln>
                <a:noFill/>
              </a:ln>
              <a:solidFill>
                <a:srgbClr val="8E2200"/>
              </a:solidFill>
              <a:effectLst/>
              <a:uLnTx/>
              <a:uFillTx/>
              <a:latin typeface="Calibri" panose="020F0502020204030204"/>
              <a:ea typeface=""/>
              <a:cs typeface=""/>
            </a:endParaRPr>
          </a:p>
        </p:txBody>
      </p:sp>
      <p:sp>
        <p:nvSpPr>
          <p:cNvPr id="12" name="Content Placeholder 2">
            <a:extLst>
              <a:ext uri="{FF2B5EF4-FFF2-40B4-BE49-F238E27FC236}">
                <a16:creationId xmlns:a16="http://schemas.microsoft.com/office/drawing/2014/main" xmlns="" id="{36DE5FD0-88CE-42B5-B986-6B11CFA16540}"/>
              </a:ext>
            </a:extLst>
          </p:cNvPr>
          <p:cNvSpPr txBox="1">
            <a:spLocks/>
          </p:cNvSpPr>
          <p:nvPr/>
        </p:nvSpPr>
        <p:spPr>
          <a:xfrm>
            <a:off x="357189" y="948956"/>
            <a:ext cx="5094029" cy="3920700"/>
          </a:xfrm>
          <a:prstGeom prst="rect">
            <a:avLst/>
          </a:prstGeom>
        </p:spPr>
        <p:txBody>
          <a:bodyPr vert="horz" lIns="91440" tIns="45720" rIns="91440" bIns="45720" rtlCol="0">
            <a:noAutofit/>
          </a:bodyPr>
          <a:lstStyle>
            <a:lvl1pPr marL="334558" indent="-334558" algn="l" defTabSz="685783" rtl="0" eaLnBrk="1" latinLnBrk="0" hangingPunct="1">
              <a:lnSpc>
                <a:spcPct val="90000"/>
              </a:lnSpc>
              <a:spcBef>
                <a:spcPts val="750"/>
              </a:spcBef>
              <a:buFont typeface="+mj-lt"/>
              <a:buAutoNum type="arabicPeriod"/>
              <a:defRPr sz="1500" kern="1200">
                <a:solidFill>
                  <a:schemeClr val="tx1"/>
                </a:solidFill>
                <a:latin typeface="+mn-lt"/>
                <a:ea typeface="+mn-ea"/>
                <a:cs typeface="+mn-cs"/>
              </a:defRPr>
            </a:lvl1pPr>
            <a:lvl2pPr marL="685783" indent="-351227" algn="l" defTabSz="685783" rtl="0" eaLnBrk="1" latinLnBrk="0" hangingPunct="1">
              <a:lnSpc>
                <a:spcPct val="90000"/>
              </a:lnSpc>
              <a:spcBef>
                <a:spcPts val="375"/>
              </a:spcBef>
              <a:buFont typeface="+mj-lt"/>
              <a:buAutoNum type="alphaLcPeriod"/>
              <a:defRPr sz="1500" kern="1200">
                <a:solidFill>
                  <a:schemeClr val="tx1"/>
                </a:solidFill>
                <a:latin typeface="+mn-lt"/>
                <a:ea typeface="+mn-ea"/>
                <a:cs typeface="+mn-cs"/>
              </a:defRPr>
            </a:lvl2pPr>
            <a:lvl3pPr marL="1004863" indent="-319080" algn="l" defTabSz="685783" rtl="0" eaLnBrk="1" latinLnBrk="0" hangingPunct="1">
              <a:lnSpc>
                <a:spcPct val="90000"/>
              </a:lnSpc>
              <a:spcBef>
                <a:spcPts val="375"/>
              </a:spcBef>
              <a:buFont typeface="+mj-lt"/>
              <a:buAutoNum type="romanLcPeriod"/>
              <a:defRPr sz="1500" kern="1200">
                <a:solidFill>
                  <a:schemeClr val="tx1"/>
                </a:solidFill>
                <a:latin typeface="+mn-lt"/>
                <a:ea typeface="+mn-ea"/>
                <a:cs typeface="+mn-cs"/>
              </a:defRPr>
            </a:lvl3pPr>
            <a:lvl4pPr marL="1200120" indent="-171446" algn="l" defTabSz="685783"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4pPr>
            <a:lvl5pPr marL="1543012" indent="-171446" algn="l" defTabSz="685783"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34558" marR="0" lvl="0" indent="-334558" algn="l" defTabSz="685783" rtl="0" eaLnBrk="1" fontAlgn="auto" latinLnBrk="0" hangingPunct="1">
              <a:lnSpc>
                <a:spcPct val="90000"/>
              </a:lnSpc>
              <a:spcBef>
                <a:spcPts val="750"/>
              </a:spcBef>
              <a:spcAft>
                <a:spcPts val="0"/>
              </a:spcAft>
              <a:buClrTx/>
              <a:buSzTx/>
              <a:buFont typeface="+mj-lt"/>
              <a:buAutoNum type="arabicPeriod"/>
              <a:tabLst/>
              <a:defRPr/>
            </a:pPr>
            <a:r>
              <a:rPr kumimoji="0" lang="en-SG" sz="1200" b="0" i="0" u="none" strike="noStrike" kern="1200" cap="none" spc="0" normalizeH="0" baseline="0" noProof="0" smtClean="0">
                <a:ln>
                  <a:noFill/>
                </a:ln>
                <a:solidFill>
                  <a:sysClr val="windowText" lastClr="000000"/>
                </a:solidFill>
                <a:effectLst/>
                <a:uLnTx/>
                <a:uFillTx/>
                <a:latin typeface="Calibri" panose="020F0502020204030204"/>
                <a:ea typeface=""/>
                <a:cs typeface=""/>
              </a:rPr>
              <a:t>To better balance re-identification risk with loss in utility of the dataset, </a:t>
            </a:r>
            <a:r>
              <a:rPr kumimoji="0" lang="en-SG" sz="1200" b="1" i="0" u="sng" strike="noStrike" kern="1200" cap="none" spc="0" normalizeH="0" baseline="0" noProof="0" smtClean="0">
                <a:ln>
                  <a:noFill/>
                </a:ln>
                <a:solidFill>
                  <a:srgbClr val="911A17"/>
                </a:solidFill>
                <a:effectLst/>
                <a:uLnTx/>
                <a:uFillTx/>
                <a:latin typeface="Calibri" panose="020F0502020204030204"/>
                <a:ea typeface=""/>
                <a:cs typeface=""/>
              </a:rPr>
              <a:t>we recommend for agencies to consider measuring loss in data utility following anonymisation</a:t>
            </a:r>
            <a:r>
              <a:rPr kumimoji="0" lang="en-SG" sz="1200" b="0" i="0" u="none" strike="noStrike" kern="1200" cap="none" spc="0" normalizeH="0" baseline="0" noProof="0" smtClean="0">
                <a:ln>
                  <a:noFill/>
                </a:ln>
                <a:solidFill>
                  <a:sysClr val="windowText" lastClr="000000"/>
                </a:solidFill>
                <a:effectLst/>
                <a:uLnTx/>
                <a:uFillTx/>
                <a:latin typeface="Calibri" panose="020F0502020204030204"/>
                <a:ea typeface=""/>
                <a:cs typeface=""/>
              </a:rPr>
              <a:t>. For reference, DOS’s Microdata Anonymisation Framework outlines the measure for assessing data utility loss, which agencies may consider adopting.</a:t>
            </a:r>
          </a:p>
          <a:p>
            <a:pPr marL="334558" marR="0" lvl="0" indent="-334558" algn="l" defTabSz="685783" rtl="0" eaLnBrk="1" fontAlgn="auto" latinLnBrk="0" hangingPunct="1">
              <a:lnSpc>
                <a:spcPct val="90000"/>
              </a:lnSpc>
              <a:spcBef>
                <a:spcPts val="750"/>
              </a:spcBef>
              <a:spcAft>
                <a:spcPts val="0"/>
              </a:spcAft>
              <a:buClrTx/>
              <a:buSzTx/>
              <a:buFont typeface="+mj-lt"/>
              <a:buAutoNum type="arabicPeriod"/>
              <a:tabLst/>
              <a:defRPr/>
            </a:pPr>
            <a:endParaRPr kumimoji="0" lang="en-SG" sz="1200" b="0" i="0" u="none" strike="noStrike" kern="1200" cap="none" spc="0" normalizeH="0" baseline="0" noProof="0" smtClean="0">
              <a:ln>
                <a:noFill/>
              </a:ln>
              <a:solidFill>
                <a:sysClr val="windowText" lastClr="000000"/>
              </a:solidFill>
              <a:effectLst/>
              <a:uLnTx/>
              <a:uFillTx/>
              <a:latin typeface="Calibri" panose="020F0502020204030204"/>
              <a:ea typeface=""/>
              <a:cs typeface=""/>
            </a:endParaRPr>
          </a:p>
          <a:p>
            <a:pPr marL="334558" marR="0" lvl="0" indent="-334558" algn="l" defTabSz="685783" rtl="0" eaLnBrk="1" fontAlgn="auto" latinLnBrk="0" hangingPunct="1">
              <a:lnSpc>
                <a:spcPct val="90000"/>
              </a:lnSpc>
              <a:spcBef>
                <a:spcPts val="750"/>
              </a:spcBef>
              <a:spcAft>
                <a:spcPts val="0"/>
              </a:spcAft>
              <a:buClrTx/>
              <a:buSzTx/>
              <a:buFont typeface="+mj-lt"/>
              <a:buAutoNum type="arabicPeriod"/>
              <a:tabLst/>
              <a:defRPr/>
            </a:pPr>
            <a:r>
              <a:rPr kumimoji="0" lang="en-SG" sz="1200" b="0" i="0" u="none" strike="noStrike" kern="1200" cap="none" spc="0" normalizeH="0" baseline="0" noProof="0" smtClean="0">
                <a:ln>
                  <a:noFill/>
                </a:ln>
                <a:solidFill>
                  <a:sysClr val="windowText" lastClr="000000"/>
                </a:solidFill>
                <a:effectLst/>
                <a:uLnTx/>
                <a:uFillTx/>
                <a:latin typeface="Calibri" panose="020F0502020204030204"/>
                <a:ea typeface=""/>
                <a:cs typeface=""/>
              </a:rPr>
              <a:t>In gist, the information loss measures cover the following areas:</a:t>
            </a:r>
          </a:p>
          <a:p>
            <a:pPr marL="685783" marR="0" lvl="1" indent="-351227" algn="l" defTabSz="685783" rtl="0" eaLnBrk="1" fontAlgn="auto" latinLnBrk="0" hangingPunct="1">
              <a:lnSpc>
                <a:spcPct val="90000"/>
              </a:lnSpc>
              <a:spcBef>
                <a:spcPts val="375"/>
              </a:spcBef>
              <a:spcAft>
                <a:spcPts val="0"/>
              </a:spcAft>
              <a:buClrTx/>
              <a:buSzTx/>
              <a:buFont typeface="+mj-lt"/>
              <a:buAutoNum type="alphaLcPeriod"/>
              <a:tabLst/>
              <a:defRPr/>
            </a:pPr>
            <a:r>
              <a:rPr kumimoji="0" lang="en-SG" sz="1200" b="1" i="0" u="sng" strike="noStrike" kern="1200" cap="none" spc="0" normalizeH="0" baseline="0" noProof="0" smtClean="0">
                <a:ln>
                  <a:noFill/>
                </a:ln>
                <a:solidFill>
                  <a:sysClr val="windowText" lastClr="000000"/>
                </a:solidFill>
                <a:effectLst/>
                <a:uLnTx/>
                <a:uFillTx/>
                <a:latin typeface="Calibri" panose="020F0502020204030204"/>
                <a:ea typeface=""/>
                <a:cs typeface=""/>
              </a:rPr>
              <a:t>Continuous Variables.</a:t>
            </a:r>
            <a:r>
              <a:rPr kumimoji="0" lang="en-SG" sz="1200" b="0" i="0" u="none" strike="noStrike" kern="1200" cap="none" spc="0" normalizeH="0" baseline="0" noProof="0" smtClean="0">
                <a:ln>
                  <a:noFill/>
                </a:ln>
                <a:solidFill>
                  <a:sysClr val="windowText" lastClr="000000"/>
                </a:solidFill>
                <a:effectLst/>
                <a:uLnTx/>
                <a:uFillTx/>
                <a:latin typeface="Calibri" panose="020F0502020204030204"/>
                <a:ea typeface=""/>
                <a:cs typeface=""/>
              </a:rPr>
              <a:t> </a:t>
            </a:r>
            <a:r>
              <a:rPr kumimoji="0" lang="en-US" sz="1200" b="0" i="0" u="none" strike="noStrike" kern="1200" cap="none" spc="0" normalizeH="0" baseline="0" noProof="0" smtClean="0">
                <a:ln>
                  <a:noFill/>
                </a:ln>
                <a:solidFill>
                  <a:sysClr val="windowText" lastClr="000000"/>
                </a:solidFill>
                <a:effectLst/>
                <a:uLnTx/>
                <a:uFillTx/>
                <a:latin typeface="Calibri" panose="020F0502020204030204"/>
                <a:ea typeface=""/>
                <a:cs typeface=""/>
              </a:rPr>
              <a:t>To account for the “difference” between the statistical estimates from the original dataset and the anonymised dataset, e.g. record value, variable mean, variable total, variable variance, covariance, and correlation. </a:t>
            </a:r>
          </a:p>
          <a:p>
            <a:pPr marL="685783" marR="0" lvl="1" indent="-351227" algn="l" defTabSz="685783" rtl="0" eaLnBrk="1" fontAlgn="auto" latinLnBrk="0" hangingPunct="1">
              <a:lnSpc>
                <a:spcPct val="90000"/>
              </a:lnSpc>
              <a:spcBef>
                <a:spcPts val="375"/>
              </a:spcBef>
              <a:spcAft>
                <a:spcPts val="0"/>
              </a:spcAft>
              <a:buClrTx/>
              <a:buSzTx/>
              <a:buFont typeface="+mj-lt"/>
              <a:buAutoNum type="alphaLcPeriod"/>
              <a:tabLst/>
              <a:defRPr/>
            </a:pPr>
            <a:r>
              <a:rPr kumimoji="0" lang="en-US" sz="1200" b="1" i="0" u="sng" strike="noStrike" kern="1200" cap="none" spc="0" normalizeH="0" baseline="0" noProof="0" smtClean="0">
                <a:ln>
                  <a:noFill/>
                </a:ln>
                <a:solidFill>
                  <a:sysClr val="windowText" lastClr="000000"/>
                </a:solidFill>
                <a:effectLst/>
                <a:uLnTx/>
                <a:uFillTx/>
                <a:latin typeface="Calibri" panose="020F0502020204030204"/>
                <a:ea typeface=""/>
                <a:cs typeface=""/>
              </a:rPr>
              <a:t>Categorical Variables.</a:t>
            </a:r>
            <a:r>
              <a:rPr kumimoji="0" lang="en-US" sz="1200" b="1" i="0" u="none" strike="noStrike" kern="1200" cap="none" spc="0" normalizeH="0" baseline="0" noProof="0" smtClean="0">
                <a:ln>
                  <a:noFill/>
                </a:ln>
                <a:solidFill>
                  <a:sysClr val="windowText" lastClr="000000"/>
                </a:solidFill>
                <a:effectLst/>
                <a:uLnTx/>
                <a:uFillTx/>
                <a:latin typeface="Calibri" panose="020F0502020204030204"/>
                <a:ea typeface=""/>
                <a:cs typeface=""/>
              </a:rPr>
              <a:t> </a:t>
            </a:r>
            <a:r>
              <a:rPr kumimoji="0" lang="en-US" sz="1200" b="0" i="0" u="none" strike="noStrike" kern="1200" cap="none" spc="0" normalizeH="0" baseline="0" noProof="0" smtClean="0">
                <a:ln>
                  <a:noFill/>
                </a:ln>
                <a:solidFill>
                  <a:sysClr val="windowText" lastClr="000000"/>
                </a:solidFill>
                <a:effectLst/>
                <a:uLnTx/>
                <a:uFillTx/>
                <a:latin typeface="Calibri" panose="020F0502020204030204"/>
                <a:ea typeface=""/>
                <a:cs typeface=""/>
              </a:rPr>
              <a:t>Measured by comparing the frequencies in the contingency tables generated by the original dataset and anonymized dataset. If suppression is introduced during the anonymisation step, information loss for categorical variables can be as simple as counting the total number of suppressions performed on the microdata file. </a:t>
            </a:r>
          </a:p>
          <a:p>
            <a:pPr marL="685783" marR="0" lvl="1" indent="-351227" algn="l" defTabSz="685783" rtl="0" eaLnBrk="1" fontAlgn="auto" latinLnBrk="0" hangingPunct="1">
              <a:lnSpc>
                <a:spcPct val="90000"/>
              </a:lnSpc>
              <a:spcBef>
                <a:spcPts val="375"/>
              </a:spcBef>
              <a:spcAft>
                <a:spcPts val="0"/>
              </a:spcAft>
              <a:buClrTx/>
              <a:buSzTx/>
              <a:buFont typeface="+mj-lt"/>
              <a:buAutoNum type="alphaLcPeriod"/>
              <a:tabLst/>
              <a:defRPr/>
            </a:pPr>
            <a:r>
              <a:rPr kumimoji="0" lang="en-US" sz="1200" b="1" i="0" u="sng" strike="noStrike" kern="1200" cap="none" spc="0" normalizeH="0" baseline="0" noProof="0" smtClean="0">
                <a:ln>
                  <a:noFill/>
                </a:ln>
                <a:solidFill>
                  <a:sysClr val="windowText" lastClr="000000"/>
                </a:solidFill>
                <a:effectLst/>
                <a:uLnTx/>
                <a:uFillTx/>
                <a:latin typeface="Calibri" panose="020F0502020204030204"/>
                <a:ea typeface=""/>
                <a:cs typeface=""/>
              </a:rPr>
              <a:t>Regression Models.</a:t>
            </a:r>
            <a:r>
              <a:rPr kumimoji="0" lang="en-US" sz="1200" b="0" i="0" u="none" strike="noStrike" kern="1200" cap="none" spc="0" normalizeH="0" baseline="0" noProof="0" smtClean="0">
                <a:ln>
                  <a:noFill/>
                </a:ln>
                <a:solidFill>
                  <a:sysClr val="windowText" lastClr="000000"/>
                </a:solidFill>
                <a:effectLst/>
                <a:uLnTx/>
                <a:uFillTx/>
                <a:latin typeface="Calibri" panose="020F0502020204030204"/>
                <a:ea typeface=""/>
                <a:cs typeface=""/>
              </a:rPr>
              <a:t> Measured by the changes in estimated regression coefficients, significances, and goodness of fit such as Adjusted R-squared after anonymisation.</a:t>
            </a:r>
            <a:endParaRPr kumimoji="0" lang="en-US" sz="1200" b="0" i="0" u="none" strike="noStrike" kern="1200" cap="none" spc="0" normalizeH="0" baseline="0" noProof="0" dirty="0">
              <a:ln>
                <a:noFill/>
              </a:ln>
              <a:solidFill>
                <a:sysClr val="windowText" lastClr="000000"/>
              </a:solidFill>
              <a:effectLst/>
              <a:uLnTx/>
              <a:uFillTx/>
              <a:latin typeface="Calibri" panose="020F0502020204030204"/>
              <a:ea typeface=""/>
              <a:cs typeface=""/>
            </a:endParaRPr>
          </a:p>
        </p:txBody>
      </p:sp>
      <p:pic>
        <p:nvPicPr>
          <p:cNvPr id="14" name="Picture 13">
            <a:extLst>
              <a:ext uri="{FF2B5EF4-FFF2-40B4-BE49-F238E27FC236}">
                <a16:creationId xmlns:a16="http://schemas.microsoft.com/office/drawing/2014/main" xmlns="" id="{548C4FAF-7060-4D8A-9E73-2CDC0AB8A6A9}"/>
              </a:ext>
            </a:extLst>
          </p:cNvPr>
          <p:cNvPicPr>
            <a:picLocks noChangeAspect="1"/>
          </p:cNvPicPr>
          <p:nvPr/>
        </p:nvPicPr>
        <p:blipFill>
          <a:blip r:embed="rId3"/>
          <a:stretch>
            <a:fillRect/>
          </a:stretch>
        </p:blipFill>
        <p:spPr>
          <a:xfrm>
            <a:off x="5451218" y="948956"/>
            <a:ext cx="3352541" cy="3774677"/>
          </a:xfrm>
          <a:prstGeom prst="rect">
            <a:avLst/>
          </a:prstGeom>
        </p:spPr>
      </p:pic>
      <p:sp>
        <p:nvSpPr>
          <p:cNvPr id="17" name="TextBox 16">
            <a:extLst>
              <a:ext uri="{FF2B5EF4-FFF2-40B4-BE49-F238E27FC236}">
                <a16:creationId xmlns:a16="http://schemas.microsoft.com/office/drawing/2014/main" xmlns="" id="{7CA6283B-B4FE-473A-932E-7B30DA01BD8C}"/>
              </a:ext>
            </a:extLst>
          </p:cNvPr>
          <p:cNvSpPr txBox="1"/>
          <p:nvPr/>
        </p:nvSpPr>
        <p:spPr>
          <a:xfrm>
            <a:off x="5451218" y="4709996"/>
            <a:ext cx="3279419" cy="346249"/>
          </a:xfrm>
          <a:prstGeom prst="rect">
            <a:avLst/>
          </a:prstGeom>
          <a:noFill/>
        </p:spPr>
        <p:txBody>
          <a:bodyPr wrap="square" rtlCol="0">
            <a:spAutoFit/>
          </a:bodyPr>
          <a:lstStyle/>
          <a:p>
            <a:pPr algn="l" defTabSz="685783" hangingPunct="1"/>
            <a:r>
              <a:rPr lang="en-US" sz="825" i="1" kern="1200" dirty="0">
                <a:solidFill>
                  <a:prstClr val="black"/>
                </a:solidFill>
                <a:latin typeface="Calibri" panose="020F0502020204030204"/>
              </a:rPr>
              <a:t>Extracted from DOS’s Microdata </a:t>
            </a:r>
            <a:r>
              <a:rPr lang="en-US" sz="825" i="1" kern="1200" dirty="0" err="1">
                <a:solidFill>
                  <a:prstClr val="black"/>
                </a:solidFill>
                <a:latin typeface="Calibri" panose="020F0502020204030204"/>
              </a:rPr>
              <a:t>Anonymisation</a:t>
            </a:r>
            <a:r>
              <a:rPr lang="en-US" sz="825" i="1" kern="1200" dirty="0">
                <a:solidFill>
                  <a:prstClr val="black"/>
                </a:solidFill>
                <a:latin typeface="Calibri" panose="020F0502020204030204"/>
              </a:rPr>
              <a:t> Concepts and Techniques</a:t>
            </a:r>
            <a:endParaRPr lang="en-SG" sz="825" i="1" kern="1200" dirty="0">
              <a:solidFill>
                <a:prstClr val="black"/>
              </a:solidFill>
              <a:latin typeface="Calibri" panose="020F0502020204030204"/>
            </a:endParaRPr>
          </a:p>
        </p:txBody>
      </p:sp>
      <p:sp>
        <p:nvSpPr>
          <p:cNvPr id="8" name="TextBox 7"/>
          <p:cNvSpPr txBox="1"/>
          <p:nvPr/>
        </p:nvSpPr>
        <p:spPr>
          <a:xfrm>
            <a:off x="5862483" y="639"/>
            <a:ext cx="3281668" cy="307777"/>
          </a:xfrm>
          <a:prstGeom prst="rect">
            <a:avLst/>
          </a:prstGeom>
          <a:solidFill>
            <a:srgbClr val="FFC000"/>
          </a:solidFill>
        </p:spPr>
        <p:txBody>
          <a:bodyPr wrap="none" rtlCol="0">
            <a:spAutoFit/>
          </a:bodyPr>
          <a:lstStyle/>
          <a:p>
            <a:r>
              <a:rPr lang="en-US" sz="1400" dirty="0" smtClean="0"/>
              <a:t>For internal sharing only – do not circulate</a:t>
            </a:r>
            <a:endParaRPr lang="en-US" sz="1400" dirty="0"/>
          </a:p>
        </p:txBody>
      </p:sp>
    </p:spTree>
    <p:extLst>
      <p:ext uri="{BB962C8B-B14F-4D97-AF65-F5344CB8AC3E}">
        <p14:creationId xmlns:p14="http://schemas.microsoft.com/office/powerpoint/2010/main" val="117520801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C8B87FB7-EDE2-4CBA-A555-DC5BE88BB793}"/>
              </a:ext>
            </a:extLst>
          </p:cNvPr>
          <p:cNvSpPr>
            <a:spLocks noGrp="1"/>
          </p:cNvSpPr>
          <p:nvPr>
            <p:ph type="sldNum" sz="quarter" idx="4"/>
          </p:nvPr>
        </p:nvSpPr>
        <p:spPr/>
        <p:txBody>
          <a:bodyPr/>
          <a:lstStyle/>
          <a:p>
            <a:fld id="{86CB4B4D-7CA3-9044-876B-883B54F8677D}" type="slidenum">
              <a:rPr lang="uk-UA" smtClean="0">
                <a:solidFill>
                  <a:prstClr val="white">
                    <a:lumMod val="65000"/>
                  </a:prstClr>
                </a:solidFill>
              </a:rPr>
              <a:pPr/>
              <a:t>25</a:t>
            </a:fld>
            <a:endParaRPr lang="uk-UA" dirty="0">
              <a:solidFill>
                <a:prstClr val="white">
                  <a:lumMod val="65000"/>
                </a:prstClr>
              </a:solidFill>
            </a:endParaRPr>
          </a:p>
        </p:txBody>
      </p:sp>
      <p:sp>
        <p:nvSpPr>
          <p:cNvPr id="6" name="Title 5">
            <a:extLst>
              <a:ext uri="{FF2B5EF4-FFF2-40B4-BE49-F238E27FC236}">
                <a16:creationId xmlns:a16="http://schemas.microsoft.com/office/drawing/2014/main" xmlns="" id="{9D3777D4-1B47-4AB5-B2DF-51031DB56839}"/>
              </a:ext>
            </a:extLst>
          </p:cNvPr>
          <p:cNvSpPr>
            <a:spLocks noGrp="1"/>
          </p:cNvSpPr>
          <p:nvPr>
            <p:ph type="title"/>
          </p:nvPr>
        </p:nvSpPr>
        <p:spPr>
          <a:xfrm>
            <a:off x="317500" y="-34518"/>
            <a:ext cx="8720908" cy="1253004"/>
          </a:xfrm>
        </p:spPr>
        <p:txBody>
          <a:bodyPr/>
          <a:lstStyle/>
          <a:p>
            <a:r>
              <a:rPr lang="en-US" dirty="0" smtClean="0"/>
              <a:t>DE-DPPCC is developing a one-stop, self-service </a:t>
            </a:r>
            <a:r>
              <a:rPr lang="en-US" u="sng" dirty="0" smtClean="0"/>
              <a:t>Central </a:t>
            </a:r>
            <a:r>
              <a:rPr lang="en-US" u="sng" dirty="0"/>
              <a:t>Privacy Toolkit</a:t>
            </a:r>
            <a:r>
              <a:rPr lang="en-US" dirty="0"/>
              <a:t> will help agencies to </a:t>
            </a:r>
            <a:r>
              <a:rPr lang="en-US" dirty="0" smtClean="0"/>
              <a:t>(a) adopt WOG </a:t>
            </a:r>
            <a:r>
              <a:rPr lang="en-US" dirty="0" err="1" smtClean="0"/>
              <a:t>anonymisation</a:t>
            </a:r>
            <a:r>
              <a:rPr lang="en-US" dirty="0" smtClean="0"/>
              <a:t> framework, and (b) test drive more advanced PP-Tech. </a:t>
            </a:r>
            <a:endParaRPr lang="en-SG" dirty="0"/>
          </a:p>
        </p:txBody>
      </p:sp>
      <p:sp>
        <p:nvSpPr>
          <p:cNvPr id="23" name="Rectangle 22">
            <a:extLst>
              <a:ext uri="{FF2B5EF4-FFF2-40B4-BE49-F238E27FC236}">
                <a16:creationId xmlns:a16="http://schemas.microsoft.com/office/drawing/2014/main" xmlns="" id="{B0FFD550-479A-452A-BD3A-23A45510B78E}"/>
              </a:ext>
            </a:extLst>
          </p:cNvPr>
          <p:cNvSpPr/>
          <p:nvPr/>
        </p:nvSpPr>
        <p:spPr>
          <a:xfrm>
            <a:off x="471101" y="3024328"/>
            <a:ext cx="2628000"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prstClr val="white"/>
                </a:solidFill>
              </a:rPr>
              <a:t>Upload and parse dataset(s)</a:t>
            </a:r>
            <a:endParaRPr lang="en-SG" sz="1400" dirty="0">
              <a:solidFill>
                <a:prstClr val="white"/>
              </a:solidFill>
            </a:endParaRPr>
          </a:p>
        </p:txBody>
      </p:sp>
      <p:sp>
        <p:nvSpPr>
          <p:cNvPr id="34" name="Rectangle 33">
            <a:extLst>
              <a:ext uri="{FF2B5EF4-FFF2-40B4-BE49-F238E27FC236}">
                <a16:creationId xmlns:a16="http://schemas.microsoft.com/office/drawing/2014/main" xmlns="" id="{BD215E24-C613-44A1-B56D-64E840874C14}"/>
              </a:ext>
            </a:extLst>
          </p:cNvPr>
          <p:cNvSpPr/>
          <p:nvPr/>
        </p:nvSpPr>
        <p:spPr>
          <a:xfrm>
            <a:off x="3565940" y="2925785"/>
            <a:ext cx="1223900" cy="462044"/>
          </a:xfrm>
          <a:prstGeom prst="rect">
            <a:avLst/>
          </a:prstGeom>
          <a:solidFill>
            <a:srgbClr val="00743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prstClr val="white"/>
                </a:solidFill>
              </a:rPr>
              <a:t>Select ruleset </a:t>
            </a:r>
            <a:r>
              <a:rPr lang="en-US" sz="1200" i="1" dirty="0">
                <a:solidFill>
                  <a:prstClr val="white"/>
                </a:solidFill>
              </a:rPr>
              <a:t>(e.g. IM8)</a:t>
            </a:r>
            <a:endParaRPr lang="en-SG" sz="1200" i="1" dirty="0">
              <a:solidFill>
                <a:prstClr val="white"/>
              </a:solidFill>
            </a:endParaRPr>
          </a:p>
        </p:txBody>
      </p:sp>
      <p:sp>
        <p:nvSpPr>
          <p:cNvPr id="35" name="Rectangle 34">
            <a:extLst>
              <a:ext uri="{FF2B5EF4-FFF2-40B4-BE49-F238E27FC236}">
                <a16:creationId xmlns:a16="http://schemas.microsoft.com/office/drawing/2014/main" xmlns="" id="{AE2DD1CA-DCC6-4804-A3B0-673CA55F97C1}"/>
              </a:ext>
            </a:extLst>
          </p:cNvPr>
          <p:cNvSpPr/>
          <p:nvPr/>
        </p:nvSpPr>
        <p:spPr>
          <a:xfrm>
            <a:off x="471100" y="4384922"/>
            <a:ext cx="2627999" cy="3683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prstClr val="white"/>
                </a:solidFill>
              </a:rPr>
              <a:t>Define anonymization parameters</a:t>
            </a:r>
            <a:endParaRPr lang="en-SG" sz="1200" dirty="0">
              <a:solidFill>
                <a:prstClr val="white"/>
              </a:solidFill>
            </a:endParaRPr>
          </a:p>
        </p:txBody>
      </p:sp>
      <p:sp>
        <p:nvSpPr>
          <p:cNvPr id="36" name="Rectangle 35">
            <a:extLst>
              <a:ext uri="{FF2B5EF4-FFF2-40B4-BE49-F238E27FC236}">
                <a16:creationId xmlns:a16="http://schemas.microsoft.com/office/drawing/2014/main" xmlns="" id="{DFD7E4A3-6738-4BAF-B123-B24126695958}"/>
              </a:ext>
            </a:extLst>
          </p:cNvPr>
          <p:cNvSpPr/>
          <p:nvPr/>
        </p:nvSpPr>
        <p:spPr>
          <a:xfrm>
            <a:off x="6460822" y="2912837"/>
            <a:ext cx="2453706" cy="342900"/>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prstClr val="white"/>
                </a:solidFill>
              </a:rPr>
              <a:t>Compare input vs output</a:t>
            </a:r>
            <a:endParaRPr lang="en-SG" sz="1200" dirty="0">
              <a:solidFill>
                <a:prstClr val="white"/>
              </a:solidFill>
            </a:endParaRPr>
          </a:p>
        </p:txBody>
      </p:sp>
      <p:sp>
        <p:nvSpPr>
          <p:cNvPr id="38" name="Rectangle 37">
            <a:extLst>
              <a:ext uri="{FF2B5EF4-FFF2-40B4-BE49-F238E27FC236}">
                <a16:creationId xmlns:a16="http://schemas.microsoft.com/office/drawing/2014/main" xmlns="" id="{3FCE8365-A053-4544-9B86-A2769E098E48}"/>
              </a:ext>
            </a:extLst>
          </p:cNvPr>
          <p:cNvSpPr/>
          <p:nvPr/>
        </p:nvSpPr>
        <p:spPr>
          <a:xfrm>
            <a:off x="4843508" y="2925785"/>
            <a:ext cx="1223900" cy="462044"/>
          </a:xfrm>
          <a:prstGeom prst="rect">
            <a:avLst/>
          </a:prstGeom>
          <a:solidFill>
            <a:srgbClr val="00743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prstClr val="white"/>
                </a:solidFill>
              </a:rPr>
              <a:t>Apply custom rules</a:t>
            </a:r>
            <a:endParaRPr lang="en-SG" sz="1200" i="1" dirty="0">
              <a:solidFill>
                <a:prstClr val="white"/>
              </a:solidFill>
            </a:endParaRPr>
          </a:p>
        </p:txBody>
      </p:sp>
      <p:sp>
        <p:nvSpPr>
          <p:cNvPr id="39" name="Rectangle: Single Corner Snipped 38">
            <a:extLst>
              <a:ext uri="{FF2B5EF4-FFF2-40B4-BE49-F238E27FC236}">
                <a16:creationId xmlns:a16="http://schemas.microsoft.com/office/drawing/2014/main" xmlns="" id="{9BA36921-DBF2-497F-8BD6-96570B1DE468}"/>
              </a:ext>
            </a:extLst>
          </p:cNvPr>
          <p:cNvSpPr/>
          <p:nvPr/>
        </p:nvSpPr>
        <p:spPr>
          <a:xfrm>
            <a:off x="3632553" y="3440950"/>
            <a:ext cx="2358934" cy="412672"/>
          </a:xfrm>
          <a:prstGeom prst="snip1Rect">
            <a:avLst/>
          </a:prstGeom>
          <a:solidFill>
            <a:srgbClr val="00743D"/>
          </a:solidFill>
          <a:ln>
            <a:solidFill>
              <a:srgbClr val="0051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i="1" dirty="0">
                <a:solidFill>
                  <a:prstClr val="white"/>
                </a:solidFill>
              </a:rPr>
              <a:t>Anonymization (e.g. Hashing, masking, </a:t>
            </a:r>
            <a:r>
              <a:rPr lang="en-SG" sz="1100" i="1" dirty="0">
                <a:solidFill>
                  <a:prstClr val="white"/>
                </a:solidFill>
              </a:rPr>
              <a:t>pseudonymisation)</a:t>
            </a:r>
          </a:p>
        </p:txBody>
      </p:sp>
      <p:sp>
        <p:nvSpPr>
          <p:cNvPr id="40" name="Rectangle 39">
            <a:extLst>
              <a:ext uri="{FF2B5EF4-FFF2-40B4-BE49-F238E27FC236}">
                <a16:creationId xmlns:a16="http://schemas.microsoft.com/office/drawing/2014/main" xmlns="" id="{E1F3A6FA-F880-429E-A9CC-89A81B7F7F4C}"/>
              </a:ext>
            </a:extLst>
          </p:cNvPr>
          <p:cNvSpPr/>
          <p:nvPr/>
        </p:nvSpPr>
        <p:spPr>
          <a:xfrm>
            <a:off x="3535592" y="4678429"/>
            <a:ext cx="2525642" cy="264786"/>
          </a:xfrm>
          <a:prstGeom prst="rect">
            <a:avLst/>
          </a:prstGeom>
          <a:solidFill>
            <a:srgbClr val="00743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prstClr val="white"/>
                </a:solidFill>
              </a:rPr>
              <a:t>Transform Dataset </a:t>
            </a:r>
            <a:endParaRPr lang="en-SG" sz="1200" dirty="0">
              <a:solidFill>
                <a:prstClr val="white"/>
              </a:solidFill>
            </a:endParaRPr>
          </a:p>
        </p:txBody>
      </p:sp>
      <p:sp>
        <p:nvSpPr>
          <p:cNvPr id="41" name="Rectangle 40">
            <a:extLst>
              <a:ext uri="{FF2B5EF4-FFF2-40B4-BE49-F238E27FC236}">
                <a16:creationId xmlns:a16="http://schemas.microsoft.com/office/drawing/2014/main" xmlns="" id="{D0FB9E7F-FAAC-4B5E-A8B8-48BCC1D44D17}"/>
              </a:ext>
            </a:extLst>
          </p:cNvPr>
          <p:cNvSpPr/>
          <p:nvPr/>
        </p:nvSpPr>
        <p:spPr>
          <a:xfrm>
            <a:off x="471101" y="3477859"/>
            <a:ext cx="2628000"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prstClr val="white"/>
                </a:solidFill>
              </a:rPr>
              <a:t>Select fields</a:t>
            </a:r>
            <a:endParaRPr lang="en-SG" sz="1400" dirty="0">
              <a:solidFill>
                <a:prstClr val="white"/>
              </a:solidFill>
            </a:endParaRPr>
          </a:p>
        </p:txBody>
      </p:sp>
      <p:sp>
        <p:nvSpPr>
          <p:cNvPr id="43" name="Rectangle 42">
            <a:extLst>
              <a:ext uri="{FF2B5EF4-FFF2-40B4-BE49-F238E27FC236}">
                <a16:creationId xmlns:a16="http://schemas.microsoft.com/office/drawing/2014/main" xmlns="" id="{C30FEDE2-1832-4A09-A2DA-1965A43AB8A7}"/>
              </a:ext>
            </a:extLst>
          </p:cNvPr>
          <p:cNvSpPr/>
          <p:nvPr/>
        </p:nvSpPr>
        <p:spPr>
          <a:xfrm>
            <a:off x="471101" y="3931390"/>
            <a:ext cx="2628000"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prstClr val="white"/>
                </a:solidFill>
              </a:rPr>
              <a:t>Review metadata summary</a:t>
            </a:r>
            <a:endParaRPr lang="en-SG" sz="1400" dirty="0">
              <a:solidFill>
                <a:prstClr val="white"/>
              </a:solidFill>
            </a:endParaRPr>
          </a:p>
        </p:txBody>
      </p:sp>
      <p:sp>
        <p:nvSpPr>
          <p:cNvPr id="44" name="Rectangle 43">
            <a:extLst>
              <a:ext uri="{FF2B5EF4-FFF2-40B4-BE49-F238E27FC236}">
                <a16:creationId xmlns:a16="http://schemas.microsoft.com/office/drawing/2014/main" xmlns="" id="{CAC38C78-F2CC-4151-AB55-59220723D938}"/>
              </a:ext>
            </a:extLst>
          </p:cNvPr>
          <p:cNvSpPr/>
          <p:nvPr/>
        </p:nvSpPr>
        <p:spPr>
          <a:xfrm>
            <a:off x="6460822" y="3311675"/>
            <a:ext cx="2453706" cy="389002"/>
          </a:xfrm>
          <a:prstGeom prst="rect">
            <a:avLst/>
          </a:prstGeom>
          <a:solidFill>
            <a:schemeClr val="accent2">
              <a:lumMod val="75000"/>
            </a:schemeClr>
          </a:solidFill>
          <a:ln>
            <a:solidFill>
              <a:srgbClr val="0051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prstClr val="white"/>
                </a:solidFill>
              </a:rPr>
              <a:t>Review privacy risk score </a:t>
            </a:r>
          </a:p>
          <a:p>
            <a:r>
              <a:rPr lang="en-US" sz="1200" i="1" dirty="0">
                <a:solidFill>
                  <a:prstClr val="white"/>
                </a:solidFill>
              </a:rPr>
              <a:t>(e.g. </a:t>
            </a:r>
            <a:r>
              <a:rPr lang="en-US" sz="1200" i="1" dirty="0" smtClean="0">
                <a:solidFill>
                  <a:prstClr val="white"/>
                </a:solidFill>
              </a:rPr>
              <a:t>k-anonymity)</a:t>
            </a:r>
            <a:endParaRPr lang="en-SG" sz="1200" i="1" dirty="0">
              <a:solidFill>
                <a:prstClr val="white"/>
              </a:solidFill>
            </a:endParaRPr>
          </a:p>
        </p:txBody>
      </p:sp>
      <p:sp>
        <p:nvSpPr>
          <p:cNvPr id="45" name="Rectangle 44">
            <a:extLst>
              <a:ext uri="{FF2B5EF4-FFF2-40B4-BE49-F238E27FC236}">
                <a16:creationId xmlns:a16="http://schemas.microsoft.com/office/drawing/2014/main" xmlns="" id="{EDAA1578-953A-4F12-A8C2-64CB145ABAA6}"/>
              </a:ext>
            </a:extLst>
          </p:cNvPr>
          <p:cNvSpPr/>
          <p:nvPr/>
        </p:nvSpPr>
        <p:spPr>
          <a:xfrm>
            <a:off x="6460822" y="3756615"/>
            <a:ext cx="2453706" cy="391603"/>
          </a:xfrm>
          <a:prstGeom prst="rect">
            <a:avLst/>
          </a:prstGeom>
          <a:solidFill>
            <a:schemeClr val="accent2">
              <a:lumMod val="75000"/>
            </a:schemeClr>
          </a:solidFill>
          <a:ln>
            <a:solidFill>
              <a:srgbClr val="0051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prstClr val="white"/>
                </a:solidFill>
              </a:rPr>
              <a:t>Review utility score </a:t>
            </a:r>
            <a:r>
              <a:rPr lang="en-US" sz="1200" i="1" dirty="0">
                <a:solidFill>
                  <a:prstClr val="white"/>
                </a:solidFill>
              </a:rPr>
              <a:t>(e.g. information loss)</a:t>
            </a:r>
            <a:endParaRPr lang="en-SG" sz="1200" i="1" dirty="0">
              <a:solidFill>
                <a:prstClr val="white"/>
              </a:solidFill>
            </a:endParaRPr>
          </a:p>
        </p:txBody>
      </p:sp>
      <p:sp>
        <p:nvSpPr>
          <p:cNvPr id="46" name="Rectangle 45">
            <a:extLst>
              <a:ext uri="{FF2B5EF4-FFF2-40B4-BE49-F238E27FC236}">
                <a16:creationId xmlns:a16="http://schemas.microsoft.com/office/drawing/2014/main" xmlns="" id="{A441A6D4-AF25-40F3-A0C8-FF05071D4F84}"/>
              </a:ext>
            </a:extLst>
          </p:cNvPr>
          <p:cNvSpPr/>
          <p:nvPr/>
        </p:nvSpPr>
        <p:spPr>
          <a:xfrm>
            <a:off x="6460822" y="4204156"/>
            <a:ext cx="2453706" cy="342901"/>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prstClr val="white"/>
                </a:solidFill>
              </a:rPr>
              <a:t>Accept/reject output </a:t>
            </a:r>
            <a:endParaRPr lang="en-SG" sz="1200" dirty="0">
              <a:solidFill>
                <a:prstClr val="white"/>
              </a:solidFill>
            </a:endParaRPr>
          </a:p>
        </p:txBody>
      </p:sp>
      <p:sp>
        <p:nvSpPr>
          <p:cNvPr id="48" name="Rectangle 47">
            <a:extLst>
              <a:ext uri="{FF2B5EF4-FFF2-40B4-BE49-F238E27FC236}">
                <a16:creationId xmlns:a16="http://schemas.microsoft.com/office/drawing/2014/main" xmlns="" id="{7AA67514-EB27-4ACC-9F43-94C37C4F5845}"/>
              </a:ext>
            </a:extLst>
          </p:cNvPr>
          <p:cNvSpPr/>
          <p:nvPr/>
        </p:nvSpPr>
        <p:spPr>
          <a:xfrm>
            <a:off x="219100" y="2587941"/>
            <a:ext cx="3017844" cy="2414089"/>
          </a:xfrm>
          <a:prstGeom prst="rect">
            <a:avLst/>
          </a:prstGeom>
          <a:noFill/>
          <a:ln w="25400">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SG">
              <a:solidFill>
                <a:prstClr val="white"/>
              </a:solidFill>
            </a:endParaRPr>
          </a:p>
        </p:txBody>
      </p:sp>
      <p:sp>
        <p:nvSpPr>
          <p:cNvPr id="49" name="Rectangle 48">
            <a:extLst>
              <a:ext uri="{FF2B5EF4-FFF2-40B4-BE49-F238E27FC236}">
                <a16:creationId xmlns:a16="http://schemas.microsoft.com/office/drawing/2014/main" xmlns="" id="{EE797D1B-5F6D-4F55-9D98-6065A63D13DC}"/>
              </a:ext>
            </a:extLst>
          </p:cNvPr>
          <p:cNvSpPr/>
          <p:nvPr/>
        </p:nvSpPr>
        <p:spPr>
          <a:xfrm>
            <a:off x="3439962" y="2587942"/>
            <a:ext cx="2751618" cy="2430281"/>
          </a:xfrm>
          <a:prstGeom prst="rect">
            <a:avLst/>
          </a:prstGeom>
          <a:noFill/>
          <a:ln w="25400">
            <a:solidFill>
              <a:srgbClr val="00743D"/>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SG">
              <a:solidFill>
                <a:prstClr val="white"/>
              </a:solidFill>
            </a:endParaRPr>
          </a:p>
        </p:txBody>
      </p:sp>
      <p:sp>
        <p:nvSpPr>
          <p:cNvPr id="52" name="Oval 51">
            <a:extLst>
              <a:ext uri="{FF2B5EF4-FFF2-40B4-BE49-F238E27FC236}">
                <a16:creationId xmlns:a16="http://schemas.microsoft.com/office/drawing/2014/main" xmlns="" id="{C82140CD-EB1B-4302-9C98-65DF3D2ED82D}"/>
              </a:ext>
            </a:extLst>
          </p:cNvPr>
          <p:cNvSpPr/>
          <p:nvPr/>
        </p:nvSpPr>
        <p:spPr>
          <a:xfrm>
            <a:off x="3347960" y="2456001"/>
            <a:ext cx="368300" cy="3683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solidFill>
                  <a:prstClr val="black"/>
                </a:solidFill>
              </a:rPr>
              <a:t>2</a:t>
            </a:r>
            <a:endParaRPr lang="en-SG" sz="2400" dirty="0">
              <a:solidFill>
                <a:prstClr val="black"/>
              </a:solidFill>
            </a:endParaRPr>
          </a:p>
        </p:txBody>
      </p:sp>
      <p:sp>
        <p:nvSpPr>
          <p:cNvPr id="54" name="Rectangle 53">
            <a:extLst>
              <a:ext uri="{FF2B5EF4-FFF2-40B4-BE49-F238E27FC236}">
                <a16:creationId xmlns:a16="http://schemas.microsoft.com/office/drawing/2014/main" xmlns="" id="{9D2C8076-02D1-4059-AC44-014838BE7FBE}"/>
              </a:ext>
            </a:extLst>
          </p:cNvPr>
          <p:cNvSpPr/>
          <p:nvPr/>
        </p:nvSpPr>
        <p:spPr>
          <a:xfrm>
            <a:off x="4049081" y="2578759"/>
            <a:ext cx="1462621" cy="338554"/>
          </a:xfrm>
          <a:prstGeom prst="rect">
            <a:avLst/>
          </a:prstGeom>
        </p:spPr>
        <p:txBody>
          <a:bodyPr wrap="square">
            <a:spAutoFit/>
          </a:bodyPr>
          <a:lstStyle/>
          <a:p>
            <a:r>
              <a:rPr lang="en-US" sz="1600" b="1" dirty="0">
                <a:solidFill>
                  <a:prstClr val="black"/>
                </a:solidFill>
              </a:rPr>
              <a:t>Transform</a:t>
            </a:r>
            <a:endParaRPr lang="en-SG" sz="1600" b="1" dirty="0">
              <a:solidFill>
                <a:prstClr val="black"/>
              </a:solidFill>
            </a:endParaRPr>
          </a:p>
        </p:txBody>
      </p:sp>
      <p:sp>
        <p:nvSpPr>
          <p:cNvPr id="55" name="Oval 54">
            <a:extLst>
              <a:ext uri="{FF2B5EF4-FFF2-40B4-BE49-F238E27FC236}">
                <a16:creationId xmlns:a16="http://schemas.microsoft.com/office/drawing/2014/main" xmlns="" id="{536E8BF7-B2DC-40DD-A5C7-2AD96391A8DC}"/>
              </a:ext>
            </a:extLst>
          </p:cNvPr>
          <p:cNvSpPr/>
          <p:nvPr/>
        </p:nvSpPr>
        <p:spPr>
          <a:xfrm>
            <a:off x="119699" y="2466582"/>
            <a:ext cx="368300" cy="3683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solidFill>
                  <a:prstClr val="black"/>
                </a:solidFill>
              </a:rPr>
              <a:t>1</a:t>
            </a:r>
            <a:endParaRPr lang="en-SG" sz="2400" dirty="0">
              <a:solidFill>
                <a:prstClr val="black"/>
              </a:solidFill>
            </a:endParaRPr>
          </a:p>
        </p:txBody>
      </p:sp>
      <p:sp>
        <p:nvSpPr>
          <p:cNvPr id="56" name="Rectangle 55">
            <a:extLst>
              <a:ext uri="{FF2B5EF4-FFF2-40B4-BE49-F238E27FC236}">
                <a16:creationId xmlns:a16="http://schemas.microsoft.com/office/drawing/2014/main" xmlns="" id="{1CFFFC50-7F06-41C4-BD82-FDD9DD155820}"/>
              </a:ext>
            </a:extLst>
          </p:cNvPr>
          <p:cNvSpPr/>
          <p:nvPr/>
        </p:nvSpPr>
        <p:spPr>
          <a:xfrm>
            <a:off x="1004971" y="2578759"/>
            <a:ext cx="1462621" cy="338554"/>
          </a:xfrm>
          <a:prstGeom prst="rect">
            <a:avLst/>
          </a:prstGeom>
        </p:spPr>
        <p:txBody>
          <a:bodyPr wrap="square">
            <a:spAutoFit/>
          </a:bodyPr>
          <a:lstStyle/>
          <a:p>
            <a:r>
              <a:rPr lang="en-US" sz="1600" b="1" dirty="0">
                <a:solidFill>
                  <a:prstClr val="black"/>
                </a:solidFill>
              </a:rPr>
              <a:t>Identify</a:t>
            </a:r>
            <a:endParaRPr lang="en-SG" sz="1600" b="1" dirty="0">
              <a:solidFill>
                <a:prstClr val="black"/>
              </a:solidFill>
            </a:endParaRPr>
          </a:p>
        </p:txBody>
      </p:sp>
      <p:sp>
        <p:nvSpPr>
          <p:cNvPr id="59" name="Rectangle 58">
            <a:extLst>
              <a:ext uri="{FF2B5EF4-FFF2-40B4-BE49-F238E27FC236}">
                <a16:creationId xmlns:a16="http://schemas.microsoft.com/office/drawing/2014/main" xmlns="" id="{F92E4A0C-EE73-408B-91B2-8227E778319E}"/>
              </a:ext>
            </a:extLst>
          </p:cNvPr>
          <p:cNvSpPr/>
          <p:nvPr/>
        </p:nvSpPr>
        <p:spPr>
          <a:xfrm>
            <a:off x="6286790" y="2587942"/>
            <a:ext cx="2751618" cy="2414089"/>
          </a:xfrm>
          <a:prstGeom prst="rect">
            <a:avLst/>
          </a:prstGeom>
          <a:noFill/>
          <a:ln w="25400">
            <a:solidFill>
              <a:schemeClr val="accent2">
                <a:lumMod val="75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SG">
              <a:solidFill>
                <a:prstClr val="white"/>
              </a:solidFill>
            </a:endParaRPr>
          </a:p>
        </p:txBody>
      </p:sp>
      <p:sp>
        <p:nvSpPr>
          <p:cNvPr id="60" name="Oval 59">
            <a:extLst>
              <a:ext uri="{FF2B5EF4-FFF2-40B4-BE49-F238E27FC236}">
                <a16:creationId xmlns:a16="http://schemas.microsoft.com/office/drawing/2014/main" xmlns="" id="{7F935177-3999-4DC7-AE0B-55E45CC534D1}"/>
              </a:ext>
            </a:extLst>
          </p:cNvPr>
          <p:cNvSpPr/>
          <p:nvPr/>
        </p:nvSpPr>
        <p:spPr>
          <a:xfrm>
            <a:off x="6245567" y="2466350"/>
            <a:ext cx="368300" cy="3683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solidFill>
                  <a:prstClr val="black"/>
                </a:solidFill>
              </a:rPr>
              <a:t>3</a:t>
            </a:r>
            <a:endParaRPr lang="en-SG" sz="2400" dirty="0">
              <a:solidFill>
                <a:prstClr val="black"/>
              </a:solidFill>
            </a:endParaRPr>
          </a:p>
        </p:txBody>
      </p:sp>
      <p:sp>
        <p:nvSpPr>
          <p:cNvPr id="61" name="Rectangle 60">
            <a:extLst>
              <a:ext uri="{FF2B5EF4-FFF2-40B4-BE49-F238E27FC236}">
                <a16:creationId xmlns:a16="http://schemas.microsoft.com/office/drawing/2014/main" xmlns="" id="{B5FA93BB-8ED5-427D-8E99-6E5AE5F85699}"/>
              </a:ext>
            </a:extLst>
          </p:cNvPr>
          <p:cNvSpPr/>
          <p:nvPr/>
        </p:nvSpPr>
        <p:spPr>
          <a:xfrm>
            <a:off x="6946688" y="2578759"/>
            <a:ext cx="1462621" cy="338554"/>
          </a:xfrm>
          <a:prstGeom prst="rect">
            <a:avLst/>
          </a:prstGeom>
        </p:spPr>
        <p:txBody>
          <a:bodyPr wrap="square">
            <a:spAutoFit/>
          </a:bodyPr>
          <a:lstStyle/>
          <a:p>
            <a:r>
              <a:rPr lang="en-US" sz="1600" b="1" dirty="0">
                <a:solidFill>
                  <a:prstClr val="black"/>
                </a:solidFill>
              </a:rPr>
              <a:t>Review</a:t>
            </a:r>
            <a:endParaRPr lang="en-SG" sz="1600" b="1" dirty="0">
              <a:solidFill>
                <a:prstClr val="black"/>
              </a:solidFill>
            </a:endParaRPr>
          </a:p>
        </p:txBody>
      </p:sp>
      <p:cxnSp>
        <p:nvCxnSpPr>
          <p:cNvPr id="64" name="Straight Arrow Connector 63">
            <a:extLst>
              <a:ext uri="{FF2B5EF4-FFF2-40B4-BE49-F238E27FC236}">
                <a16:creationId xmlns:a16="http://schemas.microsoft.com/office/drawing/2014/main" xmlns="" id="{20921828-4C95-4647-B349-39FE94F7C3BE}"/>
              </a:ext>
            </a:extLst>
          </p:cNvPr>
          <p:cNvCxnSpPr>
            <a:cxnSpLocks/>
          </p:cNvCxnSpPr>
          <p:nvPr/>
        </p:nvCxnSpPr>
        <p:spPr>
          <a:xfrm rot="5400000" flipV="1">
            <a:off x="4515621" y="2390929"/>
            <a:ext cx="288000"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xmlns="" id="{21E78EE6-3151-4ACB-BC0D-C0F478AEF472}"/>
              </a:ext>
            </a:extLst>
          </p:cNvPr>
          <p:cNvCxnSpPr>
            <a:cxnSpLocks/>
          </p:cNvCxnSpPr>
          <p:nvPr/>
        </p:nvCxnSpPr>
        <p:spPr>
          <a:xfrm rot="16200000">
            <a:off x="4668021" y="2390929"/>
            <a:ext cx="288000"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xmlns="" id="{5A4F1DD6-090F-49F5-B450-041505B3D47D}"/>
              </a:ext>
            </a:extLst>
          </p:cNvPr>
          <p:cNvGrpSpPr/>
          <p:nvPr/>
        </p:nvGrpSpPr>
        <p:grpSpPr>
          <a:xfrm>
            <a:off x="2425140" y="1288159"/>
            <a:ext cx="4773764" cy="933736"/>
            <a:chOff x="2459503" y="1269364"/>
            <a:chExt cx="4773764" cy="933736"/>
          </a:xfrm>
        </p:grpSpPr>
        <p:sp>
          <p:nvSpPr>
            <p:cNvPr id="58" name="Rectangle: Rounded Corners 57">
              <a:extLst>
                <a:ext uri="{FF2B5EF4-FFF2-40B4-BE49-F238E27FC236}">
                  <a16:creationId xmlns:a16="http://schemas.microsoft.com/office/drawing/2014/main" xmlns="" id="{64A89D52-5446-47C0-A226-13EFA3EAB9B2}"/>
                </a:ext>
              </a:extLst>
            </p:cNvPr>
            <p:cNvSpPr/>
            <p:nvPr/>
          </p:nvSpPr>
          <p:spPr>
            <a:xfrm>
              <a:off x="2459503" y="1471130"/>
              <a:ext cx="1253435" cy="468806"/>
            </a:xfrm>
            <a:prstGeom prst="roundRect">
              <a:avLst/>
            </a:prstGeom>
            <a:solidFill>
              <a:srgbClr val="2E328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prstClr val="white"/>
                  </a:solidFill>
                </a:rPr>
                <a:t>Original</a:t>
              </a:r>
            </a:p>
            <a:p>
              <a:r>
                <a:rPr lang="en-US" sz="1200" dirty="0">
                  <a:solidFill>
                    <a:prstClr val="white"/>
                  </a:solidFill>
                </a:rPr>
                <a:t>Dataset</a:t>
              </a:r>
              <a:endParaRPr lang="en-SG" sz="1200" dirty="0">
                <a:solidFill>
                  <a:prstClr val="white"/>
                </a:solidFill>
              </a:endParaRPr>
            </a:p>
          </p:txBody>
        </p:sp>
        <p:sp>
          <p:nvSpPr>
            <p:cNvPr id="62" name="Rectangle: Rounded Corners 61">
              <a:extLst>
                <a:ext uri="{FF2B5EF4-FFF2-40B4-BE49-F238E27FC236}">
                  <a16:creationId xmlns:a16="http://schemas.microsoft.com/office/drawing/2014/main" xmlns="" id="{7A9A0F24-7DFC-49B5-8636-80B1C6B38695}"/>
                </a:ext>
              </a:extLst>
            </p:cNvPr>
            <p:cNvSpPr/>
            <p:nvPr/>
          </p:nvSpPr>
          <p:spPr>
            <a:xfrm>
              <a:off x="5901523" y="1487200"/>
              <a:ext cx="1331744" cy="468806"/>
            </a:xfrm>
            <a:prstGeom prst="roundRect">
              <a:avLst/>
            </a:prstGeom>
            <a:solidFill>
              <a:srgbClr val="2E328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prstClr val="white"/>
                  </a:solidFill>
                </a:rPr>
                <a:t>Anonymized</a:t>
              </a:r>
            </a:p>
            <a:p>
              <a:r>
                <a:rPr lang="en-US" sz="1200" dirty="0">
                  <a:solidFill>
                    <a:prstClr val="white"/>
                  </a:solidFill>
                </a:rPr>
                <a:t>Dataset</a:t>
              </a:r>
              <a:endParaRPr lang="en-SG" sz="1200" dirty="0">
                <a:solidFill>
                  <a:prstClr val="white"/>
                </a:solidFill>
              </a:endParaRPr>
            </a:p>
          </p:txBody>
        </p:sp>
        <p:sp>
          <p:nvSpPr>
            <p:cNvPr id="63" name="Oval 62">
              <a:extLst>
                <a:ext uri="{FF2B5EF4-FFF2-40B4-BE49-F238E27FC236}">
                  <a16:creationId xmlns:a16="http://schemas.microsoft.com/office/drawing/2014/main" xmlns="" id="{B0DF990F-266E-46D8-A346-473A3ED29853}"/>
                </a:ext>
              </a:extLst>
            </p:cNvPr>
            <p:cNvSpPr/>
            <p:nvPr/>
          </p:nvSpPr>
          <p:spPr>
            <a:xfrm>
              <a:off x="4295698" y="1269364"/>
              <a:ext cx="969388" cy="933736"/>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SG" sz="1000">
                <a:solidFill>
                  <a:prstClr val="white"/>
                </a:solidFill>
              </a:endParaRPr>
            </a:p>
          </p:txBody>
        </p:sp>
        <p:pic>
          <p:nvPicPr>
            <p:cNvPr id="66" name="Graphic 65" descr="Shield Tick with solid fill">
              <a:extLst>
                <a:ext uri="{FF2B5EF4-FFF2-40B4-BE49-F238E27FC236}">
                  <a16:creationId xmlns:a16="http://schemas.microsoft.com/office/drawing/2014/main" xmlns="" id="{2C34C475-BD66-4BA6-AC37-47C8FB715C36}"/>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4430976" y="1413856"/>
              <a:ext cx="698832" cy="673130"/>
            </a:xfrm>
            <a:prstGeom prst="rect">
              <a:avLst/>
            </a:prstGeom>
          </p:spPr>
        </p:pic>
        <p:sp>
          <p:nvSpPr>
            <p:cNvPr id="67" name="Arrow: Chevron 66">
              <a:extLst>
                <a:ext uri="{FF2B5EF4-FFF2-40B4-BE49-F238E27FC236}">
                  <a16:creationId xmlns:a16="http://schemas.microsoft.com/office/drawing/2014/main" xmlns="" id="{A46418D7-9124-4E65-B957-E1A55964AA00}"/>
                </a:ext>
              </a:extLst>
            </p:cNvPr>
            <p:cNvSpPr/>
            <p:nvPr/>
          </p:nvSpPr>
          <p:spPr>
            <a:xfrm rot="10800000" flipH="1">
              <a:off x="3721027" y="1573591"/>
              <a:ext cx="630877" cy="259232"/>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SG" sz="1000" dirty="0">
                <a:solidFill>
                  <a:prstClr val="black"/>
                </a:solidFill>
              </a:endParaRPr>
            </a:p>
          </p:txBody>
        </p:sp>
        <p:sp>
          <p:nvSpPr>
            <p:cNvPr id="68" name="Arrow: Chevron 67">
              <a:extLst>
                <a:ext uri="{FF2B5EF4-FFF2-40B4-BE49-F238E27FC236}">
                  <a16:creationId xmlns:a16="http://schemas.microsoft.com/office/drawing/2014/main" xmlns="" id="{E75929A7-FF0C-42EF-86BB-07E374320B36}"/>
                </a:ext>
              </a:extLst>
            </p:cNvPr>
            <p:cNvSpPr/>
            <p:nvPr/>
          </p:nvSpPr>
          <p:spPr>
            <a:xfrm rot="10800000" flipH="1">
              <a:off x="5208880" y="1585827"/>
              <a:ext cx="630877" cy="259232"/>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SG" sz="1000" dirty="0">
                <a:solidFill>
                  <a:prstClr val="black"/>
                </a:solidFill>
              </a:endParaRPr>
            </a:p>
          </p:txBody>
        </p:sp>
      </p:grpSp>
      <p:sp>
        <p:nvSpPr>
          <p:cNvPr id="71" name="Rectangle 70">
            <a:extLst>
              <a:ext uri="{FF2B5EF4-FFF2-40B4-BE49-F238E27FC236}">
                <a16:creationId xmlns:a16="http://schemas.microsoft.com/office/drawing/2014/main" xmlns="" id="{AF5C73AA-FB22-4DB9-979D-FD4E6F910534}"/>
              </a:ext>
            </a:extLst>
          </p:cNvPr>
          <p:cNvSpPr/>
          <p:nvPr/>
        </p:nvSpPr>
        <p:spPr>
          <a:xfrm>
            <a:off x="219100" y="1301660"/>
            <a:ext cx="1348875" cy="25751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b="1" i="1" dirty="0">
                <a:solidFill>
                  <a:prstClr val="black"/>
                </a:solidFill>
              </a:rPr>
              <a:t>For illustration</a:t>
            </a:r>
            <a:endParaRPr lang="en-SG" sz="900" b="1" i="1" dirty="0">
              <a:solidFill>
                <a:prstClr val="black"/>
              </a:solidFill>
            </a:endParaRPr>
          </a:p>
        </p:txBody>
      </p:sp>
      <p:sp>
        <p:nvSpPr>
          <p:cNvPr id="72" name="Rectangle: Single Corner Snipped 71">
            <a:extLst>
              <a:ext uri="{FF2B5EF4-FFF2-40B4-BE49-F238E27FC236}">
                <a16:creationId xmlns:a16="http://schemas.microsoft.com/office/drawing/2014/main" xmlns="" id="{D8500745-6A8F-4ED4-8200-42E8D6E2E369}"/>
              </a:ext>
            </a:extLst>
          </p:cNvPr>
          <p:cNvSpPr/>
          <p:nvPr/>
        </p:nvSpPr>
        <p:spPr>
          <a:xfrm>
            <a:off x="3632553" y="3906743"/>
            <a:ext cx="2358933" cy="397744"/>
          </a:xfrm>
          <a:prstGeom prst="snip1Rect">
            <a:avLst/>
          </a:prstGeom>
          <a:solidFill>
            <a:srgbClr val="00743D"/>
          </a:solidFill>
          <a:ln>
            <a:solidFill>
              <a:srgbClr val="0051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i="1" dirty="0">
                <a:solidFill>
                  <a:prstClr val="white"/>
                </a:solidFill>
              </a:rPr>
              <a:t>PSDSRC Measures (e.g. hashing, dataset partitioning)</a:t>
            </a:r>
            <a:endParaRPr lang="en-SG" sz="1100" i="1" dirty="0">
              <a:solidFill>
                <a:prstClr val="white"/>
              </a:solidFill>
            </a:endParaRPr>
          </a:p>
        </p:txBody>
      </p:sp>
      <p:sp>
        <p:nvSpPr>
          <p:cNvPr id="73" name="Rectangle: Single Corner Snipped 72">
            <a:extLst>
              <a:ext uri="{FF2B5EF4-FFF2-40B4-BE49-F238E27FC236}">
                <a16:creationId xmlns:a16="http://schemas.microsoft.com/office/drawing/2014/main" xmlns="" id="{4EA6781E-3009-4299-8365-E50157841966}"/>
              </a:ext>
            </a:extLst>
          </p:cNvPr>
          <p:cNvSpPr/>
          <p:nvPr/>
        </p:nvSpPr>
        <p:spPr>
          <a:xfrm>
            <a:off x="3632552" y="4357608"/>
            <a:ext cx="2358933" cy="267698"/>
          </a:xfrm>
          <a:prstGeom prst="snip1Rect">
            <a:avLst/>
          </a:prstGeom>
          <a:solidFill>
            <a:srgbClr val="00743D"/>
          </a:solidFill>
          <a:ln>
            <a:solidFill>
              <a:srgbClr val="0051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i="1" dirty="0">
                <a:solidFill>
                  <a:prstClr val="white"/>
                </a:solidFill>
              </a:rPr>
              <a:t>Differentially private noise injection</a:t>
            </a:r>
            <a:endParaRPr lang="en-SG" sz="1100" i="1" dirty="0">
              <a:solidFill>
                <a:prstClr val="white"/>
              </a:solidFill>
            </a:endParaRPr>
          </a:p>
        </p:txBody>
      </p:sp>
      <p:sp>
        <p:nvSpPr>
          <p:cNvPr id="75" name="Rectangle 74">
            <a:extLst>
              <a:ext uri="{FF2B5EF4-FFF2-40B4-BE49-F238E27FC236}">
                <a16:creationId xmlns:a16="http://schemas.microsoft.com/office/drawing/2014/main" xmlns="" id="{9C2B3C6F-02B8-4806-8060-5B5403334D61}"/>
              </a:ext>
            </a:extLst>
          </p:cNvPr>
          <p:cNvSpPr/>
          <p:nvPr/>
        </p:nvSpPr>
        <p:spPr>
          <a:xfrm>
            <a:off x="6451145" y="4602996"/>
            <a:ext cx="2453706" cy="342901"/>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prstClr val="white"/>
                </a:solidFill>
              </a:rPr>
              <a:t>Export Anonymized Data</a:t>
            </a:r>
            <a:endParaRPr lang="en-SG" sz="1200" dirty="0">
              <a:solidFill>
                <a:prstClr val="white"/>
              </a:solidFill>
            </a:endParaRPr>
          </a:p>
        </p:txBody>
      </p:sp>
    </p:spTree>
    <p:extLst>
      <p:ext uri="{BB962C8B-B14F-4D97-AF65-F5344CB8AC3E}">
        <p14:creationId xmlns:p14="http://schemas.microsoft.com/office/powerpoint/2010/main" val="1000480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7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7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6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61"/>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6"/>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5"/>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4"/>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6"/>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34" grpId="0" animBg="1"/>
      <p:bldP spid="35" grpId="0" animBg="1"/>
      <p:bldP spid="36" grpId="0" animBg="1"/>
      <p:bldP spid="38" grpId="0" animBg="1"/>
      <p:bldP spid="39" grpId="0" animBg="1"/>
      <p:bldP spid="40" grpId="0" animBg="1"/>
      <p:bldP spid="41" grpId="0" animBg="1"/>
      <p:bldP spid="43" grpId="0" animBg="1"/>
      <p:bldP spid="44" grpId="0" animBg="1"/>
      <p:bldP spid="45" grpId="0" animBg="1"/>
      <p:bldP spid="46" grpId="0" animBg="1"/>
      <p:bldP spid="48" grpId="0" animBg="1"/>
      <p:bldP spid="49" grpId="0" animBg="1"/>
      <p:bldP spid="52" grpId="0" animBg="1"/>
      <p:bldP spid="54" grpId="0"/>
      <p:bldP spid="55" grpId="0" animBg="1"/>
      <p:bldP spid="56" grpId="0"/>
      <p:bldP spid="59" grpId="0" animBg="1"/>
      <p:bldP spid="60" grpId="0" animBg="1"/>
      <p:bldP spid="61" grpId="0"/>
      <p:bldP spid="72" grpId="0" animBg="1"/>
      <p:bldP spid="73" grpId="0" animBg="1"/>
      <p:bldP spid="75"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a:extLst>
              <a:ext uri="{FF2B5EF4-FFF2-40B4-BE49-F238E27FC236}">
                <a16:creationId xmlns:a16="http://schemas.microsoft.com/office/drawing/2014/main" xmlns="" id="{B1F692CC-942A-4575-AF3B-147D8B64A7D0}"/>
              </a:ext>
            </a:extLst>
          </p:cNvPr>
          <p:cNvPicPr>
            <a:picLocks noGrp="1" noChangeAspect="1"/>
          </p:cNvPicPr>
          <p:nvPr>
            <p:ph type="pic" sz="quarter" idx="11"/>
          </p:nvPr>
        </p:nvPicPr>
        <p:blipFill rotWithShape="1">
          <a:blip r:embed="rId3"/>
          <a:srcRect l="34344" t="1442" b="50966"/>
          <a:stretch/>
        </p:blipFill>
        <p:spPr>
          <a:xfrm>
            <a:off x="5303520" y="421612"/>
            <a:ext cx="3444240" cy="2204657"/>
          </a:xfrm>
          <a:prstGeom prst="rect">
            <a:avLst/>
          </a:prstGeom>
        </p:spPr>
      </p:pic>
      <p:sp>
        <p:nvSpPr>
          <p:cNvPr id="3" name="Title 2">
            <a:extLst>
              <a:ext uri="{FF2B5EF4-FFF2-40B4-BE49-F238E27FC236}">
                <a16:creationId xmlns:a16="http://schemas.microsoft.com/office/drawing/2014/main" xmlns="" id="{1C3A2DBE-0701-4EAA-B390-A7C85E273A8C}"/>
              </a:ext>
            </a:extLst>
          </p:cNvPr>
          <p:cNvSpPr>
            <a:spLocks noGrp="1"/>
          </p:cNvSpPr>
          <p:nvPr>
            <p:ph type="title"/>
          </p:nvPr>
        </p:nvSpPr>
        <p:spPr>
          <a:xfrm>
            <a:off x="287978" y="1645054"/>
            <a:ext cx="2524796" cy="1776325"/>
          </a:xfrm>
        </p:spPr>
        <p:txBody>
          <a:bodyPr/>
          <a:lstStyle/>
          <a:p>
            <a:pPr algn="ctr"/>
            <a:r>
              <a:rPr lang="en-US" sz="2800" dirty="0"/>
              <a:t>Overview of Key </a:t>
            </a:r>
            <a:r>
              <a:rPr lang="en-US" sz="2800" dirty="0" smtClean="0"/>
              <a:t>Privacy-Preserving Technologies</a:t>
            </a:r>
            <a:endParaRPr lang="en-SG" sz="2800" dirty="0"/>
          </a:p>
        </p:txBody>
      </p:sp>
      <p:pic>
        <p:nvPicPr>
          <p:cNvPr id="8" name="Picture Placeholder 6">
            <a:extLst>
              <a:ext uri="{FF2B5EF4-FFF2-40B4-BE49-F238E27FC236}">
                <a16:creationId xmlns:a16="http://schemas.microsoft.com/office/drawing/2014/main" xmlns="" id="{65672909-20C8-4422-A55B-802A2C8D2186}"/>
              </a:ext>
            </a:extLst>
          </p:cNvPr>
          <p:cNvPicPr>
            <a:picLocks noChangeAspect="1"/>
          </p:cNvPicPr>
          <p:nvPr/>
        </p:nvPicPr>
        <p:blipFill rotWithShape="1">
          <a:blip r:embed="rId3"/>
          <a:srcRect l="17493" t="50966" r="16850" b="1442"/>
          <a:stretch/>
        </p:blipFill>
        <p:spPr>
          <a:xfrm>
            <a:off x="5303520" y="2709753"/>
            <a:ext cx="3444240" cy="2204657"/>
          </a:xfrm>
          <a:prstGeom prst="rect">
            <a:avLst/>
          </a:prstGeom>
        </p:spPr>
      </p:pic>
      <p:pic>
        <p:nvPicPr>
          <p:cNvPr id="9" name="Picture Placeholder 6">
            <a:extLst>
              <a:ext uri="{FF2B5EF4-FFF2-40B4-BE49-F238E27FC236}">
                <a16:creationId xmlns:a16="http://schemas.microsoft.com/office/drawing/2014/main" xmlns="" id="{2E15F946-56F1-4E73-A6EE-DF2B50913FF8}"/>
              </a:ext>
            </a:extLst>
          </p:cNvPr>
          <p:cNvPicPr>
            <a:picLocks noChangeAspect="1"/>
          </p:cNvPicPr>
          <p:nvPr/>
        </p:nvPicPr>
        <p:blipFill rotWithShape="1">
          <a:blip r:embed="rId3"/>
          <a:srcRect t="-360" r="65656" b="52803"/>
          <a:stretch/>
        </p:blipFill>
        <p:spPr>
          <a:xfrm>
            <a:off x="3501922" y="2721537"/>
            <a:ext cx="1801598" cy="2203033"/>
          </a:xfrm>
          <a:prstGeom prst="rect">
            <a:avLst/>
          </a:prstGeom>
        </p:spPr>
      </p:pic>
      <p:sp>
        <p:nvSpPr>
          <p:cNvPr id="10" name="Rectangle 9">
            <a:extLst>
              <a:ext uri="{FF2B5EF4-FFF2-40B4-BE49-F238E27FC236}">
                <a16:creationId xmlns:a16="http://schemas.microsoft.com/office/drawing/2014/main" xmlns="" id="{2DFCCF91-6BA8-44C6-B78E-28B2DFA82553}"/>
              </a:ext>
            </a:extLst>
          </p:cNvPr>
          <p:cNvSpPr/>
          <p:nvPr/>
        </p:nvSpPr>
        <p:spPr>
          <a:xfrm>
            <a:off x="3616305" y="398416"/>
            <a:ext cx="1513840" cy="2134800"/>
          </a:xfrm>
          <a:prstGeom prst="rect">
            <a:avLst/>
          </a:prstGeom>
          <a:ln>
            <a:solidFill>
              <a:srgbClr val="0051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366702" rtl="0" eaLnBrk="1" fontAlgn="auto" latinLnBrk="0" hangingPunct="0">
              <a:lnSpc>
                <a:spcPct val="100000"/>
              </a:lnSpc>
              <a:spcBef>
                <a:spcPts val="0"/>
              </a:spcBef>
              <a:spcAft>
                <a:spcPts val="0"/>
              </a:spcAft>
              <a:buClrTx/>
              <a:buSzTx/>
              <a:buFontTx/>
              <a:buNone/>
              <a:tabLst/>
              <a:defRPr/>
            </a:pPr>
            <a:endParaRPr kumimoji="0" lang="en-SG" sz="2300" b="0" i="0" u="none" strike="noStrike" kern="0" cap="none" spc="0" normalizeH="0" baseline="0" noProof="0" dirty="0">
              <a:ln>
                <a:noFill/>
              </a:ln>
              <a:solidFill>
                <a:prstClr val="white"/>
              </a:solidFill>
              <a:effectLst/>
              <a:uLnTx/>
              <a:uFillTx/>
              <a:latin typeface="Calibri" panose="020F0502020204030204"/>
              <a:ea typeface="+mn-ea"/>
              <a:cs typeface="+mn-cs"/>
              <a:sym typeface="Arial"/>
            </a:endParaRPr>
          </a:p>
        </p:txBody>
      </p:sp>
      <p:pic>
        <p:nvPicPr>
          <p:cNvPr id="13" name="Content Placeholder 12">
            <a:extLst>
              <a:ext uri="{FF2B5EF4-FFF2-40B4-BE49-F238E27FC236}">
                <a16:creationId xmlns:a16="http://schemas.microsoft.com/office/drawing/2014/main" xmlns="" id="{B680F82E-E0F2-457C-A89D-33E0336DC81F}"/>
              </a:ext>
            </a:extLst>
          </p:cNvPr>
          <p:cNvPicPr>
            <a:picLocks noGrp="1" noChangeAspect="1"/>
          </p:cNvPicPr>
          <p:nvPr>
            <p:ph sz="quarter" idx="10"/>
          </p:nvPr>
        </p:nvPicPr>
        <p:blipFill>
          <a:blip r:embed="rId4" cstate="print">
            <a:duotone>
              <a:prstClr val="black"/>
              <a:schemeClr val="bg1">
                <a:tint val="45000"/>
                <a:satMod val="400000"/>
              </a:schemeClr>
            </a:duotone>
            <a:alphaModFix/>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157214" y="583213"/>
            <a:ext cx="488965" cy="488965"/>
          </a:xfrm>
        </p:spPr>
      </p:pic>
      <p:sp>
        <p:nvSpPr>
          <p:cNvPr id="14" name="Rectangle 13">
            <a:extLst>
              <a:ext uri="{FF2B5EF4-FFF2-40B4-BE49-F238E27FC236}">
                <a16:creationId xmlns:a16="http://schemas.microsoft.com/office/drawing/2014/main" xmlns="" id="{BCAD6D1B-EA7A-40B5-9F7C-A8128CE75208}"/>
              </a:ext>
            </a:extLst>
          </p:cNvPr>
          <p:cNvSpPr/>
          <p:nvPr/>
        </p:nvSpPr>
        <p:spPr>
          <a:xfrm>
            <a:off x="3616304" y="1128696"/>
            <a:ext cx="1513841" cy="461665"/>
          </a:xfrm>
          <a:prstGeom prst="rect">
            <a:avLst/>
          </a:prstGeom>
        </p:spPr>
        <p:txBody>
          <a:bodyPr wrap="square">
            <a:spAutoFit/>
          </a:bodyPr>
          <a:lstStyle/>
          <a:p>
            <a:pPr marL="0" marR="0" lvl="0" indent="0" algn="ctr" defTabSz="366702" rtl="0" eaLnBrk="1" fontAlgn="auto" latinLnBrk="0" hangingPunct="0">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white"/>
                </a:solidFill>
                <a:effectLst/>
                <a:uLnTx/>
                <a:uFillTx/>
                <a:ea typeface="Apple Braille" charset="0"/>
                <a:cs typeface="Apple Braille" charset="0"/>
                <a:sym typeface="Arial"/>
              </a:rPr>
              <a:t>DATA ANONYMIZATION</a:t>
            </a:r>
          </a:p>
        </p:txBody>
      </p:sp>
      <p:sp>
        <p:nvSpPr>
          <p:cNvPr id="16" name="Rectangle 15">
            <a:extLst>
              <a:ext uri="{FF2B5EF4-FFF2-40B4-BE49-F238E27FC236}">
                <a16:creationId xmlns:a16="http://schemas.microsoft.com/office/drawing/2014/main" xmlns="" id="{CBA30412-DB2B-49F4-B001-CAC684CE4686}"/>
              </a:ext>
            </a:extLst>
          </p:cNvPr>
          <p:cNvSpPr/>
          <p:nvPr/>
        </p:nvSpPr>
        <p:spPr>
          <a:xfrm>
            <a:off x="3735697" y="1644866"/>
            <a:ext cx="1332000" cy="923330"/>
          </a:xfrm>
          <a:prstGeom prst="rect">
            <a:avLst/>
          </a:prstGeom>
        </p:spPr>
        <p:txBody>
          <a:bodyPr wrap="square">
            <a:spAutoFit/>
          </a:bodyPr>
          <a:lstStyle/>
          <a:p>
            <a:pPr marL="0" marR="0" lvl="0" indent="0" algn="ctr" defTabSz="366702" rtl="0" eaLnBrk="1" fontAlgn="auto" latinLnBrk="0" hangingPunct="0">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HelveticaNeueLT Pro 45 Lt"/>
                <a:ea typeface="+mn-ea"/>
                <a:cs typeface="+mn-cs"/>
                <a:sym typeface="Arial"/>
              </a:rPr>
              <a:t>Where personally identifiable information is encrypted or  removed from data sets. </a:t>
            </a:r>
          </a:p>
        </p:txBody>
      </p:sp>
      <p:sp>
        <p:nvSpPr>
          <p:cNvPr id="12" name="Star: 5 Points 11">
            <a:extLst>
              <a:ext uri="{FF2B5EF4-FFF2-40B4-BE49-F238E27FC236}">
                <a16:creationId xmlns:a16="http://schemas.microsoft.com/office/drawing/2014/main" xmlns="" id="{895EF5DB-91A6-4146-9CB1-7E613FF61CEA}"/>
              </a:ext>
            </a:extLst>
          </p:cNvPr>
          <p:cNvSpPr/>
          <p:nvPr/>
        </p:nvSpPr>
        <p:spPr>
          <a:xfrm>
            <a:off x="3653538" y="431508"/>
            <a:ext cx="216000" cy="216000"/>
          </a:xfrm>
          <a:prstGeom prst="star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366702" rtl="0" eaLnBrk="1" fontAlgn="auto" latinLnBrk="0" hangingPunct="0">
              <a:lnSpc>
                <a:spcPct val="100000"/>
              </a:lnSpc>
              <a:spcBef>
                <a:spcPts val="0"/>
              </a:spcBef>
              <a:spcAft>
                <a:spcPts val="0"/>
              </a:spcAft>
              <a:buClrTx/>
              <a:buSzTx/>
              <a:buFontTx/>
              <a:buNone/>
              <a:tabLst/>
              <a:defRPr/>
            </a:pPr>
            <a:endParaRPr kumimoji="0" lang="en-SG" sz="2300" b="0" i="0" u="none" strike="noStrike" kern="0" cap="none" spc="0" normalizeH="0" baseline="0" noProof="0">
              <a:ln>
                <a:noFill/>
              </a:ln>
              <a:solidFill>
                <a:prstClr val="white"/>
              </a:solidFill>
              <a:effectLst/>
              <a:uLnTx/>
              <a:uFillTx/>
              <a:latin typeface="Calibri" panose="020F0502020204030204"/>
              <a:ea typeface="+mn-ea"/>
              <a:cs typeface="+mn-cs"/>
              <a:sym typeface="Arial"/>
            </a:endParaRPr>
          </a:p>
        </p:txBody>
      </p:sp>
      <p:sp>
        <p:nvSpPr>
          <p:cNvPr id="15" name="Star: 5 Points 14">
            <a:extLst>
              <a:ext uri="{FF2B5EF4-FFF2-40B4-BE49-F238E27FC236}">
                <a16:creationId xmlns:a16="http://schemas.microsoft.com/office/drawing/2014/main" xmlns="" id="{E96BE960-4730-4A69-B43B-7255AA52E197}"/>
              </a:ext>
            </a:extLst>
          </p:cNvPr>
          <p:cNvSpPr/>
          <p:nvPr/>
        </p:nvSpPr>
        <p:spPr>
          <a:xfrm>
            <a:off x="7169412" y="454007"/>
            <a:ext cx="216000" cy="216000"/>
          </a:xfrm>
          <a:prstGeom prst="star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366702" rtl="0" eaLnBrk="1" fontAlgn="auto" latinLnBrk="0" hangingPunct="0">
              <a:lnSpc>
                <a:spcPct val="100000"/>
              </a:lnSpc>
              <a:spcBef>
                <a:spcPts val="0"/>
              </a:spcBef>
              <a:spcAft>
                <a:spcPts val="0"/>
              </a:spcAft>
              <a:buClrTx/>
              <a:buSzTx/>
              <a:buFontTx/>
              <a:buNone/>
              <a:tabLst/>
              <a:defRPr/>
            </a:pPr>
            <a:endParaRPr kumimoji="0" lang="en-SG" sz="2300" b="0" i="0" u="none" strike="noStrike" kern="0" cap="none" spc="0" normalizeH="0" baseline="0" noProof="0">
              <a:ln>
                <a:noFill/>
              </a:ln>
              <a:solidFill>
                <a:prstClr val="white"/>
              </a:solidFill>
              <a:effectLst/>
              <a:uLnTx/>
              <a:uFillTx/>
              <a:latin typeface="Calibri" panose="020F0502020204030204"/>
              <a:ea typeface="+mn-ea"/>
              <a:cs typeface="+mn-cs"/>
              <a:sym typeface="Arial"/>
            </a:endParaRPr>
          </a:p>
        </p:txBody>
      </p:sp>
      <p:sp>
        <p:nvSpPr>
          <p:cNvPr id="17" name="Star: 5 Points 16">
            <a:extLst>
              <a:ext uri="{FF2B5EF4-FFF2-40B4-BE49-F238E27FC236}">
                <a16:creationId xmlns:a16="http://schemas.microsoft.com/office/drawing/2014/main" xmlns="" id="{EAA6EBC3-DA75-4116-8B81-118494CB3D4A}"/>
              </a:ext>
            </a:extLst>
          </p:cNvPr>
          <p:cNvSpPr/>
          <p:nvPr/>
        </p:nvSpPr>
        <p:spPr>
          <a:xfrm>
            <a:off x="3662041" y="2857473"/>
            <a:ext cx="216000" cy="216000"/>
          </a:xfrm>
          <a:prstGeom prst="star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366702" rtl="0" eaLnBrk="1" fontAlgn="auto" latinLnBrk="0" hangingPunct="0">
              <a:lnSpc>
                <a:spcPct val="100000"/>
              </a:lnSpc>
              <a:spcBef>
                <a:spcPts val="0"/>
              </a:spcBef>
              <a:spcAft>
                <a:spcPts val="0"/>
              </a:spcAft>
              <a:buClrTx/>
              <a:buSzTx/>
              <a:buFontTx/>
              <a:buNone/>
              <a:tabLst/>
              <a:defRPr/>
            </a:pPr>
            <a:endParaRPr kumimoji="0" lang="en-SG" sz="2300" b="0" i="0" u="none" strike="noStrike" kern="0" cap="none" spc="0" normalizeH="0" baseline="0" noProof="0">
              <a:ln>
                <a:noFill/>
              </a:ln>
              <a:solidFill>
                <a:prstClr val="white"/>
              </a:solidFill>
              <a:effectLst/>
              <a:uLnTx/>
              <a:uFillTx/>
              <a:latin typeface="Calibri" panose="020F0502020204030204"/>
              <a:ea typeface="+mn-ea"/>
              <a:cs typeface="+mn-cs"/>
              <a:sym typeface="Arial"/>
            </a:endParaRPr>
          </a:p>
        </p:txBody>
      </p:sp>
      <p:sp>
        <p:nvSpPr>
          <p:cNvPr id="19" name="TextBox 18">
            <a:extLst>
              <a:ext uri="{FF2B5EF4-FFF2-40B4-BE49-F238E27FC236}">
                <a16:creationId xmlns:a16="http://schemas.microsoft.com/office/drawing/2014/main" xmlns="" id="{36DB07ED-7B96-4606-A052-A37759AD9607}"/>
              </a:ext>
            </a:extLst>
          </p:cNvPr>
          <p:cNvSpPr txBox="1"/>
          <p:nvPr/>
        </p:nvSpPr>
        <p:spPr>
          <a:xfrm>
            <a:off x="564300" y="4605736"/>
            <a:ext cx="2036823" cy="430887"/>
          </a:xfrm>
          <a:prstGeom prst="rect">
            <a:avLst/>
          </a:prstGeom>
          <a:noFill/>
        </p:spPr>
        <p:txBody>
          <a:bodyPr wrap="square">
            <a:spAutoFit/>
          </a:bodyPr>
          <a:lstStyle/>
          <a:p>
            <a:pPr marL="0" marR="0" lvl="0" indent="0" algn="l" defTabSz="366702" rtl="0" eaLnBrk="1" fontAlgn="auto" latinLnBrk="0" hangingPunct="0">
              <a:lnSpc>
                <a:spcPct val="100000"/>
              </a:lnSpc>
              <a:spcBef>
                <a:spcPts val="0"/>
              </a:spcBef>
              <a:spcAft>
                <a:spcPts val="0"/>
              </a:spcAft>
              <a:buClrTx/>
              <a:buSzTx/>
              <a:buFontTx/>
              <a:buNone/>
              <a:tabLst/>
              <a:defRPr/>
            </a:pPr>
            <a:r>
              <a:rPr kumimoji="0" lang="en-US" sz="1100" b="0" i="1" u="none" strike="noStrike" kern="0" cap="none" spc="0" normalizeH="0" baseline="0" noProof="0" dirty="0">
                <a:ln>
                  <a:noFill/>
                </a:ln>
                <a:solidFill>
                  <a:prstClr val="white"/>
                </a:solidFill>
                <a:effectLst/>
                <a:uLnTx/>
                <a:uFillTx/>
                <a:latin typeface="Calibri" panose="020F0502020204030204"/>
                <a:ea typeface="+mn-ea"/>
                <a:cs typeface="Segoe UI" panose="020B0502040204020203" pitchFamily="34" charset="0"/>
                <a:sym typeface="Arial"/>
              </a:rPr>
              <a:t>Cited as examples in 2019 PSDSRC Report</a:t>
            </a:r>
            <a:endParaRPr kumimoji="0" lang="en-SG" sz="1100" b="0" i="1" u="none" strike="noStrike" kern="0" cap="none" spc="0" normalizeH="0" baseline="0" noProof="0" dirty="0">
              <a:ln>
                <a:noFill/>
              </a:ln>
              <a:solidFill>
                <a:prstClr val="white"/>
              </a:solidFill>
              <a:effectLst/>
              <a:uLnTx/>
              <a:uFillTx/>
              <a:latin typeface="Calibri" panose="020F0502020204030204"/>
              <a:ea typeface="+mn-ea"/>
              <a:cs typeface="Segoe UI" panose="020B0502040204020203" pitchFamily="34" charset="0"/>
              <a:sym typeface="Arial"/>
            </a:endParaRPr>
          </a:p>
        </p:txBody>
      </p:sp>
      <p:sp>
        <p:nvSpPr>
          <p:cNvPr id="20" name="Star: 5 Points 19">
            <a:extLst>
              <a:ext uri="{FF2B5EF4-FFF2-40B4-BE49-F238E27FC236}">
                <a16:creationId xmlns:a16="http://schemas.microsoft.com/office/drawing/2014/main" xmlns="" id="{D9A5C825-1894-48A4-8A64-6969709D802F}"/>
              </a:ext>
            </a:extLst>
          </p:cNvPr>
          <p:cNvSpPr/>
          <p:nvPr/>
        </p:nvSpPr>
        <p:spPr>
          <a:xfrm>
            <a:off x="348300" y="4673009"/>
            <a:ext cx="216000" cy="216000"/>
          </a:xfrm>
          <a:prstGeom prst="star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366702" rtl="0" eaLnBrk="1" fontAlgn="auto" latinLnBrk="0" hangingPunct="0">
              <a:lnSpc>
                <a:spcPct val="100000"/>
              </a:lnSpc>
              <a:spcBef>
                <a:spcPts val="0"/>
              </a:spcBef>
              <a:spcAft>
                <a:spcPts val="0"/>
              </a:spcAft>
              <a:buClrTx/>
              <a:buSzTx/>
              <a:buFontTx/>
              <a:buNone/>
              <a:tabLst/>
              <a:defRPr/>
            </a:pPr>
            <a:endParaRPr kumimoji="0" lang="en-SG" sz="2300" b="0" i="0" u="none" strike="noStrike" kern="0" cap="none" spc="0" normalizeH="0" baseline="0" noProof="0">
              <a:ln>
                <a:noFill/>
              </a:ln>
              <a:solidFill>
                <a:prstClr val="white"/>
              </a:solidFill>
              <a:effectLst/>
              <a:uLnTx/>
              <a:uFillTx/>
              <a:latin typeface="Calibri" panose="020F0502020204030204"/>
              <a:ea typeface="+mn-ea"/>
              <a:cs typeface="+mn-cs"/>
              <a:sym typeface="Arial"/>
            </a:endParaRPr>
          </a:p>
        </p:txBody>
      </p:sp>
      <p:sp>
        <p:nvSpPr>
          <p:cNvPr id="2" name="Slide Number Placeholder 1"/>
          <p:cNvSpPr>
            <a:spLocks noGrp="1"/>
          </p:cNvSpPr>
          <p:nvPr>
            <p:ph type="sldNum" sz="quarter" idx="4"/>
          </p:nvPr>
        </p:nvSpPr>
        <p:spPr/>
        <p:txBody>
          <a:bodyPr/>
          <a:lstStyle/>
          <a:p>
            <a:fld id="{86CB4B4D-7CA3-9044-876B-883B54F8677D}" type="slidenum">
              <a:rPr lang="uk-UA" smtClean="0"/>
              <a:pPr/>
              <a:t>26</a:t>
            </a:fld>
            <a:endParaRPr lang="uk-UA" dirty="0"/>
          </a:p>
        </p:txBody>
      </p:sp>
    </p:spTree>
    <p:extLst>
      <p:ext uri="{BB962C8B-B14F-4D97-AF65-F5344CB8AC3E}">
        <p14:creationId xmlns:p14="http://schemas.microsoft.com/office/powerpoint/2010/main" val="369938056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B14C5048-2B85-4589-B36F-8BEFB656B8FD}"/>
              </a:ext>
            </a:extLst>
          </p:cNvPr>
          <p:cNvSpPr>
            <a:spLocks noGrp="1"/>
          </p:cNvSpPr>
          <p:nvPr>
            <p:ph type="sldNum" sz="quarter" idx="4"/>
          </p:nvPr>
        </p:nvSpPr>
        <p:spPr/>
        <p:txBody>
          <a:bodyPr/>
          <a:lstStyle/>
          <a:p>
            <a:pPr>
              <a:defRPr/>
            </a:pPr>
            <a:fld id="{86CB4B4D-7CA3-9044-876B-883B54F8677D}" type="slidenum">
              <a:rPr lang="uk-UA" smtClean="0">
                <a:solidFill>
                  <a:prstClr val="white">
                    <a:lumMod val="65000"/>
                  </a:prstClr>
                </a:solidFill>
              </a:rPr>
              <a:pPr>
                <a:defRPr/>
              </a:pPr>
              <a:t>27</a:t>
            </a:fld>
            <a:endParaRPr lang="uk-UA" dirty="0">
              <a:solidFill>
                <a:prstClr val="white">
                  <a:lumMod val="65000"/>
                </a:prstClr>
              </a:solidFill>
            </a:endParaRPr>
          </a:p>
        </p:txBody>
      </p:sp>
      <p:sp>
        <p:nvSpPr>
          <p:cNvPr id="3" name="Footer Placeholder 2">
            <a:extLst>
              <a:ext uri="{FF2B5EF4-FFF2-40B4-BE49-F238E27FC236}">
                <a16:creationId xmlns:a16="http://schemas.microsoft.com/office/drawing/2014/main" xmlns="" id="{8800A418-EB89-4434-99AF-759EBE4E7C0A}"/>
              </a:ext>
            </a:extLst>
          </p:cNvPr>
          <p:cNvSpPr>
            <a:spLocks noGrp="1"/>
          </p:cNvSpPr>
          <p:nvPr>
            <p:ph type="ftr" sz="quarter" idx="3"/>
          </p:nvPr>
        </p:nvSpPr>
        <p:spPr/>
        <p:txBody>
          <a:bodyPr/>
          <a:lstStyle/>
          <a:p>
            <a:pPr>
              <a:defRPr/>
            </a:pPr>
            <a:r>
              <a:rPr lang="en-SG">
                <a:solidFill>
                  <a:prstClr val="white">
                    <a:lumMod val="75000"/>
                  </a:prstClr>
                </a:solidFill>
              </a:rPr>
              <a:t>RESTRICTED</a:t>
            </a:r>
            <a:endParaRPr lang="en-SG" dirty="0">
              <a:solidFill>
                <a:prstClr val="white">
                  <a:lumMod val="75000"/>
                </a:prstClr>
              </a:solidFill>
            </a:endParaRPr>
          </a:p>
        </p:txBody>
      </p:sp>
      <p:sp>
        <p:nvSpPr>
          <p:cNvPr id="4" name="Title 3">
            <a:extLst>
              <a:ext uri="{FF2B5EF4-FFF2-40B4-BE49-F238E27FC236}">
                <a16:creationId xmlns:a16="http://schemas.microsoft.com/office/drawing/2014/main" xmlns="" id="{CF0E3B6B-B86A-4616-BAF2-66814C2992AF}"/>
              </a:ext>
            </a:extLst>
          </p:cNvPr>
          <p:cNvSpPr>
            <a:spLocks noGrp="1"/>
          </p:cNvSpPr>
          <p:nvPr>
            <p:ph type="title"/>
          </p:nvPr>
        </p:nvSpPr>
        <p:spPr/>
        <p:txBody>
          <a:bodyPr/>
          <a:lstStyle/>
          <a:p>
            <a:r>
              <a:rPr lang="en-US" dirty="0" smtClean="0"/>
              <a:t>Overview of Privacy-Preserving </a:t>
            </a:r>
            <a:r>
              <a:rPr lang="en-US" dirty="0"/>
              <a:t>Technologies*</a:t>
            </a:r>
            <a:br>
              <a:rPr lang="en-US" dirty="0"/>
            </a:br>
            <a:endParaRPr lang="en-SG" dirty="0"/>
          </a:p>
        </p:txBody>
      </p:sp>
      <p:cxnSp>
        <p:nvCxnSpPr>
          <p:cNvPr id="5" name="Straight Arrow Connector 4">
            <a:extLst>
              <a:ext uri="{FF2B5EF4-FFF2-40B4-BE49-F238E27FC236}">
                <a16:creationId xmlns:a16="http://schemas.microsoft.com/office/drawing/2014/main" xmlns="" id="{C45A3A9A-2F29-45A5-9316-699651BCB259}"/>
              </a:ext>
            </a:extLst>
          </p:cNvPr>
          <p:cNvCxnSpPr>
            <a:cxnSpLocks/>
          </p:cNvCxnSpPr>
          <p:nvPr/>
        </p:nvCxnSpPr>
        <p:spPr>
          <a:xfrm flipV="1">
            <a:off x="946895" y="1228725"/>
            <a:ext cx="0" cy="3502267"/>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xmlns="" id="{B7ADDCE6-C615-4726-ADBA-2CE50ED4DCC0}"/>
              </a:ext>
            </a:extLst>
          </p:cNvPr>
          <p:cNvCxnSpPr>
            <a:cxnSpLocks/>
          </p:cNvCxnSpPr>
          <p:nvPr/>
        </p:nvCxnSpPr>
        <p:spPr>
          <a:xfrm>
            <a:off x="934195" y="4722412"/>
            <a:ext cx="7344000" cy="26513"/>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xmlns="" id="{817E99FF-A758-4F3C-9B3B-95530F8A3E45}"/>
              </a:ext>
            </a:extLst>
          </p:cNvPr>
          <p:cNvSpPr txBox="1"/>
          <p:nvPr/>
        </p:nvSpPr>
        <p:spPr>
          <a:xfrm>
            <a:off x="0" y="2755740"/>
            <a:ext cx="883576" cy="369332"/>
          </a:xfrm>
          <a:prstGeom prst="rect">
            <a:avLst/>
          </a:prstGeom>
          <a:noFill/>
        </p:spPr>
        <p:txBody>
          <a:bodyPr wrap="none" rtlCol="0">
            <a:spAutoFit/>
          </a:bodyPr>
          <a:lstStyle/>
          <a:p>
            <a:pPr>
              <a:defRPr/>
            </a:pPr>
            <a:r>
              <a:rPr lang="en-US" sz="1800" dirty="0"/>
              <a:t>Impact</a:t>
            </a:r>
          </a:p>
        </p:txBody>
      </p:sp>
      <p:sp>
        <p:nvSpPr>
          <p:cNvPr id="8" name="TextBox 7">
            <a:extLst>
              <a:ext uri="{FF2B5EF4-FFF2-40B4-BE49-F238E27FC236}">
                <a16:creationId xmlns:a16="http://schemas.microsoft.com/office/drawing/2014/main" xmlns="" id="{4D4E5EF0-00D4-47CC-89BF-2C9FE48636A3}"/>
              </a:ext>
            </a:extLst>
          </p:cNvPr>
          <p:cNvSpPr txBox="1"/>
          <p:nvPr/>
        </p:nvSpPr>
        <p:spPr>
          <a:xfrm>
            <a:off x="4258860" y="4722412"/>
            <a:ext cx="1043876" cy="369332"/>
          </a:xfrm>
          <a:prstGeom prst="rect">
            <a:avLst/>
          </a:prstGeom>
          <a:noFill/>
        </p:spPr>
        <p:txBody>
          <a:bodyPr wrap="none" rtlCol="0">
            <a:spAutoFit/>
          </a:bodyPr>
          <a:lstStyle/>
          <a:p>
            <a:pPr>
              <a:defRPr/>
            </a:pPr>
            <a:r>
              <a:rPr lang="en-US" sz="1800" dirty="0"/>
              <a:t>Maturity</a:t>
            </a:r>
            <a:endParaRPr lang="en-US" dirty="0"/>
          </a:p>
        </p:txBody>
      </p:sp>
      <p:sp>
        <p:nvSpPr>
          <p:cNvPr id="17" name="Rectangle 16">
            <a:extLst>
              <a:ext uri="{FF2B5EF4-FFF2-40B4-BE49-F238E27FC236}">
                <a16:creationId xmlns:a16="http://schemas.microsoft.com/office/drawing/2014/main" xmlns="" id="{B1A52FF6-6EBB-4E1D-86CB-986A7A52C2CC}"/>
              </a:ext>
            </a:extLst>
          </p:cNvPr>
          <p:cNvSpPr/>
          <p:nvPr/>
        </p:nvSpPr>
        <p:spPr>
          <a:xfrm>
            <a:off x="972304" y="3039000"/>
            <a:ext cx="3612396" cy="1674834"/>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a:pPr>
            <a:endParaRPr lang="en-SG">
              <a:solidFill>
                <a:prstClr val="white"/>
              </a:solidFill>
            </a:endParaRPr>
          </a:p>
        </p:txBody>
      </p:sp>
      <p:sp>
        <p:nvSpPr>
          <p:cNvPr id="18" name="Rectangle 17">
            <a:extLst>
              <a:ext uri="{FF2B5EF4-FFF2-40B4-BE49-F238E27FC236}">
                <a16:creationId xmlns:a16="http://schemas.microsoft.com/office/drawing/2014/main" xmlns="" id="{B2D36C49-BA99-486A-BEA0-23E5BB73375B}"/>
              </a:ext>
            </a:extLst>
          </p:cNvPr>
          <p:cNvSpPr/>
          <p:nvPr/>
        </p:nvSpPr>
        <p:spPr>
          <a:xfrm>
            <a:off x="972304" y="1441167"/>
            <a:ext cx="3612396" cy="1597833"/>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a:pPr>
            <a:endParaRPr lang="en-SG">
              <a:solidFill>
                <a:prstClr val="white"/>
              </a:solidFill>
            </a:endParaRPr>
          </a:p>
        </p:txBody>
      </p:sp>
      <p:sp>
        <p:nvSpPr>
          <p:cNvPr id="20" name="Rectangle 19">
            <a:extLst>
              <a:ext uri="{FF2B5EF4-FFF2-40B4-BE49-F238E27FC236}">
                <a16:creationId xmlns:a16="http://schemas.microsoft.com/office/drawing/2014/main" xmlns="" id="{55379DE2-7F95-4827-951E-C24EF02865FD}"/>
              </a:ext>
            </a:extLst>
          </p:cNvPr>
          <p:cNvSpPr/>
          <p:nvPr/>
        </p:nvSpPr>
        <p:spPr>
          <a:xfrm>
            <a:off x="4572000" y="3039000"/>
            <a:ext cx="3612396" cy="1674834"/>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a:pPr>
            <a:endParaRPr lang="en-SG">
              <a:solidFill>
                <a:prstClr val="white"/>
              </a:solidFill>
            </a:endParaRPr>
          </a:p>
        </p:txBody>
      </p:sp>
      <p:sp>
        <p:nvSpPr>
          <p:cNvPr id="23" name="Rectangle 22">
            <a:extLst>
              <a:ext uri="{FF2B5EF4-FFF2-40B4-BE49-F238E27FC236}">
                <a16:creationId xmlns:a16="http://schemas.microsoft.com/office/drawing/2014/main" xmlns="" id="{FAD3F1B0-C0BD-4A38-B310-6690462B3B5A}"/>
              </a:ext>
            </a:extLst>
          </p:cNvPr>
          <p:cNvSpPr/>
          <p:nvPr/>
        </p:nvSpPr>
        <p:spPr>
          <a:xfrm>
            <a:off x="4578350" y="1441167"/>
            <a:ext cx="3612396" cy="1597833"/>
          </a:xfrm>
          <a:prstGeom prst="rect">
            <a:avLst/>
          </a:prstGeom>
          <a:solidFill>
            <a:schemeClr val="accent1">
              <a:lumMod val="7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a:pPr>
            <a:endParaRPr lang="en-SG">
              <a:solidFill>
                <a:prstClr val="white"/>
              </a:solidFill>
            </a:endParaRPr>
          </a:p>
        </p:txBody>
      </p:sp>
      <p:sp>
        <p:nvSpPr>
          <p:cNvPr id="11" name="TextBox 10">
            <a:extLst>
              <a:ext uri="{FF2B5EF4-FFF2-40B4-BE49-F238E27FC236}">
                <a16:creationId xmlns:a16="http://schemas.microsoft.com/office/drawing/2014/main" xmlns="" id="{FD63594D-0328-4634-A753-700B788F04B9}"/>
              </a:ext>
            </a:extLst>
          </p:cNvPr>
          <p:cNvSpPr txBox="1"/>
          <p:nvPr/>
        </p:nvSpPr>
        <p:spPr>
          <a:xfrm>
            <a:off x="6189676" y="1817993"/>
            <a:ext cx="1788773" cy="316682"/>
          </a:xfrm>
          <a:prstGeom prst="roundRect">
            <a:avLst/>
          </a:prstGeom>
          <a:solidFill>
            <a:schemeClr val="bg1"/>
          </a:solidFill>
          <a:ln>
            <a:solidFill>
              <a:schemeClr val="tx1"/>
            </a:solidFill>
          </a:ln>
        </p:spPr>
        <p:txBody>
          <a:bodyPr wrap="square" rtlCol="0">
            <a:spAutoFit/>
          </a:bodyPr>
          <a:lstStyle/>
          <a:p>
            <a:pPr>
              <a:lnSpc>
                <a:spcPct val="90000"/>
              </a:lnSpc>
              <a:defRPr/>
            </a:pPr>
            <a:r>
              <a:rPr lang="en-US" sz="1400" dirty="0"/>
              <a:t>Data anonymization</a:t>
            </a:r>
          </a:p>
        </p:txBody>
      </p:sp>
      <p:sp>
        <p:nvSpPr>
          <p:cNvPr id="24" name="TextBox 23">
            <a:extLst>
              <a:ext uri="{FF2B5EF4-FFF2-40B4-BE49-F238E27FC236}">
                <a16:creationId xmlns:a16="http://schemas.microsoft.com/office/drawing/2014/main" xmlns="" id="{DE55C95C-8156-47F3-90C9-C6A84F65F024}"/>
              </a:ext>
            </a:extLst>
          </p:cNvPr>
          <p:cNvSpPr txBox="1"/>
          <p:nvPr/>
        </p:nvSpPr>
        <p:spPr>
          <a:xfrm>
            <a:off x="5068465" y="2265373"/>
            <a:ext cx="1591316" cy="316682"/>
          </a:xfrm>
          <a:prstGeom prst="roundRect">
            <a:avLst/>
          </a:prstGeom>
          <a:solidFill>
            <a:schemeClr val="bg1"/>
          </a:solidFill>
          <a:ln>
            <a:solidFill>
              <a:schemeClr val="tx1"/>
            </a:solidFill>
          </a:ln>
        </p:spPr>
        <p:txBody>
          <a:bodyPr wrap="none" rtlCol="0">
            <a:spAutoFit/>
          </a:bodyPr>
          <a:lstStyle/>
          <a:p>
            <a:pPr>
              <a:lnSpc>
                <a:spcPct val="90000"/>
              </a:lnSpc>
              <a:defRPr/>
            </a:pPr>
            <a:r>
              <a:rPr lang="en-US" sz="1400" dirty="0"/>
              <a:t>Differential Privacy</a:t>
            </a:r>
          </a:p>
        </p:txBody>
      </p:sp>
      <p:sp>
        <p:nvSpPr>
          <p:cNvPr id="25" name="TextBox 24">
            <a:extLst>
              <a:ext uri="{FF2B5EF4-FFF2-40B4-BE49-F238E27FC236}">
                <a16:creationId xmlns:a16="http://schemas.microsoft.com/office/drawing/2014/main" xmlns="" id="{CD44823B-77D1-4424-8562-6A48F43FCD90}"/>
              </a:ext>
            </a:extLst>
          </p:cNvPr>
          <p:cNvSpPr txBox="1"/>
          <p:nvPr/>
        </p:nvSpPr>
        <p:spPr>
          <a:xfrm>
            <a:off x="2695109" y="2694969"/>
            <a:ext cx="1563751" cy="531209"/>
          </a:xfrm>
          <a:prstGeom prst="roundRect">
            <a:avLst/>
          </a:prstGeom>
          <a:solidFill>
            <a:schemeClr val="bg1"/>
          </a:solidFill>
          <a:ln>
            <a:solidFill>
              <a:schemeClr val="tx1"/>
            </a:solidFill>
          </a:ln>
        </p:spPr>
        <p:txBody>
          <a:bodyPr wrap="square" rtlCol="0">
            <a:spAutoFit/>
          </a:bodyPr>
          <a:lstStyle/>
          <a:p>
            <a:pPr>
              <a:lnSpc>
                <a:spcPct val="90000"/>
              </a:lnSpc>
              <a:defRPr/>
            </a:pPr>
            <a:r>
              <a:rPr lang="en-US" sz="1400" dirty="0"/>
              <a:t>Homomorphic Encryption</a:t>
            </a:r>
          </a:p>
        </p:txBody>
      </p:sp>
      <p:sp>
        <p:nvSpPr>
          <p:cNvPr id="27" name="TextBox 26">
            <a:extLst>
              <a:ext uri="{FF2B5EF4-FFF2-40B4-BE49-F238E27FC236}">
                <a16:creationId xmlns:a16="http://schemas.microsoft.com/office/drawing/2014/main" xmlns="" id="{4E7D19FB-5679-45D6-A947-973C71F82D52}"/>
              </a:ext>
            </a:extLst>
          </p:cNvPr>
          <p:cNvSpPr txBox="1"/>
          <p:nvPr/>
        </p:nvSpPr>
        <p:spPr>
          <a:xfrm>
            <a:off x="3127795" y="1958033"/>
            <a:ext cx="1563054" cy="531209"/>
          </a:xfrm>
          <a:prstGeom prst="roundRect">
            <a:avLst/>
          </a:prstGeom>
          <a:solidFill>
            <a:schemeClr val="bg1"/>
          </a:solidFill>
          <a:ln>
            <a:solidFill>
              <a:schemeClr val="tx1"/>
            </a:solidFill>
          </a:ln>
        </p:spPr>
        <p:txBody>
          <a:bodyPr wrap="square" rtlCol="0">
            <a:spAutoFit/>
          </a:bodyPr>
          <a:lstStyle/>
          <a:p>
            <a:pPr>
              <a:lnSpc>
                <a:spcPct val="90000"/>
              </a:lnSpc>
              <a:defRPr/>
            </a:pPr>
            <a:r>
              <a:rPr lang="en-US" sz="1400" dirty="0"/>
              <a:t>Federated Learning</a:t>
            </a:r>
          </a:p>
        </p:txBody>
      </p:sp>
      <p:sp>
        <p:nvSpPr>
          <p:cNvPr id="36" name="TextBox 35">
            <a:extLst>
              <a:ext uri="{FF2B5EF4-FFF2-40B4-BE49-F238E27FC236}">
                <a16:creationId xmlns:a16="http://schemas.microsoft.com/office/drawing/2014/main" xmlns="" id="{1882870A-3F3D-47BC-A9F5-FF829CB2A350}"/>
              </a:ext>
            </a:extLst>
          </p:cNvPr>
          <p:cNvSpPr txBox="1"/>
          <p:nvPr/>
        </p:nvSpPr>
        <p:spPr>
          <a:xfrm>
            <a:off x="2343805" y="3586775"/>
            <a:ext cx="1651420" cy="531209"/>
          </a:xfrm>
          <a:prstGeom prst="roundRect">
            <a:avLst/>
          </a:prstGeom>
          <a:solidFill>
            <a:schemeClr val="bg1"/>
          </a:solidFill>
          <a:ln>
            <a:solidFill>
              <a:schemeClr val="tx1"/>
            </a:solidFill>
          </a:ln>
        </p:spPr>
        <p:txBody>
          <a:bodyPr wrap="square" rtlCol="0">
            <a:spAutoFit/>
          </a:bodyPr>
          <a:lstStyle/>
          <a:p>
            <a:pPr>
              <a:lnSpc>
                <a:spcPct val="90000"/>
              </a:lnSpc>
              <a:defRPr/>
            </a:pPr>
            <a:r>
              <a:rPr lang="en-US" sz="1400" dirty="0"/>
              <a:t>Secure Multi-Party Computation</a:t>
            </a:r>
          </a:p>
        </p:txBody>
      </p:sp>
      <p:sp>
        <p:nvSpPr>
          <p:cNvPr id="37" name="TextBox 36">
            <a:extLst>
              <a:ext uri="{FF2B5EF4-FFF2-40B4-BE49-F238E27FC236}">
                <a16:creationId xmlns:a16="http://schemas.microsoft.com/office/drawing/2014/main" xmlns="" id="{8E8BDC22-FBA9-4AA2-8432-56A38AAB8595}"/>
              </a:ext>
            </a:extLst>
          </p:cNvPr>
          <p:cNvSpPr txBox="1"/>
          <p:nvPr/>
        </p:nvSpPr>
        <p:spPr>
          <a:xfrm>
            <a:off x="6653100" y="2693276"/>
            <a:ext cx="1325349" cy="531209"/>
          </a:xfrm>
          <a:prstGeom prst="roundRect">
            <a:avLst/>
          </a:prstGeom>
          <a:solidFill>
            <a:schemeClr val="bg1"/>
          </a:solidFill>
          <a:ln>
            <a:solidFill>
              <a:schemeClr val="tx1"/>
            </a:solidFill>
          </a:ln>
        </p:spPr>
        <p:txBody>
          <a:bodyPr wrap="square" rtlCol="0">
            <a:spAutoFit/>
          </a:bodyPr>
          <a:lstStyle/>
          <a:p>
            <a:pPr>
              <a:lnSpc>
                <a:spcPct val="90000"/>
              </a:lnSpc>
              <a:defRPr/>
            </a:pPr>
            <a:r>
              <a:rPr lang="en-US" sz="1400" dirty="0"/>
              <a:t>Synthetic Data Generation</a:t>
            </a:r>
          </a:p>
        </p:txBody>
      </p:sp>
      <p:sp>
        <p:nvSpPr>
          <p:cNvPr id="39" name="TextBox 38">
            <a:extLst>
              <a:ext uri="{FF2B5EF4-FFF2-40B4-BE49-F238E27FC236}">
                <a16:creationId xmlns:a16="http://schemas.microsoft.com/office/drawing/2014/main" xmlns="" id="{E9C44044-4C37-4AF6-880E-479D23B3C39A}"/>
              </a:ext>
            </a:extLst>
          </p:cNvPr>
          <p:cNvSpPr txBox="1"/>
          <p:nvPr/>
        </p:nvSpPr>
        <p:spPr>
          <a:xfrm>
            <a:off x="4785548" y="3604546"/>
            <a:ext cx="1525975" cy="531209"/>
          </a:xfrm>
          <a:prstGeom prst="roundRect">
            <a:avLst/>
          </a:prstGeom>
          <a:solidFill>
            <a:schemeClr val="bg1"/>
          </a:solidFill>
          <a:ln>
            <a:solidFill>
              <a:schemeClr val="tx1"/>
            </a:solidFill>
          </a:ln>
        </p:spPr>
        <p:txBody>
          <a:bodyPr wrap="square" rtlCol="0">
            <a:spAutoFit/>
          </a:bodyPr>
          <a:lstStyle/>
          <a:p>
            <a:pPr>
              <a:lnSpc>
                <a:spcPct val="90000"/>
              </a:lnSpc>
              <a:defRPr/>
            </a:pPr>
            <a:r>
              <a:rPr lang="en-US" sz="1400" dirty="0"/>
              <a:t>Zero-Knowledge Proof</a:t>
            </a:r>
          </a:p>
        </p:txBody>
      </p:sp>
      <p:sp>
        <p:nvSpPr>
          <p:cNvPr id="26" name="TextBox 25">
            <a:extLst>
              <a:ext uri="{FF2B5EF4-FFF2-40B4-BE49-F238E27FC236}">
                <a16:creationId xmlns:a16="http://schemas.microsoft.com/office/drawing/2014/main" xmlns="" id="{2C9B574C-98C3-45E8-B8AF-EF4FEB21538A}"/>
              </a:ext>
            </a:extLst>
          </p:cNvPr>
          <p:cNvSpPr txBox="1"/>
          <p:nvPr/>
        </p:nvSpPr>
        <p:spPr>
          <a:xfrm>
            <a:off x="2695109" y="752714"/>
            <a:ext cx="6338029" cy="261610"/>
          </a:xfrm>
          <a:prstGeom prst="rect">
            <a:avLst/>
          </a:prstGeom>
          <a:noFill/>
        </p:spPr>
        <p:txBody>
          <a:bodyPr wrap="square">
            <a:spAutoFit/>
          </a:bodyPr>
          <a:lstStyle/>
          <a:p>
            <a:pPr algn="r"/>
            <a:r>
              <a:rPr lang="en-US" sz="1100" i="1" dirty="0" smtClean="0">
                <a:solidFill>
                  <a:prstClr val="white"/>
                </a:solidFill>
              </a:rPr>
              <a:t>*Based on 2021 landscape study</a:t>
            </a:r>
            <a:endParaRPr lang="en-SG" sz="1100" i="1" dirty="0">
              <a:solidFill>
                <a:prstClr val="white"/>
              </a:solidFill>
            </a:endParaRPr>
          </a:p>
        </p:txBody>
      </p:sp>
    </p:spTree>
    <p:extLst>
      <p:ext uri="{BB962C8B-B14F-4D97-AF65-F5344CB8AC3E}">
        <p14:creationId xmlns:p14="http://schemas.microsoft.com/office/powerpoint/2010/main" val="139600305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xmlns="" id="{51590078-15FF-4D38-8AC8-D68054E61EF5}"/>
              </a:ext>
            </a:extLst>
          </p:cNvPr>
          <p:cNvPicPr>
            <a:picLocks noChangeAspect="1"/>
          </p:cNvPicPr>
          <p:nvPr/>
        </p:nvPicPr>
        <p:blipFill>
          <a:blip r:embed="rId3"/>
          <a:stretch>
            <a:fillRect/>
          </a:stretch>
        </p:blipFill>
        <p:spPr>
          <a:xfrm>
            <a:off x="443611" y="280248"/>
            <a:ext cx="2116541" cy="2976649"/>
          </a:xfrm>
          <a:prstGeom prst="rect">
            <a:avLst/>
          </a:prstGeom>
        </p:spPr>
      </p:pic>
      <p:sp>
        <p:nvSpPr>
          <p:cNvPr id="9" name="Title 2">
            <a:extLst>
              <a:ext uri="{FF2B5EF4-FFF2-40B4-BE49-F238E27FC236}">
                <a16:creationId xmlns:a16="http://schemas.microsoft.com/office/drawing/2014/main" xmlns="" id="{B3DD1245-DD22-4D79-BCFC-BE591C2FBA17}"/>
              </a:ext>
            </a:extLst>
          </p:cNvPr>
          <p:cNvSpPr>
            <a:spLocks noGrp="1"/>
          </p:cNvSpPr>
          <p:nvPr>
            <p:ph type="title"/>
          </p:nvPr>
        </p:nvSpPr>
        <p:spPr>
          <a:xfrm>
            <a:off x="239483" y="3740271"/>
            <a:ext cx="2524796" cy="948786"/>
          </a:xfrm>
        </p:spPr>
        <p:txBody>
          <a:bodyPr/>
          <a:lstStyle/>
          <a:p>
            <a:pPr algn="ctr"/>
            <a:r>
              <a:rPr lang="en-US" sz="3200" dirty="0"/>
              <a:t>Definitions</a:t>
            </a:r>
            <a:endParaRPr lang="en-SG" sz="3200" dirty="0"/>
          </a:p>
        </p:txBody>
      </p:sp>
      <p:sp>
        <p:nvSpPr>
          <p:cNvPr id="8" name="TextBox 7">
            <a:extLst>
              <a:ext uri="{FF2B5EF4-FFF2-40B4-BE49-F238E27FC236}">
                <a16:creationId xmlns:a16="http://schemas.microsoft.com/office/drawing/2014/main" xmlns="" id="{6650FB59-8AB5-4374-B004-5D8914830FF2}"/>
              </a:ext>
            </a:extLst>
          </p:cNvPr>
          <p:cNvSpPr txBox="1"/>
          <p:nvPr/>
        </p:nvSpPr>
        <p:spPr>
          <a:xfrm>
            <a:off x="3361509" y="108912"/>
            <a:ext cx="5488498" cy="584775"/>
          </a:xfrm>
          <a:prstGeom prst="rect">
            <a:avLst/>
          </a:prstGeom>
          <a:noFill/>
        </p:spPr>
        <p:txBody>
          <a:bodyPr wrap="square">
            <a:spAutoFit/>
          </a:bodyPr>
          <a:lstStyle/>
          <a:p>
            <a:r>
              <a:rPr lang="en-SG" sz="1600" b="1" i="0" u="none" strike="noStrike" baseline="0" dirty="0">
                <a:solidFill>
                  <a:srgbClr val="000000"/>
                </a:solidFill>
                <a:latin typeface="Segoe UI" panose="020B0502040204020203" pitchFamily="34" charset="0"/>
                <a:cs typeface="Segoe UI" panose="020B0502040204020203" pitchFamily="34" charset="0"/>
              </a:rPr>
              <a:t>De-identification</a:t>
            </a:r>
          </a:p>
          <a:p>
            <a:r>
              <a:rPr lang="en-US" sz="1600" i="0" u="none" strike="noStrike" baseline="0" dirty="0">
                <a:solidFill>
                  <a:srgbClr val="000000"/>
                </a:solidFill>
                <a:latin typeface="Segoe UI" panose="020B0502040204020203" pitchFamily="34" charset="0"/>
                <a:cs typeface="Segoe UI" panose="020B0502040204020203" pitchFamily="34" charset="0"/>
              </a:rPr>
              <a:t>Remove </a:t>
            </a:r>
            <a:r>
              <a:rPr lang="en-US" sz="1600" b="0" i="0" u="none" strike="noStrike" baseline="0" dirty="0">
                <a:solidFill>
                  <a:srgbClr val="000000"/>
                </a:solidFill>
                <a:latin typeface="Segoe UI" panose="020B0502040204020203" pitchFamily="34" charset="0"/>
                <a:cs typeface="Segoe UI" panose="020B0502040204020203" pitchFamily="34" charset="0"/>
              </a:rPr>
              <a:t>any identifiers (e.g. names, address, NRIC)</a:t>
            </a:r>
            <a:endParaRPr lang="en-SG" sz="1600" dirty="0">
              <a:latin typeface="Segoe UI" panose="020B0502040204020203" pitchFamily="34" charset="0"/>
              <a:cs typeface="Segoe UI" panose="020B0502040204020203" pitchFamily="34" charset="0"/>
            </a:endParaRPr>
          </a:p>
        </p:txBody>
      </p:sp>
      <p:sp>
        <p:nvSpPr>
          <p:cNvPr id="10" name="TextBox 9">
            <a:extLst>
              <a:ext uri="{FF2B5EF4-FFF2-40B4-BE49-F238E27FC236}">
                <a16:creationId xmlns:a16="http://schemas.microsoft.com/office/drawing/2014/main" xmlns="" id="{D9F2D077-B7B0-4019-B10C-390650005B5B}"/>
              </a:ext>
            </a:extLst>
          </p:cNvPr>
          <p:cNvSpPr txBox="1"/>
          <p:nvPr/>
        </p:nvSpPr>
        <p:spPr>
          <a:xfrm>
            <a:off x="3361509" y="1365645"/>
            <a:ext cx="5488498" cy="1077218"/>
          </a:xfrm>
          <a:prstGeom prst="rect">
            <a:avLst/>
          </a:prstGeom>
          <a:noFill/>
        </p:spPr>
        <p:txBody>
          <a:bodyPr wrap="square">
            <a:spAutoFit/>
          </a:bodyPr>
          <a:lstStyle/>
          <a:p>
            <a:r>
              <a:rPr lang="en-SG" sz="1600" b="1" i="0" u="none" strike="noStrike" baseline="0" dirty="0">
                <a:solidFill>
                  <a:srgbClr val="000000"/>
                </a:solidFill>
                <a:latin typeface="Segoe UI" panose="020B0502040204020203" pitchFamily="34" charset="0"/>
                <a:cs typeface="Segoe UI" panose="020B0502040204020203" pitchFamily="34" charset="0"/>
              </a:rPr>
              <a:t>Anonymisation</a:t>
            </a:r>
          </a:p>
          <a:p>
            <a:r>
              <a:rPr lang="en-SG" sz="1600" b="0" i="0" u="none" strike="noStrike" baseline="0" dirty="0">
                <a:solidFill>
                  <a:srgbClr val="000000"/>
                </a:solidFill>
                <a:latin typeface="Segoe UI" panose="020B0502040204020203" pitchFamily="34" charset="0"/>
                <a:cs typeface="Segoe UI" panose="020B0502040204020203" pitchFamily="34" charset="0"/>
              </a:rPr>
              <a:t>Remove identifiers, </a:t>
            </a:r>
            <a:r>
              <a:rPr lang="en-US" sz="1600" b="0" i="0" u="none" strike="noStrike" baseline="0" dirty="0">
                <a:solidFill>
                  <a:srgbClr val="000000"/>
                </a:solidFill>
                <a:latin typeface="Segoe UI" panose="020B0502040204020203" pitchFamily="34" charset="0"/>
                <a:cs typeface="Segoe UI" panose="020B0502040204020203" pitchFamily="34" charset="0"/>
              </a:rPr>
              <a:t>remove/alter information, or collapse detail, to ensure that no person or </a:t>
            </a:r>
            <a:r>
              <a:rPr lang="en-US" sz="1600" b="0" i="0" u="none" strike="noStrike" baseline="0" dirty="0" err="1">
                <a:solidFill>
                  <a:srgbClr val="000000"/>
                </a:solidFill>
                <a:latin typeface="Segoe UI" panose="020B0502040204020203" pitchFamily="34" charset="0"/>
                <a:cs typeface="Segoe UI" panose="020B0502040204020203" pitchFamily="34" charset="0"/>
              </a:rPr>
              <a:t>organisation</a:t>
            </a:r>
            <a:r>
              <a:rPr lang="en-US" sz="1600" b="0" i="0" u="none" strike="noStrike" baseline="0" dirty="0">
                <a:solidFill>
                  <a:srgbClr val="000000"/>
                </a:solidFill>
                <a:latin typeface="Segoe UI" panose="020B0502040204020203" pitchFamily="34" charset="0"/>
                <a:cs typeface="Segoe UI" panose="020B0502040204020203" pitchFamily="34" charset="0"/>
              </a:rPr>
              <a:t> is likely to be identified in the data (either </a:t>
            </a:r>
            <a:r>
              <a:rPr lang="en-US" sz="1600" b="0" i="0" u="sng" strike="noStrike" baseline="0" dirty="0">
                <a:solidFill>
                  <a:srgbClr val="000000"/>
                </a:solidFill>
                <a:latin typeface="Segoe UI" panose="020B0502040204020203" pitchFamily="34" charset="0"/>
                <a:cs typeface="Segoe UI" panose="020B0502040204020203" pitchFamily="34" charset="0"/>
              </a:rPr>
              <a:t>directly</a:t>
            </a:r>
            <a:r>
              <a:rPr lang="en-US" sz="1600" b="0" i="0" u="none" strike="noStrike" baseline="0" dirty="0">
                <a:solidFill>
                  <a:srgbClr val="000000"/>
                </a:solidFill>
                <a:latin typeface="Segoe UI" panose="020B0502040204020203" pitchFamily="34" charset="0"/>
                <a:cs typeface="Segoe UI" panose="020B0502040204020203" pitchFamily="34" charset="0"/>
              </a:rPr>
              <a:t> or </a:t>
            </a:r>
            <a:r>
              <a:rPr lang="en-US" sz="1600" b="0" i="0" u="sng" strike="noStrike" baseline="0" dirty="0">
                <a:solidFill>
                  <a:srgbClr val="000000"/>
                </a:solidFill>
                <a:latin typeface="Segoe UI" panose="020B0502040204020203" pitchFamily="34" charset="0"/>
                <a:cs typeface="Segoe UI" panose="020B0502040204020203" pitchFamily="34" charset="0"/>
              </a:rPr>
              <a:t>indirectly</a:t>
            </a:r>
            <a:r>
              <a:rPr lang="en-US" sz="1600" b="0" i="0" u="none" strike="noStrike" baseline="0" dirty="0">
                <a:solidFill>
                  <a:srgbClr val="000000"/>
                </a:solidFill>
                <a:latin typeface="Segoe UI" panose="020B0502040204020203" pitchFamily="34" charset="0"/>
                <a:cs typeface="Segoe UI" panose="020B0502040204020203" pitchFamily="34" charset="0"/>
              </a:rPr>
              <a:t>).</a:t>
            </a:r>
            <a:endParaRPr lang="en-SG" sz="1600" dirty="0">
              <a:latin typeface="Segoe UI" panose="020B0502040204020203" pitchFamily="34" charset="0"/>
              <a:cs typeface="Segoe UI" panose="020B0502040204020203" pitchFamily="34" charset="0"/>
            </a:endParaRPr>
          </a:p>
        </p:txBody>
      </p:sp>
      <p:sp>
        <p:nvSpPr>
          <p:cNvPr id="7" name="Not Equal 6">
            <a:extLst>
              <a:ext uri="{FF2B5EF4-FFF2-40B4-BE49-F238E27FC236}">
                <a16:creationId xmlns:a16="http://schemas.microsoft.com/office/drawing/2014/main" xmlns="" id="{836DD9B5-ACAC-4D6F-A866-5E38E775C816}"/>
              </a:ext>
            </a:extLst>
          </p:cNvPr>
          <p:cNvSpPr/>
          <p:nvPr/>
        </p:nvSpPr>
        <p:spPr>
          <a:xfrm>
            <a:off x="5605015" y="813486"/>
            <a:ext cx="1001486" cy="517547"/>
          </a:xfrm>
          <a:prstGeom prst="mathNot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tx1"/>
              </a:solidFill>
            </a:endParaRPr>
          </a:p>
        </p:txBody>
      </p:sp>
      <p:sp>
        <p:nvSpPr>
          <p:cNvPr id="13" name="TextBox 12">
            <a:extLst>
              <a:ext uri="{FF2B5EF4-FFF2-40B4-BE49-F238E27FC236}">
                <a16:creationId xmlns:a16="http://schemas.microsoft.com/office/drawing/2014/main" xmlns="" id="{C4AD11B4-2F59-4586-B60A-4983A6B4A867}"/>
              </a:ext>
            </a:extLst>
          </p:cNvPr>
          <p:cNvSpPr txBox="1"/>
          <p:nvPr/>
        </p:nvSpPr>
        <p:spPr>
          <a:xfrm>
            <a:off x="3298136" y="3124006"/>
            <a:ext cx="2996499" cy="1831271"/>
          </a:xfrm>
          <a:prstGeom prst="rect">
            <a:avLst/>
          </a:prstGeom>
          <a:noFill/>
        </p:spPr>
        <p:txBody>
          <a:bodyPr wrap="square" lIns="72000">
            <a:spAutoFit/>
          </a:bodyPr>
          <a:lstStyle/>
          <a:p>
            <a:pPr marL="285750" indent="-285750" algn="l">
              <a:spcBef>
                <a:spcPts val="600"/>
              </a:spcBef>
              <a:buFont typeface="Arial" panose="020B0604020202020204" pitchFamily="34" charset="0"/>
              <a:buChar char="•"/>
            </a:pPr>
            <a:r>
              <a:rPr lang="en-US" sz="1200" b="1" i="0" dirty="0">
                <a:solidFill>
                  <a:schemeClr val="tx1"/>
                </a:solidFill>
                <a:effectLst/>
                <a:latin typeface="Segoe UI" panose="020B0502040204020203" pitchFamily="34" charset="0"/>
                <a:cs typeface="Segoe UI" panose="020B0502040204020203" pitchFamily="34" charset="0"/>
              </a:rPr>
              <a:t>Non-perturbative:</a:t>
            </a:r>
            <a:r>
              <a:rPr lang="en-US" sz="1200" b="0" i="0" dirty="0">
                <a:solidFill>
                  <a:schemeClr val="tx1"/>
                </a:solidFill>
                <a:effectLst/>
                <a:latin typeface="Segoe UI" panose="020B0502040204020203" pitchFamily="34" charset="0"/>
                <a:cs typeface="Segoe UI" panose="020B0502040204020203" pitchFamily="34" charset="0"/>
              </a:rPr>
              <a:t> reduce the detail in the data by </a:t>
            </a:r>
            <a:r>
              <a:rPr lang="en-US" sz="1200" i="0" dirty="0">
                <a:solidFill>
                  <a:schemeClr val="tx1"/>
                </a:solidFill>
                <a:effectLst/>
                <a:latin typeface="Segoe UI" panose="020B0502040204020203" pitchFamily="34" charset="0"/>
                <a:cs typeface="Segoe UI" panose="020B0502040204020203" pitchFamily="34" charset="0"/>
              </a:rPr>
              <a:t>generalization or suppression </a:t>
            </a:r>
            <a:r>
              <a:rPr lang="en-US" sz="1200" b="0" i="0" dirty="0">
                <a:solidFill>
                  <a:schemeClr val="tx1"/>
                </a:solidFill>
                <a:effectLst/>
                <a:latin typeface="Segoe UI" panose="020B0502040204020203" pitchFamily="34" charset="0"/>
                <a:cs typeface="Segoe UI" panose="020B0502040204020203" pitchFamily="34" charset="0"/>
              </a:rPr>
              <a:t>of certain values </a:t>
            </a:r>
            <a:r>
              <a:rPr lang="en-US" sz="1200" b="0" i="0" u="sng" dirty="0">
                <a:solidFill>
                  <a:schemeClr val="tx1"/>
                </a:solidFill>
                <a:effectLst/>
                <a:latin typeface="Segoe UI" panose="020B0502040204020203" pitchFamily="34" charset="0"/>
                <a:cs typeface="Segoe UI" panose="020B0502040204020203" pitchFamily="34" charset="0"/>
              </a:rPr>
              <a:t>without distorting the data structure</a:t>
            </a:r>
            <a:r>
              <a:rPr lang="en-US" sz="1200" b="0" i="0" dirty="0">
                <a:solidFill>
                  <a:schemeClr val="tx1"/>
                </a:solidFill>
                <a:effectLst/>
                <a:latin typeface="Segoe UI" panose="020B0502040204020203" pitchFamily="34" charset="0"/>
                <a:cs typeface="Segoe UI" panose="020B0502040204020203" pitchFamily="34" charset="0"/>
              </a:rPr>
              <a:t>.</a:t>
            </a:r>
          </a:p>
          <a:p>
            <a:pPr marL="285750" indent="-285750" algn="l">
              <a:spcBef>
                <a:spcPts val="600"/>
              </a:spcBef>
              <a:buFont typeface="Arial" panose="020B0604020202020204" pitchFamily="34" charset="0"/>
              <a:buChar char="•"/>
            </a:pPr>
            <a:r>
              <a:rPr lang="en-US" sz="1200" b="1" i="0" dirty="0">
                <a:solidFill>
                  <a:schemeClr val="tx1"/>
                </a:solidFill>
                <a:effectLst/>
                <a:latin typeface="Segoe UI" panose="020B0502040204020203" pitchFamily="34" charset="0"/>
                <a:cs typeface="Segoe UI" panose="020B0502040204020203" pitchFamily="34" charset="0"/>
              </a:rPr>
              <a:t>Perturbative </a:t>
            </a:r>
            <a:r>
              <a:rPr lang="en-US" sz="1200" b="1" i="0" dirty="0" smtClean="0">
                <a:solidFill>
                  <a:schemeClr val="tx1"/>
                </a:solidFill>
                <a:effectLst/>
                <a:latin typeface="Segoe UI" panose="020B0502040204020203" pitchFamily="34" charset="0"/>
                <a:cs typeface="Segoe UI" panose="020B0502040204020203" pitchFamily="34" charset="0"/>
              </a:rPr>
              <a:t>methods</a:t>
            </a:r>
            <a:r>
              <a:rPr lang="en-US" sz="1200" b="0" i="0" dirty="0" smtClean="0">
                <a:solidFill>
                  <a:schemeClr val="tx1"/>
                </a:solidFill>
                <a:effectLst/>
                <a:latin typeface="Segoe UI" panose="020B0502040204020203" pitchFamily="34" charset="0"/>
                <a:cs typeface="Segoe UI" panose="020B0502040204020203" pitchFamily="34" charset="0"/>
              </a:rPr>
              <a:t> do not suppress values in the dataset but perturb </a:t>
            </a:r>
            <a:r>
              <a:rPr lang="en-US" sz="1200" b="0" i="0" dirty="0">
                <a:solidFill>
                  <a:schemeClr val="tx1"/>
                </a:solidFill>
                <a:effectLst/>
                <a:latin typeface="Segoe UI" panose="020B0502040204020203" pitchFamily="34" charset="0"/>
                <a:cs typeface="Segoe UI" panose="020B0502040204020203" pitchFamily="34" charset="0"/>
              </a:rPr>
              <a:t>(i.e., alter) values to limit disclosure risk by </a:t>
            </a:r>
            <a:r>
              <a:rPr lang="en-US" sz="1200" b="0" i="0" u="sng" dirty="0">
                <a:solidFill>
                  <a:schemeClr val="tx1"/>
                </a:solidFill>
                <a:effectLst/>
                <a:latin typeface="Segoe UI" panose="020B0502040204020203" pitchFamily="34" charset="0"/>
                <a:cs typeface="Segoe UI" panose="020B0502040204020203" pitchFamily="34" charset="0"/>
              </a:rPr>
              <a:t>creating uncertainty around the true values</a:t>
            </a:r>
            <a:r>
              <a:rPr lang="en-US" sz="1200" b="0" i="0" dirty="0">
                <a:solidFill>
                  <a:schemeClr val="tx1"/>
                </a:solidFill>
                <a:effectLst/>
                <a:latin typeface="Segoe UI" panose="020B0502040204020203" pitchFamily="34" charset="0"/>
                <a:cs typeface="Segoe UI" panose="020B0502040204020203" pitchFamily="34" charset="0"/>
              </a:rPr>
              <a:t>.</a:t>
            </a:r>
          </a:p>
        </p:txBody>
      </p:sp>
      <p:sp>
        <p:nvSpPr>
          <p:cNvPr id="15" name="TextBox 14">
            <a:extLst>
              <a:ext uri="{FF2B5EF4-FFF2-40B4-BE49-F238E27FC236}">
                <a16:creationId xmlns:a16="http://schemas.microsoft.com/office/drawing/2014/main" xmlns="" id="{BA5C9C7A-64F9-48E6-9BEF-372D3F08DF08}"/>
              </a:ext>
            </a:extLst>
          </p:cNvPr>
          <p:cNvSpPr txBox="1"/>
          <p:nvPr/>
        </p:nvSpPr>
        <p:spPr>
          <a:xfrm>
            <a:off x="3229586" y="2765397"/>
            <a:ext cx="4572000" cy="338554"/>
          </a:xfrm>
          <a:prstGeom prst="rect">
            <a:avLst/>
          </a:prstGeom>
          <a:noFill/>
        </p:spPr>
        <p:txBody>
          <a:bodyPr wrap="square">
            <a:spAutoFit/>
          </a:bodyPr>
          <a:lstStyle/>
          <a:p>
            <a:pPr algn="l"/>
            <a:r>
              <a:rPr lang="en-SG" sz="1600" b="1" i="0" u="none" strike="noStrike" baseline="0" dirty="0">
                <a:solidFill>
                  <a:srgbClr val="000000"/>
                </a:solidFill>
                <a:latin typeface="Segoe UI" panose="020B0502040204020203" pitchFamily="34" charset="0"/>
                <a:cs typeface="Segoe UI" panose="020B0502040204020203" pitchFamily="34" charset="0"/>
              </a:rPr>
              <a:t>Techniques can be…. </a:t>
            </a:r>
            <a:endParaRPr lang="en-SG" sz="1600" dirty="0"/>
          </a:p>
        </p:txBody>
      </p:sp>
      <p:sp>
        <p:nvSpPr>
          <p:cNvPr id="2" name="Slide Number Placeholder 1"/>
          <p:cNvSpPr>
            <a:spLocks noGrp="1"/>
          </p:cNvSpPr>
          <p:nvPr>
            <p:ph type="sldNum" sz="quarter" idx="4"/>
          </p:nvPr>
        </p:nvSpPr>
        <p:spPr/>
        <p:txBody>
          <a:bodyPr/>
          <a:lstStyle/>
          <a:p>
            <a:fld id="{86CB4B4D-7CA3-9044-876B-883B54F8677D}" type="slidenum">
              <a:rPr lang="uk-UA" smtClean="0"/>
              <a:pPr/>
              <a:t>28</a:t>
            </a:fld>
            <a:endParaRPr lang="uk-UA" dirty="0"/>
          </a:p>
        </p:txBody>
      </p:sp>
      <p:sp>
        <p:nvSpPr>
          <p:cNvPr id="12" name="TextBox 11">
            <a:extLst>
              <a:ext uri="{FF2B5EF4-FFF2-40B4-BE49-F238E27FC236}">
                <a16:creationId xmlns:a16="http://schemas.microsoft.com/office/drawing/2014/main" xmlns="" id="{C4AD11B4-2F59-4586-B60A-4983A6B4A867}"/>
              </a:ext>
            </a:extLst>
          </p:cNvPr>
          <p:cNvSpPr txBox="1"/>
          <p:nvPr/>
        </p:nvSpPr>
        <p:spPr>
          <a:xfrm>
            <a:off x="6294636" y="3103951"/>
            <a:ext cx="2764958" cy="1831271"/>
          </a:xfrm>
          <a:prstGeom prst="rect">
            <a:avLst/>
          </a:prstGeom>
          <a:noFill/>
        </p:spPr>
        <p:txBody>
          <a:bodyPr wrap="square">
            <a:spAutoFit/>
          </a:bodyPr>
          <a:lstStyle/>
          <a:p>
            <a:pPr marL="171450" indent="-171450" algn="l">
              <a:spcBef>
                <a:spcPts val="600"/>
              </a:spcBef>
              <a:buFont typeface="Arial" charset="0"/>
              <a:buChar char="•"/>
            </a:pPr>
            <a:r>
              <a:rPr lang="en-US" sz="1200" b="1" dirty="0" smtClean="0"/>
              <a:t>Probabilistic: </a:t>
            </a:r>
            <a:r>
              <a:rPr lang="en-US" sz="1200" dirty="0" smtClean="0"/>
              <a:t>Depend </a:t>
            </a:r>
            <a:r>
              <a:rPr lang="en-US" sz="1200" dirty="0"/>
              <a:t>on a probability mechanism or a random number-generating mechanism. Every time a probabilistic method is used, a </a:t>
            </a:r>
            <a:r>
              <a:rPr lang="en-US" sz="1200" u="sng" dirty="0"/>
              <a:t>different outcome is generated</a:t>
            </a:r>
            <a:r>
              <a:rPr lang="en-US" sz="1200" dirty="0"/>
              <a:t>. </a:t>
            </a:r>
          </a:p>
          <a:p>
            <a:pPr marL="171450" indent="-171450" algn="l">
              <a:spcBef>
                <a:spcPts val="600"/>
              </a:spcBef>
              <a:buFont typeface="Arial" charset="0"/>
              <a:buChar char="•"/>
            </a:pPr>
            <a:r>
              <a:rPr lang="en-US" sz="1200" b="1" dirty="0" smtClean="0"/>
              <a:t>Deterministic: </a:t>
            </a:r>
            <a:r>
              <a:rPr lang="en-US" sz="1200" dirty="0" smtClean="0"/>
              <a:t>Follow </a:t>
            </a:r>
            <a:r>
              <a:rPr lang="en-US" sz="1200" dirty="0"/>
              <a:t>a certain algorithm and </a:t>
            </a:r>
            <a:r>
              <a:rPr lang="en-US" sz="1200" u="sng" dirty="0"/>
              <a:t>produce the same results</a:t>
            </a:r>
            <a:r>
              <a:rPr lang="en-US" sz="1200" dirty="0"/>
              <a:t> if applied repeatedly to the same </a:t>
            </a:r>
            <a:r>
              <a:rPr lang="en-US" sz="1200" dirty="0" smtClean="0"/>
              <a:t>data.</a:t>
            </a:r>
            <a:endParaRPr lang="en-US" sz="1200" dirty="0"/>
          </a:p>
        </p:txBody>
      </p:sp>
    </p:spTree>
    <p:extLst>
      <p:ext uri="{BB962C8B-B14F-4D97-AF65-F5344CB8AC3E}">
        <p14:creationId xmlns:p14="http://schemas.microsoft.com/office/powerpoint/2010/main" val="367804460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xmlns="" id="{51590078-15FF-4D38-8AC8-D68054E61EF5}"/>
              </a:ext>
            </a:extLst>
          </p:cNvPr>
          <p:cNvPicPr>
            <a:picLocks noChangeAspect="1"/>
          </p:cNvPicPr>
          <p:nvPr/>
        </p:nvPicPr>
        <p:blipFill>
          <a:blip r:embed="rId3"/>
          <a:stretch>
            <a:fillRect/>
          </a:stretch>
        </p:blipFill>
        <p:spPr>
          <a:xfrm>
            <a:off x="443611" y="280248"/>
            <a:ext cx="2116541" cy="2976649"/>
          </a:xfrm>
          <a:prstGeom prst="rect">
            <a:avLst/>
          </a:prstGeom>
        </p:spPr>
      </p:pic>
      <p:sp>
        <p:nvSpPr>
          <p:cNvPr id="9" name="Title 2">
            <a:extLst>
              <a:ext uri="{FF2B5EF4-FFF2-40B4-BE49-F238E27FC236}">
                <a16:creationId xmlns:a16="http://schemas.microsoft.com/office/drawing/2014/main" xmlns="" id="{B3DD1245-DD22-4D79-BCFC-BE591C2FBA17}"/>
              </a:ext>
            </a:extLst>
          </p:cNvPr>
          <p:cNvSpPr>
            <a:spLocks noGrp="1"/>
          </p:cNvSpPr>
          <p:nvPr>
            <p:ph type="title"/>
          </p:nvPr>
        </p:nvSpPr>
        <p:spPr>
          <a:xfrm>
            <a:off x="239483" y="3740271"/>
            <a:ext cx="2524796" cy="948786"/>
          </a:xfrm>
        </p:spPr>
        <p:txBody>
          <a:bodyPr/>
          <a:lstStyle/>
          <a:p>
            <a:pPr algn="ctr"/>
            <a:r>
              <a:rPr lang="en-US" sz="3200" dirty="0"/>
              <a:t>Examples</a:t>
            </a:r>
            <a:endParaRPr lang="en-SG" sz="3200" dirty="0"/>
          </a:p>
        </p:txBody>
      </p:sp>
      <p:pic>
        <p:nvPicPr>
          <p:cNvPr id="4" name="Picture 3">
            <a:extLst>
              <a:ext uri="{FF2B5EF4-FFF2-40B4-BE49-F238E27FC236}">
                <a16:creationId xmlns:a16="http://schemas.microsoft.com/office/drawing/2014/main" xmlns="" id="{CF7DA11A-99F5-4C30-83F9-F78234ABFD65}"/>
              </a:ext>
            </a:extLst>
          </p:cNvPr>
          <p:cNvPicPr>
            <a:picLocks noChangeAspect="1"/>
          </p:cNvPicPr>
          <p:nvPr/>
        </p:nvPicPr>
        <p:blipFill>
          <a:blip r:embed="rId4"/>
          <a:stretch>
            <a:fillRect/>
          </a:stretch>
        </p:blipFill>
        <p:spPr>
          <a:xfrm>
            <a:off x="3231224" y="273016"/>
            <a:ext cx="5673293" cy="4767980"/>
          </a:xfrm>
          <a:prstGeom prst="rect">
            <a:avLst/>
          </a:prstGeom>
        </p:spPr>
      </p:pic>
      <p:sp>
        <p:nvSpPr>
          <p:cNvPr id="2" name="Slide Number Placeholder 1"/>
          <p:cNvSpPr>
            <a:spLocks noGrp="1"/>
          </p:cNvSpPr>
          <p:nvPr>
            <p:ph type="sldNum" sz="quarter" idx="4"/>
          </p:nvPr>
        </p:nvSpPr>
        <p:spPr/>
        <p:txBody>
          <a:bodyPr/>
          <a:lstStyle/>
          <a:p>
            <a:fld id="{86CB4B4D-7CA3-9044-876B-883B54F8677D}" type="slidenum">
              <a:rPr lang="uk-UA" smtClean="0"/>
              <a:pPr/>
              <a:t>29</a:t>
            </a:fld>
            <a:endParaRPr lang="uk-UA" dirty="0"/>
          </a:p>
        </p:txBody>
      </p:sp>
    </p:spTree>
    <p:extLst>
      <p:ext uri="{BB962C8B-B14F-4D97-AF65-F5344CB8AC3E}">
        <p14:creationId xmlns:p14="http://schemas.microsoft.com/office/powerpoint/2010/main" val="266478817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25306F1C-117D-490B-AF8B-90BD6C27A026}"/>
              </a:ext>
            </a:extLst>
          </p:cNvPr>
          <p:cNvSpPr>
            <a:spLocks noGrp="1"/>
          </p:cNvSpPr>
          <p:nvPr>
            <p:ph type="sldNum" sz="quarter" idx="4"/>
          </p:nvPr>
        </p:nvSpPr>
        <p:spPr/>
        <p:txBody>
          <a:bodyPr/>
          <a:lstStyle/>
          <a:p>
            <a:pPr marL="0" marR="0" lvl="0" indent="0" algn="ctr" defTabSz="366702" rtl="0" eaLnBrk="1" fontAlgn="auto" latinLnBrk="0" hangingPunct="0">
              <a:lnSpc>
                <a:spcPct val="100000"/>
              </a:lnSpc>
              <a:spcBef>
                <a:spcPts val="0"/>
              </a:spcBef>
              <a:spcAft>
                <a:spcPts val="0"/>
              </a:spcAft>
              <a:buClrTx/>
              <a:buSzTx/>
              <a:buFontTx/>
              <a:buNone/>
              <a:tabLst/>
              <a:defRPr/>
            </a:pPr>
            <a:fld id="{86CB4B4D-7CA3-9044-876B-883B54F8677D}" type="slidenum">
              <a:rPr kumimoji="0" lang="uk-UA" sz="700" b="0" i="0" u="none" strike="noStrike" kern="0" cap="none" spc="0" normalizeH="0" baseline="0" noProof="0" smtClean="0">
                <a:ln>
                  <a:noFill/>
                </a:ln>
                <a:solidFill>
                  <a:prstClr val="white">
                    <a:lumMod val="65000"/>
                  </a:prstClr>
                </a:solidFill>
                <a:effectLst/>
                <a:uLnTx/>
                <a:uFillTx/>
                <a:latin typeface="Segoe UI" panose="020B0502040204020203" pitchFamily="34" charset="0"/>
                <a:cs typeface="Segoe UI" panose="020B0502040204020203" pitchFamily="34" charset="0"/>
                <a:sym typeface="Lucida Sans"/>
              </a:rPr>
              <a:pPr marL="0" marR="0" lvl="0" indent="0" algn="ctr" defTabSz="366702" rtl="0" eaLnBrk="1" fontAlgn="auto" latinLnBrk="0" hangingPunct="0">
                <a:lnSpc>
                  <a:spcPct val="100000"/>
                </a:lnSpc>
                <a:spcBef>
                  <a:spcPts val="0"/>
                </a:spcBef>
                <a:spcAft>
                  <a:spcPts val="0"/>
                </a:spcAft>
                <a:buClrTx/>
                <a:buSzTx/>
                <a:buFontTx/>
                <a:buNone/>
                <a:tabLst/>
                <a:defRPr/>
              </a:pPr>
              <a:t>3</a:t>
            </a:fld>
            <a:endParaRPr kumimoji="0" lang="uk-UA" sz="700" b="0" i="0" u="none" strike="noStrike" kern="0" cap="none" spc="0" normalizeH="0" baseline="0" noProof="0" dirty="0">
              <a:ln>
                <a:noFill/>
              </a:ln>
              <a:solidFill>
                <a:prstClr val="white">
                  <a:lumMod val="65000"/>
                </a:prstClr>
              </a:solidFill>
              <a:effectLst/>
              <a:uLnTx/>
              <a:uFillTx/>
              <a:latin typeface="Segoe UI" panose="020B0502040204020203" pitchFamily="34" charset="0"/>
              <a:cs typeface="Segoe UI" panose="020B0502040204020203" pitchFamily="34" charset="0"/>
              <a:sym typeface="Lucida Sans"/>
            </a:endParaRPr>
          </a:p>
        </p:txBody>
      </p:sp>
      <p:sp>
        <p:nvSpPr>
          <p:cNvPr id="4" name="Content Placeholder 3">
            <a:extLst>
              <a:ext uri="{FF2B5EF4-FFF2-40B4-BE49-F238E27FC236}">
                <a16:creationId xmlns:a16="http://schemas.microsoft.com/office/drawing/2014/main" xmlns="" id="{F01A489B-3D9B-4759-AE89-F53A14E41915}"/>
              </a:ext>
            </a:extLst>
          </p:cNvPr>
          <p:cNvSpPr>
            <a:spLocks noGrp="1"/>
          </p:cNvSpPr>
          <p:nvPr>
            <p:ph sz="quarter" idx="10"/>
          </p:nvPr>
        </p:nvSpPr>
        <p:spPr>
          <a:xfrm>
            <a:off x="454043" y="2335470"/>
            <a:ext cx="2700000" cy="2662536"/>
          </a:xfrm>
        </p:spPr>
        <p:txBody>
          <a:bodyPr/>
          <a:lstStyle/>
          <a:p>
            <a:pPr marL="0" lvl="0" indent="0" algn="ctr">
              <a:lnSpc>
                <a:spcPct val="108000"/>
              </a:lnSpc>
              <a:buNone/>
            </a:pPr>
            <a:r>
              <a:rPr lang="en-US" sz="1800" b="1" dirty="0">
                <a:solidFill>
                  <a:schemeClr val="tx2">
                    <a:lumMod val="75000"/>
                  </a:schemeClr>
                </a:solidFill>
                <a:latin typeface="+mj-lt"/>
              </a:rPr>
              <a:t>Develop</a:t>
            </a:r>
            <a:r>
              <a:rPr lang="en-US" sz="1800" dirty="0">
                <a:solidFill>
                  <a:schemeClr val="tx2">
                    <a:lumMod val="75000"/>
                  </a:schemeClr>
                </a:solidFill>
                <a:latin typeface="+mj-lt"/>
              </a:rPr>
              <a:t> the Government’s capabilities in data privacy protection tech solutions – both within the Centre and in Agencies.</a:t>
            </a:r>
            <a:endParaRPr lang="en-SG" sz="1800" dirty="0">
              <a:solidFill>
                <a:schemeClr val="tx2">
                  <a:lumMod val="75000"/>
                </a:schemeClr>
              </a:solidFill>
              <a:latin typeface="+mj-lt"/>
            </a:endParaRPr>
          </a:p>
          <a:p>
            <a:pPr algn="ctr">
              <a:lnSpc>
                <a:spcPct val="108000"/>
              </a:lnSpc>
            </a:pPr>
            <a:endParaRPr lang="en-SG" sz="1800" dirty="0">
              <a:solidFill>
                <a:schemeClr val="tx2">
                  <a:lumMod val="75000"/>
                </a:schemeClr>
              </a:solidFill>
              <a:latin typeface="+mj-lt"/>
            </a:endParaRPr>
          </a:p>
        </p:txBody>
      </p:sp>
      <p:sp>
        <p:nvSpPr>
          <p:cNvPr id="6" name="Title 5">
            <a:extLst>
              <a:ext uri="{FF2B5EF4-FFF2-40B4-BE49-F238E27FC236}">
                <a16:creationId xmlns:a16="http://schemas.microsoft.com/office/drawing/2014/main" xmlns="" id="{5B18A20F-F083-4155-B522-72007F0D312C}"/>
              </a:ext>
            </a:extLst>
          </p:cNvPr>
          <p:cNvSpPr>
            <a:spLocks noGrp="1"/>
          </p:cNvSpPr>
          <p:nvPr>
            <p:ph type="title"/>
          </p:nvPr>
        </p:nvSpPr>
        <p:spPr/>
        <p:txBody>
          <a:bodyPr/>
          <a:lstStyle/>
          <a:p>
            <a:r>
              <a:rPr lang="en-US" dirty="0"/>
              <a:t>DPPCC was set up to deepen the Government’s expertise in data privacy protection technologies.</a:t>
            </a:r>
            <a:endParaRPr lang="en-SG" dirty="0"/>
          </a:p>
        </p:txBody>
      </p:sp>
      <p:sp>
        <p:nvSpPr>
          <p:cNvPr id="7" name="Rectangle 6">
            <a:extLst>
              <a:ext uri="{FF2B5EF4-FFF2-40B4-BE49-F238E27FC236}">
                <a16:creationId xmlns:a16="http://schemas.microsoft.com/office/drawing/2014/main" xmlns="" id="{119BD783-9C1D-4D3F-B542-900CB915E494}"/>
              </a:ext>
            </a:extLst>
          </p:cNvPr>
          <p:cNvSpPr/>
          <p:nvPr/>
        </p:nvSpPr>
        <p:spPr>
          <a:xfrm>
            <a:off x="3289638" y="2335470"/>
            <a:ext cx="2700000" cy="2463303"/>
          </a:xfrm>
          <a:prstGeom prst="rect">
            <a:avLst/>
          </a:prstGeom>
        </p:spPr>
        <p:txBody>
          <a:bodyPr wrap="square">
            <a:spAutoFit/>
          </a:bodyPr>
          <a:lstStyle/>
          <a:p>
            <a:pPr marL="0" marR="0" lvl="0" indent="0" algn="ctr" defTabSz="366702" rtl="0" eaLnBrk="1" fontAlgn="auto" latinLnBrk="0" hangingPunct="0">
              <a:lnSpc>
                <a:spcPct val="108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595959">
                    <a:lumMod val="75000"/>
                  </a:srgbClr>
                </a:solidFill>
                <a:effectLst/>
                <a:uLnTx/>
                <a:uFillTx/>
                <a:latin typeface="Segoe UI"/>
                <a:ea typeface="+mn-ea"/>
                <a:cs typeface="+mn-cs"/>
                <a:sym typeface="Arial"/>
              </a:rPr>
              <a:t>Implement </a:t>
            </a:r>
            <a:r>
              <a:rPr kumimoji="0" lang="en-US" sz="1800" b="0" i="0" u="none" strike="noStrike" kern="0" cap="none" spc="0" normalizeH="0" baseline="0" noProof="0" dirty="0">
                <a:ln>
                  <a:noFill/>
                </a:ln>
                <a:solidFill>
                  <a:srgbClr val="595959">
                    <a:lumMod val="75000"/>
                  </a:srgbClr>
                </a:solidFill>
                <a:effectLst/>
                <a:uLnTx/>
                <a:uFillTx/>
                <a:latin typeface="Segoe UI"/>
                <a:ea typeface="+mn-ea"/>
                <a:cs typeface="+mn-cs"/>
                <a:sym typeface="Arial"/>
              </a:rPr>
              <a:t>Whole-of-Government data privacy protection solutions to preserve the privacy interest of individuals while enabling the wider use of data.</a:t>
            </a:r>
            <a:endParaRPr kumimoji="0" lang="en-SG" sz="1800" b="0" i="0" u="none" strike="noStrike" kern="0" cap="none" spc="0" normalizeH="0" baseline="0" noProof="0" dirty="0">
              <a:ln>
                <a:noFill/>
              </a:ln>
              <a:solidFill>
                <a:srgbClr val="595959">
                  <a:lumMod val="75000"/>
                </a:srgbClr>
              </a:solidFill>
              <a:effectLst/>
              <a:uLnTx/>
              <a:uFillTx/>
              <a:latin typeface="Segoe UI"/>
              <a:ea typeface="+mn-ea"/>
              <a:cs typeface="+mn-cs"/>
              <a:sym typeface="Arial"/>
            </a:endParaRPr>
          </a:p>
        </p:txBody>
      </p:sp>
      <p:sp>
        <p:nvSpPr>
          <p:cNvPr id="8" name="Rectangle 7">
            <a:extLst>
              <a:ext uri="{FF2B5EF4-FFF2-40B4-BE49-F238E27FC236}">
                <a16:creationId xmlns:a16="http://schemas.microsoft.com/office/drawing/2014/main" xmlns="" id="{C7F60BC9-25F7-4A5A-9BCB-F2A1961FD4CB}"/>
              </a:ext>
            </a:extLst>
          </p:cNvPr>
          <p:cNvSpPr/>
          <p:nvPr/>
        </p:nvSpPr>
        <p:spPr>
          <a:xfrm>
            <a:off x="6125233" y="2335470"/>
            <a:ext cx="2700000" cy="1864934"/>
          </a:xfrm>
          <a:prstGeom prst="rect">
            <a:avLst/>
          </a:prstGeom>
        </p:spPr>
        <p:txBody>
          <a:bodyPr wrap="square">
            <a:spAutoFit/>
          </a:bodyPr>
          <a:lstStyle/>
          <a:p>
            <a:pPr marL="0" marR="0" lvl="0" indent="0" algn="ctr" defTabSz="366702" rtl="0" eaLnBrk="1" fontAlgn="auto" latinLnBrk="0" hangingPunct="0">
              <a:lnSpc>
                <a:spcPct val="108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595959">
                    <a:lumMod val="75000"/>
                  </a:srgbClr>
                </a:solidFill>
                <a:effectLst/>
                <a:uLnTx/>
                <a:uFillTx/>
                <a:latin typeface="Segoe UI"/>
                <a:ea typeface="+mn-ea"/>
                <a:cs typeface="+mn-cs"/>
                <a:sym typeface="Arial"/>
              </a:rPr>
              <a:t>Provide</a:t>
            </a:r>
            <a:r>
              <a:rPr kumimoji="0" lang="en-US" sz="1800" b="0" i="0" u="none" strike="noStrike" kern="0" cap="none" spc="0" normalizeH="0" baseline="0" noProof="0" dirty="0">
                <a:ln>
                  <a:noFill/>
                </a:ln>
                <a:solidFill>
                  <a:srgbClr val="595959">
                    <a:lumMod val="75000"/>
                  </a:srgbClr>
                </a:solidFill>
                <a:effectLst/>
                <a:uLnTx/>
                <a:uFillTx/>
                <a:latin typeface="Segoe UI"/>
                <a:ea typeface="+mn-ea"/>
                <a:cs typeface="+mn-cs"/>
                <a:sym typeface="Arial"/>
              </a:rPr>
              <a:t> consultancy services to agencies that face difficulty implementing data privacy protection technologies.</a:t>
            </a:r>
            <a:endParaRPr kumimoji="0" lang="en-SG" sz="1800" b="0" i="0" u="none" strike="noStrike" kern="0" cap="none" spc="0" normalizeH="0" baseline="0" noProof="0" dirty="0">
              <a:ln>
                <a:noFill/>
              </a:ln>
              <a:solidFill>
                <a:srgbClr val="595959">
                  <a:lumMod val="75000"/>
                </a:srgbClr>
              </a:solidFill>
              <a:effectLst/>
              <a:uLnTx/>
              <a:uFillTx/>
              <a:latin typeface="Segoe UI"/>
              <a:ea typeface="+mn-ea"/>
              <a:cs typeface="+mn-cs"/>
              <a:sym typeface="Arial"/>
            </a:endParaRPr>
          </a:p>
        </p:txBody>
      </p:sp>
      <p:pic>
        <p:nvPicPr>
          <p:cNvPr id="10" name="Picture 9">
            <a:extLst>
              <a:ext uri="{FF2B5EF4-FFF2-40B4-BE49-F238E27FC236}">
                <a16:creationId xmlns:a16="http://schemas.microsoft.com/office/drawing/2014/main" xmlns="" id="{1514BB4A-3475-422C-9DE9-5D7DDEFFEF77}"/>
              </a:ext>
            </a:extLst>
          </p:cNvPr>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400184" y="1396383"/>
            <a:ext cx="812790" cy="812790"/>
          </a:xfrm>
          <a:prstGeom prst="rect">
            <a:avLst/>
          </a:prstGeom>
        </p:spPr>
      </p:pic>
      <p:pic>
        <p:nvPicPr>
          <p:cNvPr id="12" name="Picture 11">
            <a:extLst>
              <a:ext uri="{FF2B5EF4-FFF2-40B4-BE49-F238E27FC236}">
                <a16:creationId xmlns:a16="http://schemas.microsoft.com/office/drawing/2014/main" xmlns="" id="{88363BE0-95E1-4449-9461-D3AE1009A47F}"/>
              </a:ext>
            </a:extLst>
          </p:cNvPr>
          <p:cNvPicPr>
            <a:picLocks noChangeAspect="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7071374" y="1396383"/>
            <a:ext cx="812790" cy="812790"/>
          </a:xfrm>
          <a:prstGeom prst="rect">
            <a:avLst/>
          </a:prstGeom>
        </p:spPr>
      </p:pic>
      <p:pic>
        <p:nvPicPr>
          <p:cNvPr id="14" name="Picture 13">
            <a:extLst>
              <a:ext uri="{FF2B5EF4-FFF2-40B4-BE49-F238E27FC236}">
                <a16:creationId xmlns:a16="http://schemas.microsoft.com/office/drawing/2014/main" xmlns="" id="{15A2CB51-78A1-4DAE-BAE7-AF91A8868949}"/>
              </a:ext>
            </a:extLst>
          </p:cNvPr>
          <p:cNvPicPr>
            <a:picLocks noChangeAspect="1"/>
          </p:cNvPicPr>
          <p:nvPr/>
        </p:nvPicPr>
        <p:blipFill>
          <a:blip r:embed="rId5"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165604" y="1396382"/>
            <a:ext cx="812791" cy="812791"/>
          </a:xfrm>
          <a:prstGeom prst="rect">
            <a:avLst/>
          </a:prstGeom>
        </p:spPr>
      </p:pic>
    </p:spTree>
    <p:extLst>
      <p:ext uri="{BB962C8B-B14F-4D97-AF65-F5344CB8AC3E}">
        <p14:creationId xmlns:p14="http://schemas.microsoft.com/office/powerpoint/2010/main" val="176651625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xmlns="" id="{51590078-15FF-4D38-8AC8-D68054E61EF5}"/>
              </a:ext>
            </a:extLst>
          </p:cNvPr>
          <p:cNvPicPr>
            <a:picLocks noChangeAspect="1"/>
          </p:cNvPicPr>
          <p:nvPr/>
        </p:nvPicPr>
        <p:blipFill>
          <a:blip r:embed="rId3"/>
          <a:stretch>
            <a:fillRect/>
          </a:stretch>
        </p:blipFill>
        <p:spPr>
          <a:xfrm>
            <a:off x="443611" y="888673"/>
            <a:ext cx="2116541" cy="2976649"/>
          </a:xfrm>
          <a:prstGeom prst="rect">
            <a:avLst/>
          </a:prstGeom>
        </p:spPr>
      </p:pic>
      <p:pic>
        <p:nvPicPr>
          <p:cNvPr id="19" name="Picture 18">
            <a:extLst>
              <a:ext uri="{FF2B5EF4-FFF2-40B4-BE49-F238E27FC236}">
                <a16:creationId xmlns:a16="http://schemas.microsoft.com/office/drawing/2014/main" xmlns="" id="{E59E9A97-CB04-4291-8A62-DDDAFCCCC973}"/>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3681858" y="1091423"/>
            <a:ext cx="4948336" cy="3955923"/>
          </a:xfrm>
          <a:prstGeom prst="rect">
            <a:avLst/>
          </a:prstGeom>
        </p:spPr>
      </p:pic>
      <p:sp>
        <p:nvSpPr>
          <p:cNvPr id="24" name="TextBox 23">
            <a:extLst>
              <a:ext uri="{FF2B5EF4-FFF2-40B4-BE49-F238E27FC236}">
                <a16:creationId xmlns:a16="http://schemas.microsoft.com/office/drawing/2014/main" xmlns="" id="{B88E9D20-91D5-4871-9D1F-3D865BF98D41}"/>
              </a:ext>
            </a:extLst>
          </p:cNvPr>
          <p:cNvSpPr txBox="1"/>
          <p:nvPr/>
        </p:nvSpPr>
        <p:spPr>
          <a:xfrm>
            <a:off x="3254190" y="383537"/>
            <a:ext cx="5376004" cy="707886"/>
          </a:xfrm>
          <a:prstGeom prst="rect">
            <a:avLst/>
          </a:prstGeom>
          <a:noFill/>
        </p:spPr>
        <p:txBody>
          <a:bodyPr wrap="square">
            <a:spAutoFit/>
          </a:bodyPr>
          <a:lstStyle/>
          <a:p>
            <a:pPr algn="l"/>
            <a:r>
              <a:rPr lang="en-US" sz="2000" b="1" dirty="0">
                <a:latin typeface="Segoe UI" panose="020B0502040204020203" pitchFamily="34" charset="0"/>
                <a:cs typeface="Segoe UI" panose="020B0502040204020203" pitchFamily="34" charset="0"/>
              </a:rPr>
              <a:t>Data anonymization techniques can be applied to varying degrees…</a:t>
            </a:r>
            <a:endParaRPr lang="en-US" sz="2000" dirty="0">
              <a:latin typeface="Segoe UI" panose="020B0502040204020203" pitchFamily="34" charset="0"/>
              <a:cs typeface="Segoe UI" panose="020B0502040204020203" pitchFamily="34" charset="0"/>
            </a:endParaRPr>
          </a:p>
        </p:txBody>
      </p:sp>
      <p:sp>
        <p:nvSpPr>
          <p:cNvPr id="2" name="Slide Number Placeholder 1"/>
          <p:cNvSpPr>
            <a:spLocks noGrp="1"/>
          </p:cNvSpPr>
          <p:nvPr>
            <p:ph type="sldNum" sz="quarter" idx="4"/>
          </p:nvPr>
        </p:nvSpPr>
        <p:spPr/>
        <p:txBody>
          <a:bodyPr/>
          <a:lstStyle/>
          <a:p>
            <a:fld id="{86CB4B4D-7CA3-9044-876B-883B54F8677D}" type="slidenum">
              <a:rPr lang="uk-UA" smtClean="0"/>
              <a:pPr/>
              <a:t>30</a:t>
            </a:fld>
            <a:endParaRPr lang="uk-UA" dirty="0"/>
          </a:p>
        </p:txBody>
      </p:sp>
    </p:spTree>
    <p:extLst>
      <p:ext uri="{BB962C8B-B14F-4D97-AF65-F5344CB8AC3E}">
        <p14:creationId xmlns:p14="http://schemas.microsoft.com/office/powerpoint/2010/main" val="388410388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xmlns="" id="{51590078-15FF-4D38-8AC8-D68054E61EF5}"/>
              </a:ext>
            </a:extLst>
          </p:cNvPr>
          <p:cNvPicPr>
            <a:picLocks noChangeAspect="1"/>
          </p:cNvPicPr>
          <p:nvPr/>
        </p:nvPicPr>
        <p:blipFill>
          <a:blip r:embed="rId3"/>
          <a:stretch>
            <a:fillRect/>
          </a:stretch>
        </p:blipFill>
        <p:spPr>
          <a:xfrm>
            <a:off x="443611" y="888673"/>
            <a:ext cx="2116541" cy="2976649"/>
          </a:xfrm>
          <a:prstGeom prst="rect">
            <a:avLst/>
          </a:prstGeom>
        </p:spPr>
      </p:pic>
      <p:sp>
        <p:nvSpPr>
          <p:cNvPr id="24" name="TextBox 23">
            <a:extLst>
              <a:ext uri="{FF2B5EF4-FFF2-40B4-BE49-F238E27FC236}">
                <a16:creationId xmlns:a16="http://schemas.microsoft.com/office/drawing/2014/main" xmlns="" id="{B88E9D20-91D5-4871-9D1F-3D865BF98D41}"/>
              </a:ext>
            </a:extLst>
          </p:cNvPr>
          <p:cNvSpPr txBox="1"/>
          <p:nvPr/>
        </p:nvSpPr>
        <p:spPr>
          <a:xfrm>
            <a:off x="3254190" y="383537"/>
            <a:ext cx="5376004" cy="707886"/>
          </a:xfrm>
          <a:prstGeom prst="rect">
            <a:avLst/>
          </a:prstGeom>
          <a:noFill/>
        </p:spPr>
        <p:txBody>
          <a:bodyPr wrap="square">
            <a:spAutoFit/>
          </a:bodyPr>
          <a:lstStyle/>
          <a:p>
            <a:pPr algn="l"/>
            <a:r>
              <a:rPr lang="en-US" sz="2000" b="1" dirty="0">
                <a:latin typeface="Segoe UI" panose="020B0502040204020203" pitchFamily="34" charset="0"/>
                <a:cs typeface="Segoe UI" panose="020B0502040204020203" pitchFamily="34" charset="0"/>
              </a:rPr>
              <a:t>…. but there is always a trade-off between privacy vs utility. </a:t>
            </a:r>
            <a:endParaRPr lang="en-US" sz="2000" dirty="0">
              <a:latin typeface="Segoe UI" panose="020B0502040204020203" pitchFamily="34" charset="0"/>
              <a:cs typeface="Segoe UI" panose="020B0502040204020203" pitchFamily="34" charset="0"/>
            </a:endParaRPr>
          </a:p>
        </p:txBody>
      </p:sp>
      <p:pic>
        <p:nvPicPr>
          <p:cNvPr id="3" name="Picture 2">
            <a:extLst>
              <a:ext uri="{FF2B5EF4-FFF2-40B4-BE49-F238E27FC236}">
                <a16:creationId xmlns:a16="http://schemas.microsoft.com/office/drawing/2014/main" xmlns="" id="{0175ACCE-A62A-4D86-9CCE-5F1135C6B4A7}"/>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r="4496"/>
          <a:stretch/>
        </p:blipFill>
        <p:spPr>
          <a:xfrm>
            <a:off x="3474003" y="1137738"/>
            <a:ext cx="5376004" cy="3615875"/>
          </a:xfrm>
          <a:prstGeom prst="rect">
            <a:avLst/>
          </a:prstGeom>
        </p:spPr>
      </p:pic>
      <p:sp>
        <p:nvSpPr>
          <p:cNvPr id="2" name="Slide Number Placeholder 1"/>
          <p:cNvSpPr>
            <a:spLocks noGrp="1"/>
          </p:cNvSpPr>
          <p:nvPr>
            <p:ph type="sldNum" sz="quarter" idx="4"/>
          </p:nvPr>
        </p:nvSpPr>
        <p:spPr/>
        <p:txBody>
          <a:bodyPr/>
          <a:lstStyle/>
          <a:p>
            <a:fld id="{86CB4B4D-7CA3-9044-876B-883B54F8677D}" type="slidenum">
              <a:rPr lang="uk-UA" smtClean="0"/>
              <a:pPr/>
              <a:t>31</a:t>
            </a:fld>
            <a:endParaRPr lang="uk-UA" dirty="0"/>
          </a:p>
        </p:txBody>
      </p:sp>
    </p:spTree>
    <p:extLst>
      <p:ext uri="{BB962C8B-B14F-4D97-AF65-F5344CB8AC3E}">
        <p14:creationId xmlns:p14="http://schemas.microsoft.com/office/powerpoint/2010/main" val="330990073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xmlns="" id="{3E9F0E43-8ED0-4B61-8ACA-703E9F0A8796}"/>
              </a:ext>
            </a:extLst>
          </p:cNvPr>
          <p:cNvSpPr>
            <a:spLocks noGrp="1"/>
          </p:cNvSpPr>
          <p:nvPr>
            <p:ph type="title"/>
          </p:nvPr>
        </p:nvSpPr>
        <p:spPr/>
        <p:txBody>
          <a:bodyPr/>
          <a:lstStyle/>
          <a:p>
            <a:r>
              <a:rPr lang="en-US" dirty="0"/>
              <a:t>Simple anonymization alone is insufficient</a:t>
            </a:r>
            <a:endParaRPr lang="en-SG" dirty="0"/>
          </a:p>
        </p:txBody>
      </p:sp>
      <p:pic>
        <p:nvPicPr>
          <p:cNvPr id="8" name="Picture 7">
            <a:extLst>
              <a:ext uri="{FF2B5EF4-FFF2-40B4-BE49-F238E27FC236}">
                <a16:creationId xmlns:a16="http://schemas.microsoft.com/office/drawing/2014/main" xmlns="" id="{520790FB-430A-4B6A-9CAF-56359481BFE6}"/>
              </a:ext>
            </a:extLst>
          </p:cNvPr>
          <p:cNvPicPr>
            <a:picLocks noChangeAspect="1"/>
          </p:cNvPicPr>
          <p:nvPr/>
        </p:nvPicPr>
        <p:blipFill>
          <a:blip r:embed="rId3"/>
          <a:stretch>
            <a:fillRect/>
          </a:stretch>
        </p:blipFill>
        <p:spPr>
          <a:xfrm>
            <a:off x="146157" y="1246466"/>
            <a:ext cx="2914543" cy="1794403"/>
          </a:xfrm>
          <a:prstGeom prst="rect">
            <a:avLst/>
          </a:prstGeom>
        </p:spPr>
      </p:pic>
      <p:pic>
        <p:nvPicPr>
          <p:cNvPr id="11" name="Picture 10">
            <a:extLst>
              <a:ext uri="{FF2B5EF4-FFF2-40B4-BE49-F238E27FC236}">
                <a16:creationId xmlns:a16="http://schemas.microsoft.com/office/drawing/2014/main" xmlns="" id="{AD3D7363-4CB3-41F4-9A26-81DE79AC6C37}"/>
              </a:ext>
            </a:extLst>
          </p:cNvPr>
          <p:cNvPicPr>
            <a:picLocks noChangeAspect="1"/>
          </p:cNvPicPr>
          <p:nvPr/>
        </p:nvPicPr>
        <p:blipFill>
          <a:blip r:embed="rId4"/>
          <a:stretch>
            <a:fillRect/>
          </a:stretch>
        </p:blipFill>
        <p:spPr>
          <a:xfrm>
            <a:off x="2454202" y="3196524"/>
            <a:ext cx="2459387" cy="1717141"/>
          </a:xfrm>
          <a:prstGeom prst="rect">
            <a:avLst/>
          </a:prstGeom>
        </p:spPr>
      </p:pic>
      <p:pic>
        <p:nvPicPr>
          <p:cNvPr id="13" name="Picture 12">
            <a:extLst>
              <a:ext uri="{FF2B5EF4-FFF2-40B4-BE49-F238E27FC236}">
                <a16:creationId xmlns:a16="http://schemas.microsoft.com/office/drawing/2014/main" xmlns="" id="{E4D1445E-2247-43EF-8F19-8AC62021A905}"/>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4438189" y="2830764"/>
            <a:ext cx="1097719" cy="731520"/>
          </a:xfrm>
          <a:prstGeom prst="rect">
            <a:avLst/>
          </a:prstGeom>
        </p:spPr>
      </p:pic>
      <p:pic>
        <p:nvPicPr>
          <p:cNvPr id="15" name="Picture 14">
            <a:extLst>
              <a:ext uri="{FF2B5EF4-FFF2-40B4-BE49-F238E27FC236}">
                <a16:creationId xmlns:a16="http://schemas.microsoft.com/office/drawing/2014/main" xmlns="" id="{5E1AA59D-4819-4A80-B133-9BBB3576A857}"/>
              </a:ext>
            </a:extLst>
          </p:cNvPr>
          <p:cNvPicPr>
            <a:picLocks noChangeAspect="1"/>
          </p:cNvPicPr>
          <p:nvPr/>
        </p:nvPicPr>
        <p:blipFill>
          <a:blip r:embed="rId6"/>
          <a:stretch>
            <a:fillRect/>
          </a:stretch>
        </p:blipFill>
        <p:spPr>
          <a:xfrm>
            <a:off x="5999984" y="1274991"/>
            <a:ext cx="2914543" cy="2080521"/>
          </a:xfrm>
          <a:prstGeom prst="rect">
            <a:avLst/>
          </a:prstGeom>
        </p:spPr>
      </p:pic>
      <p:sp>
        <p:nvSpPr>
          <p:cNvPr id="17" name="TextBox 16">
            <a:extLst>
              <a:ext uri="{FF2B5EF4-FFF2-40B4-BE49-F238E27FC236}">
                <a16:creationId xmlns:a16="http://schemas.microsoft.com/office/drawing/2014/main" xmlns="" id="{EDCAF672-C81E-46FB-97E0-2D7DC0E02188}"/>
              </a:ext>
            </a:extLst>
          </p:cNvPr>
          <p:cNvSpPr txBox="1"/>
          <p:nvPr/>
        </p:nvSpPr>
        <p:spPr>
          <a:xfrm>
            <a:off x="6158228" y="3626721"/>
            <a:ext cx="2756299" cy="830997"/>
          </a:xfrm>
          <a:prstGeom prst="rect">
            <a:avLst/>
          </a:prstGeom>
          <a:noFill/>
        </p:spPr>
        <p:txBody>
          <a:bodyPr wrap="square">
            <a:spAutoFit/>
          </a:bodyPr>
          <a:lstStyle/>
          <a:p>
            <a:r>
              <a:rPr lang="en-US" sz="1200" b="0" i="0" dirty="0">
                <a:solidFill>
                  <a:srgbClr val="292929"/>
                </a:solidFill>
                <a:effectLst/>
                <a:latin typeface="charter"/>
              </a:rPr>
              <a:t> 87% of individuals in the U.S. can be uniquely identified alone by knowing 3 pieces of information: gender, date of birth, and zip code.</a:t>
            </a:r>
            <a:endParaRPr lang="en-SG" sz="1200" dirty="0"/>
          </a:p>
        </p:txBody>
      </p:sp>
      <p:sp>
        <p:nvSpPr>
          <p:cNvPr id="4" name="Slide Number Placeholder 3"/>
          <p:cNvSpPr>
            <a:spLocks noGrp="1"/>
          </p:cNvSpPr>
          <p:nvPr>
            <p:ph type="sldNum" sz="quarter" idx="4"/>
          </p:nvPr>
        </p:nvSpPr>
        <p:spPr/>
        <p:txBody>
          <a:bodyPr/>
          <a:lstStyle/>
          <a:p>
            <a:fld id="{86CB4B4D-7CA3-9044-876B-883B54F8677D}" type="slidenum">
              <a:rPr lang="uk-UA" smtClean="0"/>
              <a:pPr/>
              <a:t>32</a:t>
            </a:fld>
            <a:endParaRPr lang="uk-UA" dirty="0"/>
          </a:p>
        </p:txBody>
      </p:sp>
      <p:pic>
        <p:nvPicPr>
          <p:cNvPr id="3" name="Picture 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074227" y="1316174"/>
            <a:ext cx="2461681" cy="1090012"/>
          </a:xfrm>
          <a:prstGeom prst="rect">
            <a:avLst/>
          </a:prstGeom>
        </p:spPr>
      </p:pic>
    </p:spTree>
    <p:extLst>
      <p:ext uri="{BB962C8B-B14F-4D97-AF65-F5344CB8AC3E}">
        <p14:creationId xmlns:p14="http://schemas.microsoft.com/office/powerpoint/2010/main" val="168206364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xmlns="" id="{51590078-15FF-4D38-8AC8-D68054E61EF5}"/>
              </a:ext>
            </a:extLst>
          </p:cNvPr>
          <p:cNvPicPr>
            <a:picLocks noChangeAspect="1"/>
          </p:cNvPicPr>
          <p:nvPr/>
        </p:nvPicPr>
        <p:blipFill>
          <a:blip r:embed="rId3"/>
          <a:stretch>
            <a:fillRect/>
          </a:stretch>
        </p:blipFill>
        <p:spPr>
          <a:xfrm>
            <a:off x="443611" y="280248"/>
            <a:ext cx="2116541" cy="2976649"/>
          </a:xfrm>
          <a:prstGeom prst="rect">
            <a:avLst/>
          </a:prstGeom>
        </p:spPr>
      </p:pic>
      <p:sp>
        <p:nvSpPr>
          <p:cNvPr id="12" name="TextBox 11">
            <a:extLst>
              <a:ext uri="{FF2B5EF4-FFF2-40B4-BE49-F238E27FC236}">
                <a16:creationId xmlns:a16="http://schemas.microsoft.com/office/drawing/2014/main" xmlns="" id="{B5652DD2-175C-455D-840A-149E0C8B897C}"/>
              </a:ext>
            </a:extLst>
          </p:cNvPr>
          <p:cNvSpPr txBox="1"/>
          <p:nvPr/>
        </p:nvSpPr>
        <p:spPr>
          <a:xfrm>
            <a:off x="3433031" y="291245"/>
            <a:ext cx="5468272" cy="1200329"/>
          </a:xfrm>
          <a:prstGeom prst="rect">
            <a:avLst/>
          </a:prstGeom>
          <a:noFill/>
        </p:spPr>
        <p:txBody>
          <a:bodyPr wrap="square" rtlCol="0">
            <a:spAutoFit/>
          </a:bodyPr>
          <a:lstStyle/>
          <a:p>
            <a:pPr algn="l"/>
            <a:r>
              <a:rPr lang="en-US" sz="1800" dirty="0">
                <a:latin typeface="Segoe UI" panose="020B0502040204020203" pitchFamily="34" charset="0"/>
                <a:cs typeface="Segoe UI" panose="020B0502040204020203" pitchFamily="34" charset="0"/>
              </a:rPr>
              <a:t>Pros:</a:t>
            </a:r>
          </a:p>
          <a:p>
            <a:pPr marL="342900" indent="-342900" algn="l">
              <a:buFont typeface="Arial" panose="020B0604020202020204" pitchFamily="34" charset="0"/>
              <a:buChar char="•"/>
            </a:pPr>
            <a:r>
              <a:rPr lang="en-US" sz="1800" dirty="0">
                <a:latin typeface="Segoe UI" panose="020B0502040204020203" pitchFamily="34" charset="0"/>
                <a:cs typeface="Segoe UI" panose="020B0502040204020203" pitchFamily="34" charset="0"/>
              </a:rPr>
              <a:t>Able to generalize and implement at scale </a:t>
            </a:r>
          </a:p>
          <a:p>
            <a:pPr marL="342900" indent="-342900" algn="l">
              <a:buFont typeface="Arial" panose="020B0604020202020204" pitchFamily="34" charset="0"/>
              <a:buChar char="•"/>
            </a:pPr>
            <a:r>
              <a:rPr lang="en-US" sz="1800" dirty="0">
                <a:latin typeface="Segoe UI" panose="020B0502040204020203" pitchFamily="34" charset="0"/>
                <a:cs typeface="Segoe UI" panose="020B0502040204020203" pitchFamily="34" charset="0"/>
              </a:rPr>
              <a:t>“Low hanging fruit” that unlocks new use cases</a:t>
            </a:r>
            <a:endParaRPr lang="en-US" sz="1800" i="1" dirty="0">
              <a:latin typeface="Segoe UI" panose="020B0502040204020203" pitchFamily="34" charset="0"/>
              <a:cs typeface="Segoe UI" panose="020B0502040204020203" pitchFamily="34" charset="0"/>
            </a:endParaRPr>
          </a:p>
          <a:p>
            <a:pPr marL="342900" indent="-342900" algn="l">
              <a:buFont typeface="Arial" panose="020B0604020202020204" pitchFamily="34" charset="0"/>
              <a:buChar char="•"/>
            </a:pPr>
            <a:r>
              <a:rPr lang="en-US" sz="1800" dirty="0">
                <a:latin typeface="Segoe UI" panose="020B0502040204020203" pitchFamily="34" charset="0"/>
                <a:cs typeface="Segoe UI" panose="020B0502040204020203" pitchFamily="34" charset="0"/>
              </a:rPr>
              <a:t>Large variety of techniques available</a:t>
            </a:r>
          </a:p>
        </p:txBody>
      </p:sp>
      <p:sp>
        <p:nvSpPr>
          <p:cNvPr id="13" name="TextBox 12">
            <a:extLst>
              <a:ext uri="{FF2B5EF4-FFF2-40B4-BE49-F238E27FC236}">
                <a16:creationId xmlns:a16="http://schemas.microsoft.com/office/drawing/2014/main" xmlns="" id="{E1D7A843-6B57-4E6F-A6B8-640A703A09AC}"/>
              </a:ext>
            </a:extLst>
          </p:cNvPr>
          <p:cNvSpPr txBox="1"/>
          <p:nvPr/>
        </p:nvSpPr>
        <p:spPr>
          <a:xfrm>
            <a:off x="3433031" y="2013700"/>
            <a:ext cx="5267358" cy="1200329"/>
          </a:xfrm>
          <a:prstGeom prst="rect">
            <a:avLst/>
          </a:prstGeom>
          <a:noFill/>
        </p:spPr>
        <p:txBody>
          <a:bodyPr wrap="square" rtlCol="0">
            <a:spAutoFit/>
          </a:bodyPr>
          <a:lstStyle/>
          <a:p>
            <a:pPr algn="l"/>
            <a:r>
              <a:rPr lang="en-US" sz="1800" dirty="0">
                <a:latin typeface="Segoe UI" panose="020B0502040204020203" pitchFamily="34" charset="0"/>
                <a:cs typeface="Segoe UI" panose="020B0502040204020203" pitchFamily="34" charset="0"/>
              </a:rPr>
              <a:t>Cons:</a:t>
            </a:r>
          </a:p>
          <a:p>
            <a:pPr marL="342900" indent="-342900" algn="l">
              <a:buFont typeface="Arial" panose="020B0604020202020204" pitchFamily="34" charset="0"/>
              <a:buChar char="•"/>
            </a:pPr>
            <a:r>
              <a:rPr lang="en-US" sz="1800" dirty="0">
                <a:latin typeface="Segoe UI" panose="020B0502040204020203" pitchFamily="34" charset="0"/>
                <a:cs typeface="Segoe UI" panose="020B0502040204020203" pitchFamily="34" charset="0"/>
              </a:rPr>
              <a:t>Potential reidentification risk e.g. through correlation to other datasets</a:t>
            </a:r>
          </a:p>
          <a:p>
            <a:pPr marL="342900" indent="-342900" algn="l">
              <a:buFont typeface="Arial" panose="020B0604020202020204" pitchFamily="34" charset="0"/>
              <a:buChar char="•"/>
            </a:pPr>
            <a:r>
              <a:rPr lang="en-US" sz="1800" dirty="0">
                <a:latin typeface="Segoe UI" panose="020B0502040204020203" pitchFamily="34" charset="0"/>
                <a:cs typeface="Segoe UI" panose="020B0502040204020203" pitchFamily="34" charset="0"/>
              </a:rPr>
              <a:t>Information loss undermines analysis</a:t>
            </a:r>
          </a:p>
        </p:txBody>
      </p:sp>
      <p:sp>
        <p:nvSpPr>
          <p:cNvPr id="14" name="TextBox 13">
            <a:extLst>
              <a:ext uri="{FF2B5EF4-FFF2-40B4-BE49-F238E27FC236}">
                <a16:creationId xmlns:a16="http://schemas.microsoft.com/office/drawing/2014/main" xmlns="" id="{2FB0392F-EDFE-4A61-8928-881D90B954E2}"/>
              </a:ext>
            </a:extLst>
          </p:cNvPr>
          <p:cNvSpPr txBox="1"/>
          <p:nvPr/>
        </p:nvSpPr>
        <p:spPr>
          <a:xfrm>
            <a:off x="3433031" y="3736155"/>
            <a:ext cx="5267358" cy="1169551"/>
          </a:xfrm>
          <a:prstGeom prst="rect">
            <a:avLst/>
          </a:prstGeom>
          <a:noFill/>
        </p:spPr>
        <p:txBody>
          <a:bodyPr wrap="square" rtlCol="0">
            <a:spAutoFit/>
          </a:bodyPr>
          <a:lstStyle/>
          <a:p>
            <a:pPr algn="l"/>
            <a:r>
              <a:rPr lang="en-US" sz="1800" dirty="0">
                <a:latin typeface="Segoe UI" panose="020B0502040204020203" pitchFamily="34" charset="0"/>
                <a:cs typeface="Segoe UI" panose="020B0502040204020203" pitchFamily="34" charset="0"/>
              </a:rPr>
              <a:t>Use Cases:</a:t>
            </a:r>
          </a:p>
          <a:p>
            <a:pPr marL="342900" indent="-342900" algn="l">
              <a:buFont typeface="Arial" panose="020B0604020202020204" pitchFamily="34" charset="0"/>
              <a:buChar char="•"/>
            </a:pPr>
            <a:r>
              <a:rPr lang="en-US" sz="1800" dirty="0">
                <a:latin typeface="Segoe UI" panose="020B0502040204020203" pitchFamily="34" charset="0"/>
                <a:cs typeface="Segoe UI" panose="020B0502040204020203" pitchFamily="34" charset="0"/>
              </a:rPr>
              <a:t>“De-risk” datasets for sharing, publication and retention </a:t>
            </a:r>
            <a:r>
              <a:rPr lang="en-US" sz="1600" i="1" dirty="0">
                <a:latin typeface="Segoe UI" panose="020B0502040204020203" pitchFamily="34" charset="0"/>
                <a:cs typeface="Segoe UI" panose="020B0502040204020203" pitchFamily="34" charset="0"/>
              </a:rPr>
              <a:t>(under GDPR, anonymized data is not personal data)</a:t>
            </a:r>
            <a:endParaRPr lang="en-US" sz="1800" i="1" dirty="0">
              <a:latin typeface="Segoe UI" panose="020B0502040204020203" pitchFamily="34" charset="0"/>
              <a:cs typeface="Segoe UI" panose="020B0502040204020203" pitchFamily="34" charset="0"/>
            </a:endParaRPr>
          </a:p>
        </p:txBody>
      </p:sp>
      <p:sp>
        <p:nvSpPr>
          <p:cNvPr id="9" name="Title 2">
            <a:extLst>
              <a:ext uri="{FF2B5EF4-FFF2-40B4-BE49-F238E27FC236}">
                <a16:creationId xmlns:a16="http://schemas.microsoft.com/office/drawing/2014/main" xmlns="" id="{B3DD1245-DD22-4D79-BCFC-BE591C2FBA17}"/>
              </a:ext>
            </a:extLst>
          </p:cNvPr>
          <p:cNvSpPr>
            <a:spLocks noGrp="1"/>
          </p:cNvSpPr>
          <p:nvPr>
            <p:ph type="title"/>
          </p:nvPr>
        </p:nvSpPr>
        <p:spPr>
          <a:xfrm>
            <a:off x="239483" y="3740271"/>
            <a:ext cx="2524796" cy="948786"/>
          </a:xfrm>
        </p:spPr>
        <p:txBody>
          <a:bodyPr/>
          <a:lstStyle/>
          <a:p>
            <a:pPr algn="ctr"/>
            <a:r>
              <a:rPr lang="en-US" sz="3200" dirty="0"/>
              <a:t>Overview</a:t>
            </a:r>
            <a:endParaRPr lang="en-SG" sz="3200" dirty="0"/>
          </a:p>
        </p:txBody>
      </p:sp>
      <p:sp>
        <p:nvSpPr>
          <p:cNvPr id="2" name="Slide Number Placeholder 1"/>
          <p:cNvSpPr>
            <a:spLocks noGrp="1"/>
          </p:cNvSpPr>
          <p:nvPr>
            <p:ph type="sldNum" sz="quarter" idx="4"/>
          </p:nvPr>
        </p:nvSpPr>
        <p:spPr/>
        <p:txBody>
          <a:bodyPr/>
          <a:lstStyle/>
          <a:p>
            <a:fld id="{86CB4B4D-7CA3-9044-876B-883B54F8677D}" type="slidenum">
              <a:rPr lang="uk-UA" smtClean="0"/>
              <a:pPr/>
              <a:t>33</a:t>
            </a:fld>
            <a:endParaRPr lang="uk-UA" dirty="0"/>
          </a:p>
        </p:txBody>
      </p:sp>
    </p:spTree>
    <p:extLst>
      <p:ext uri="{BB962C8B-B14F-4D97-AF65-F5344CB8AC3E}">
        <p14:creationId xmlns:p14="http://schemas.microsoft.com/office/powerpoint/2010/main" val="323281737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6">
            <a:extLst>
              <a:ext uri="{FF2B5EF4-FFF2-40B4-BE49-F238E27FC236}">
                <a16:creationId xmlns:a16="http://schemas.microsoft.com/office/drawing/2014/main" xmlns="" id="{674E3EA6-5A46-4CCF-ABAF-0DE7BF1008E4}"/>
              </a:ext>
            </a:extLst>
          </p:cNvPr>
          <p:cNvPicPr>
            <a:picLocks noChangeAspect="1"/>
          </p:cNvPicPr>
          <p:nvPr/>
        </p:nvPicPr>
        <p:blipFill rotWithShape="1">
          <a:blip r:embed="rId3"/>
          <a:srcRect l="2006" t="1503" r="68793" b="52803"/>
          <a:stretch/>
        </p:blipFill>
        <p:spPr>
          <a:xfrm>
            <a:off x="501719" y="246749"/>
            <a:ext cx="2130049" cy="2943492"/>
          </a:xfrm>
          <a:prstGeom prst="rect">
            <a:avLst/>
          </a:prstGeom>
        </p:spPr>
      </p:pic>
      <p:sp>
        <p:nvSpPr>
          <p:cNvPr id="9" name="Title 2">
            <a:extLst>
              <a:ext uri="{FF2B5EF4-FFF2-40B4-BE49-F238E27FC236}">
                <a16:creationId xmlns:a16="http://schemas.microsoft.com/office/drawing/2014/main" xmlns="" id="{5FF1303E-196C-4436-82CB-B6DF4F76437B}"/>
              </a:ext>
            </a:extLst>
          </p:cNvPr>
          <p:cNvSpPr>
            <a:spLocks noGrp="1"/>
          </p:cNvSpPr>
          <p:nvPr>
            <p:ph type="title"/>
          </p:nvPr>
        </p:nvSpPr>
        <p:spPr>
          <a:xfrm>
            <a:off x="239483" y="3740271"/>
            <a:ext cx="2524796" cy="948786"/>
          </a:xfrm>
        </p:spPr>
        <p:txBody>
          <a:bodyPr/>
          <a:lstStyle/>
          <a:p>
            <a:pPr algn="ctr"/>
            <a:r>
              <a:rPr lang="en-US" sz="3200" dirty="0" smtClean="0"/>
              <a:t>Definition</a:t>
            </a:r>
            <a:endParaRPr lang="en-SG" sz="3200" dirty="0"/>
          </a:p>
        </p:txBody>
      </p:sp>
      <p:sp>
        <p:nvSpPr>
          <p:cNvPr id="2" name="Slide Number Placeholder 1"/>
          <p:cNvSpPr>
            <a:spLocks noGrp="1"/>
          </p:cNvSpPr>
          <p:nvPr>
            <p:ph type="sldNum" sz="quarter" idx="4"/>
          </p:nvPr>
        </p:nvSpPr>
        <p:spPr/>
        <p:txBody>
          <a:bodyPr/>
          <a:lstStyle/>
          <a:p>
            <a:fld id="{86CB4B4D-7CA3-9044-876B-883B54F8677D}" type="slidenum">
              <a:rPr lang="uk-UA" smtClean="0"/>
              <a:pPr/>
              <a:t>34</a:t>
            </a:fld>
            <a:endParaRPr lang="uk-UA" dirty="0"/>
          </a:p>
        </p:txBody>
      </p:sp>
      <p:sp>
        <p:nvSpPr>
          <p:cNvPr id="3" name="Rectangle 2"/>
          <p:cNvSpPr/>
          <p:nvPr/>
        </p:nvSpPr>
        <p:spPr>
          <a:xfrm>
            <a:off x="3229062" y="171523"/>
            <a:ext cx="5717428" cy="1600438"/>
          </a:xfrm>
          <a:prstGeom prst="rect">
            <a:avLst/>
          </a:prstGeom>
        </p:spPr>
        <p:txBody>
          <a:bodyPr wrap="square">
            <a:spAutoFit/>
          </a:bodyPr>
          <a:lstStyle/>
          <a:p>
            <a:pPr marL="171450" indent="-171450" algn="l">
              <a:buFont typeface="Arial" charset="0"/>
              <a:buChar char="•"/>
            </a:pPr>
            <a:r>
              <a:rPr lang="en-US" sz="1400" dirty="0"/>
              <a:t>Differential privacy is a mathematical technique of adding a controlled amount of randomness to a dataset to prevent anyone from obtaining information about individuals in the </a:t>
            </a:r>
            <a:r>
              <a:rPr lang="en-US" sz="1400" dirty="0" smtClean="0"/>
              <a:t>dataset.</a:t>
            </a:r>
          </a:p>
          <a:p>
            <a:pPr marL="171450" indent="-171450" algn="l">
              <a:buFont typeface="Arial" charset="0"/>
              <a:buChar char="•"/>
            </a:pPr>
            <a:r>
              <a:rPr lang="en-US" sz="1400" dirty="0" smtClean="0"/>
              <a:t>Differential </a:t>
            </a:r>
            <a:r>
              <a:rPr lang="en-US" sz="1400" dirty="0"/>
              <a:t>privacy introduces a privacy loss parameter, often denoted as epsilon (</a:t>
            </a:r>
            <a:r>
              <a:rPr lang="en-US" sz="1400" dirty="0" err="1"/>
              <a:t>ε</a:t>
            </a:r>
            <a:r>
              <a:rPr lang="en-US" sz="1400" dirty="0"/>
              <a:t>), to the dataset. </a:t>
            </a:r>
            <a:r>
              <a:rPr lang="en-US" sz="1400" dirty="0" err="1"/>
              <a:t>ε</a:t>
            </a:r>
            <a:r>
              <a:rPr lang="en-US" sz="1400" dirty="0"/>
              <a:t> controls how much noise or randomness is added to the raw </a:t>
            </a:r>
            <a:r>
              <a:rPr lang="en-US" sz="1400" dirty="0" smtClean="0"/>
              <a:t>dataset.</a:t>
            </a:r>
          </a:p>
          <a:p>
            <a:pPr marL="171450" indent="-171450" algn="l">
              <a:buFont typeface="Arial" charset="0"/>
              <a:buChar char="•"/>
            </a:pPr>
            <a:endParaRPr lang="en-US" sz="1400" dirty="0"/>
          </a:p>
        </p:txBody>
      </p:sp>
      <p:sp>
        <p:nvSpPr>
          <p:cNvPr id="7" name="Rectangle 6"/>
          <p:cNvSpPr/>
          <p:nvPr/>
        </p:nvSpPr>
        <p:spPr>
          <a:xfrm>
            <a:off x="3279651" y="3339186"/>
            <a:ext cx="5717428" cy="1708160"/>
          </a:xfrm>
          <a:prstGeom prst="rect">
            <a:avLst/>
          </a:prstGeom>
        </p:spPr>
        <p:txBody>
          <a:bodyPr wrap="square">
            <a:spAutoFit/>
          </a:bodyPr>
          <a:lstStyle/>
          <a:p>
            <a:pPr marL="171450" lvl="4" indent="-171450" algn="l">
              <a:buFont typeface="Arial" charset="0"/>
              <a:buChar char="•"/>
            </a:pPr>
            <a:r>
              <a:rPr lang="en-US" sz="1200" dirty="0" smtClean="0"/>
              <a:t>Suppose you have a column in your dataset with “Yes”/”No” answers from individuals. For each individual:</a:t>
            </a:r>
          </a:p>
          <a:p>
            <a:pPr marL="357188" lvl="8" indent="-176213" algn="l">
              <a:buFont typeface="Arial" charset="0"/>
              <a:buChar char="•"/>
            </a:pPr>
            <a:r>
              <a:rPr lang="en-US" sz="1100" i="1" dirty="0">
                <a:solidFill>
                  <a:srgbClr val="292929"/>
                </a:solidFill>
                <a:latin typeface="Calibri" charset="0"/>
                <a:ea typeface="Calibri" charset="0"/>
                <a:cs typeface="Calibri" charset="0"/>
              </a:rPr>
              <a:t>Flip a </a:t>
            </a:r>
            <a:r>
              <a:rPr lang="en-US" sz="1100" i="1" dirty="0" smtClean="0">
                <a:solidFill>
                  <a:srgbClr val="292929"/>
                </a:solidFill>
                <a:latin typeface="Calibri" charset="0"/>
                <a:ea typeface="Calibri" charset="0"/>
                <a:cs typeface="Calibri" charset="0"/>
              </a:rPr>
              <a:t>coin.</a:t>
            </a:r>
          </a:p>
          <a:p>
            <a:pPr marL="357188" lvl="8" indent="-176213" algn="l">
              <a:buFont typeface="Arial" charset="0"/>
              <a:buChar char="•"/>
            </a:pPr>
            <a:r>
              <a:rPr lang="en-US" sz="1100" i="1" dirty="0" smtClean="0">
                <a:solidFill>
                  <a:srgbClr val="292929"/>
                </a:solidFill>
                <a:latin typeface="Calibri" charset="0"/>
                <a:ea typeface="Calibri" charset="0"/>
                <a:cs typeface="Calibri" charset="0"/>
              </a:rPr>
              <a:t>If </a:t>
            </a:r>
            <a:r>
              <a:rPr lang="en-US" sz="1100" i="1" dirty="0">
                <a:solidFill>
                  <a:srgbClr val="292929"/>
                </a:solidFill>
                <a:latin typeface="Calibri" charset="0"/>
                <a:ea typeface="Calibri" charset="0"/>
                <a:cs typeface="Calibri" charset="0"/>
              </a:rPr>
              <a:t>heads, return the answer in the entry.</a:t>
            </a:r>
          </a:p>
          <a:p>
            <a:pPr marL="357188" lvl="8" indent="-176213" algn="l">
              <a:buFont typeface="Arial" charset="0"/>
              <a:buChar char="•"/>
            </a:pPr>
            <a:r>
              <a:rPr lang="en-US" sz="1100" i="1" dirty="0">
                <a:solidFill>
                  <a:srgbClr val="292929"/>
                </a:solidFill>
                <a:latin typeface="Calibri" charset="0"/>
                <a:ea typeface="Calibri" charset="0"/>
                <a:cs typeface="Calibri" charset="0"/>
              </a:rPr>
              <a:t>If tails, then flip a second coin and return “yes” if heads and “no” if tails.</a:t>
            </a:r>
          </a:p>
          <a:p>
            <a:pPr marL="180975" lvl="7" indent="-174625" algn="l">
              <a:buFont typeface="Arial" charset="0"/>
              <a:buChar char="•"/>
            </a:pPr>
            <a:r>
              <a:rPr lang="en-US" sz="1200" dirty="0">
                <a:latin typeface="Calibri" charset="0"/>
                <a:ea typeface="Calibri" charset="0"/>
                <a:cs typeface="Calibri" charset="0"/>
              </a:rPr>
              <a:t>This process adds randomness to data. </a:t>
            </a:r>
            <a:r>
              <a:rPr lang="en-US" sz="1200" dirty="0" smtClean="0">
                <a:solidFill>
                  <a:srgbClr val="292929"/>
                </a:solidFill>
                <a:latin typeface="Calibri" charset="0"/>
                <a:ea typeface="Calibri" charset="0"/>
                <a:cs typeface="Calibri" charset="0"/>
              </a:rPr>
              <a:t>Now</a:t>
            </a:r>
            <a:r>
              <a:rPr lang="en-US" sz="1200" dirty="0">
                <a:solidFill>
                  <a:srgbClr val="292929"/>
                </a:solidFill>
                <a:latin typeface="Calibri" charset="0"/>
                <a:ea typeface="Calibri" charset="0"/>
                <a:cs typeface="Calibri" charset="0"/>
              </a:rPr>
              <a:t>, each person is protected with “plausible deniability”, because a person is plausible to deny the answer by the randomness of flipping a </a:t>
            </a:r>
            <a:r>
              <a:rPr lang="en-US" sz="1200" dirty="0" smtClean="0">
                <a:solidFill>
                  <a:srgbClr val="292929"/>
                </a:solidFill>
                <a:latin typeface="Calibri" charset="0"/>
                <a:ea typeface="Calibri" charset="0"/>
                <a:cs typeface="Calibri" charset="0"/>
              </a:rPr>
              <a:t>coin. </a:t>
            </a:r>
            <a:r>
              <a:rPr lang="en-US" sz="1200" dirty="0" smtClean="0">
                <a:latin typeface="Calibri" charset="0"/>
                <a:ea typeface="Calibri" charset="0"/>
                <a:cs typeface="Calibri" charset="0"/>
              </a:rPr>
              <a:t>For large enough data and with the information of the noise-adding mechanism, the dataset is still accurate in terms of aggregate measurements. </a:t>
            </a:r>
            <a:endParaRPr lang="en-US" sz="1200" dirty="0">
              <a:latin typeface="Calibri" charset="0"/>
              <a:ea typeface="Calibri" charset="0"/>
              <a:cs typeface="Calibri" charset="0"/>
            </a:endParaRPr>
          </a:p>
        </p:txBody>
      </p:sp>
      <p:pic>
        <p:nvPicPr>
          <p:cNvPr id="10" name="Picture 9"/>
          <p:cNvPicPr>
            <a:picLocks noChangeAspect="1"/>
          </p:cNvPicPr>
          <p:nvPr/>
        </p:nvPicPr>
        <p:blipFill>
          <a:blip r:embed="rId4"/>
          <a:stretch>
            <a:fillRect/>
          </a:stretch>
        </p:blipFill>
        <p:spPr>
          <a:xfrm>
            <a:off x="4491533" y="1656435"/>
            <a:ext cx="3455102" cy="1475284"/>
          </a:xfrm>
          <a:prstGeom prst="rect">
            <a:avLst/>
          </a:prstGeom>
        </p:spPr>
      </p:pic>
      <p:sp>
        <p:nvSpPr>
          <p:cNvPr id="11" name="Rectangle 10"/>
          <p:cNvSpPr/>
          <p:nvPr/>
        </p:nvSpPr>
        <p:spPr>
          <a:xfrm>
            <a:off x="3933084" y="3077576"/>
            <a:ext cx="4572000" cy="246221"/>
          </a:xfrm>
          <a:prstGeom prst="rect">
            <a:avLst/>
          </a:prstGeom>
        </p:spPr>
        <p:txBody>
          <a:bodyPr>
            <a:spAutoFit/>
          </a:bodyPr>
          <a:lstStyle/>
          <a:p>
            <a:r>
              <a:rPr lang="en-US" sz="1000" i="1" dirty="0"/>
              <a:t>Flow diagram of </a:t>
            </a:r>
            <a:r>
              <a:rPr lang="en-US" sz="1000" i="1" dirty="0" smtClean="0"/>
              <a:t>Differential Privacy algorithm </a:t>
            </a:r>
            <a:endParaRPr lang="en-US" sz="1000" i="1" dirty="0">
              <a:solidFill>
                <a:srgbClr val="292929"/>
              </a:solidFill>
              <a:latin typeface="charter" charset="0"/>
            </a:endParaRPr>
          </a:p>
        </p:txBody>
      </p:sp>
    </p:spTree>
    <p:extLst>
      <p:ext uri="{BB962C8B-B14F-4D97-AF65-F5344CB8AC3E}">
        <p14:creationId xmlns:p14="http://schemas.microsoft.com/office/powerpoint/2010/main" val="165213850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6">
            <a:extLst>
              <a:ext uri="{FF2B5EF4-FFF2-40B4-BE49-F238E27FC236}">
                <a16:creationId xmlns:a16="http://schemas.microsoft.com/office/drawing/2014/main" xmlns="" id="{674E3EA6-5A46-4CCF-ABAF-0DE7BF1008E4}"/>
              </a:ext>
            </a:extLst>
          </p:cNvPr>
          <p:cNvPicPr>
            <a:picLocks noChangeAspect="1"/>
          </p:cNvPicPr>
          <p:nvPr/>
        </p:nvPicPr>
        <p:blipFill rotWithShape="1">
          <a:blip r:embed="rId3"/>
          <a:srcRect l="2006" t="1503" r="68793" b="52803"/>
          <a:stretch/>
        </p:blipFill>
        <p:spPr>
          <a:xfrm>
            <a:off x="501719" y="246749"/>
            <a:ext cx="2130049" cy="2943492"/>
          </a:xfrm>
          <a:prstGeom prst="rect">
            <a:avLst/>
          </a:prstGeom>
        </p:spPr>
      </p:pic>
      <p:sp>
        <p:nvSpPr>
          <p:cNvPr id="9" name="Title 2">
            <a:extLst>
              <a:ext uri="{FF2B5EF4-FFF2-40B4-BE49-F238E27FC236}">
                <a16:creationId xmlns:a16="http://schemas.microsoft.com/office/drawing/2014/main" xmlns="" id="{5FF1303E-196C-4436-82CB-B6DF4F76437B}"/>
              </a:ext>
            </a:extLst>
          </p:cNvPr>
          <p:cNvSpPr>
            <a:spLocks noGrp="1"/>
          </p:cNvSpPr>
          <p:nvPr>
            <p:ph type="title"/>
          </p:nvPr>
        </p:nvSpPr>
        <p:spPr>
          <a:xfrm>
            <a:off x="239483" y="3740271"/>
            <a:ext cx="2524796" cy="948786"/>
          </a:xfrm>
        </p:spPr>
        <p:txBody>
          <a:bodyPr/>
          <a:lstStyle/>
          <a:p>
            <a:pPr algn="ctr"/>
            <a:r>
              <a:rPr lang="en-US" sz="3200" dirty="0"/>
              <a:t>Example</a:t>
            </a:r>
            <a:endParaRPr lang="en-SG" sz="3200" dirty="0"/>
          </a:p>
        </p:txBody>
      </p:sp>
      <p:sp>
        <p:nvSpPr>
          <p:cNvPr id="7" name="Content Placeholder 2">
            <a:extLst>
              <a:ext uri="{FF2B5EF4-FFF2-40B4-BE49-F238E27FC236}">
                <a16:creationId xmlns:a16="http://schemas.microsoft.com/office/drawing/2014/main" xmlns="" id="{A2CBCFDF-1CDB-4B03-B2E0-3F898DF75CD5}"/>
              </a:ext>
            </a:extLst>
          </p:cNvPr>
          <p:cNvSpPr txBox="1">
            <a:spLocks/>
          </p:cNvSpPr>
          <p:nvPr/>
        </p:nvSpPr>
        <p:spPr>
          <a:xfrm>
            <a:off x="3398271" y="323901"/>
            <a:ext cx="5598808" cy="2550159"/>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600"/>
              </a:spcBef>
              <a:buFont typeface="Arial" panose="020B0604020202020204" pitchFamily="34" charset="0"/>
              <a:buNone/>
            </a:pPr>
            <a:r>
              <a:rPr lang="en-SG" sz="1400" dirty="0">
                <a:latin typeface="Segoe UI" panose="020B0502040204020203" pitchFamily="34" charset="0"/>
                <a:cs typeface="Segoe UI" panose="020B0502040204020203" pitchFamily="34" charset="0"/>
              </a:rPr>
              <a:t>Achieving “</a:t>
            </a:r>
            <a:r>
              <a:rPr lang="el-GR" sz="1400" dirty="0">
                <a:latin typeface="Segoe UI" panose="020B0502040204020203" pitchFamily="34" charset="0"/>
                <a:cs typeface="Segoe UI" panose="020B0502040204020203" pitchFamily="34" charset="0"/>
              </a:rPr>
              <a:t>ϵ</a:t>
            </a:r>
            <a:r>
              <a:rPr lang="en-US" sz="1400" dirty="0">
                <a:latin typeface="Segoe UI" panose="020B0502040204020203" pitchFamily="34" charset="0"/>
                <a:cs typeface="Segoe UI" panose="020B0502040204020203" pitchFamily="34" charset="0"/>
              </a:rPr>
              <a:t>”</a:t>
            </a:r>
            <a:r>
              <a:rPr lang="en-SG" sz="1400" dirty="0">
                <a:latin typeface="Segoe UI" panose="020B0502040204020203" pitchFamily="34" charset="0"/>
                <a:cs typeface="Segoe UI" panose="020B0502040204020203" pitchFamily="34" charset="0"/>
              </a:rPr>
              <a:t>:</a:t>
            </a:r>
          </a:p>
          <a:p>
            <a:pPr marL="182563" indent="-182563">
              <a:spcBef>
                <a:spcPts val="600"/>
              </a:spcBef>
            </a:pPr>
            <a:r>
              <a:rPr lang="en-SG" sz="1400" dirty="0">
                <a:latin typeface="Segoe UI" panose="020B0502040204020203" pitchFamily="34" charset="0"/>
                <a:cs typeface="Segoe UI" panose="020B0502040204020203" pitchFamily="34" charset="0"/>
              </a:rPr>
              <a:t>Global: </a:t>
            </a:r>
          </a:p>
          <a:p>
            <a:pPr marL="0" indent="0">
              <a:spcBef>
                <a:spcPts val="600"/>
              </a:spcBef>
              <a:buNone/>
            </a:pPr>
            <a:r>
              <a:rPr lang="en-SG" sz="1400" dirty="0">
                <a:latin typeface="Segoe UI" panose="020B0502040204020203" pitchFamily="34" charset="0"/>
                <a:cs typeface="Segoe UI" panose="020B0502040204020203" pitchFamily="34" charset="0"/>
              </a:rPr>
              <a:t>In a globally private system, one trusted party (or curator) has access to raw, private data from lots of different people. The curator does analysis on the raw data and adds noise to answers after the fact.</a:t>
            </a:r>
          </a:p>
          <a:p>
            <a:pPr marL="182563" indent="-182563">
              <a:spcBef>
                <a:spcPts val="600"/>
              </a:spcBef>
            </a:pPr>
            <a:r>
              <a:rPr lang="en-SG" sz="1400" dirty="0">
                <a:latin typeface="Segoe UI" panose="020B0502040204020203" pitchFamily="34" charset="0"/>
                <a:cs typeface="Segoe UI" panose="020B0502040204020203" pitchFamily="34" charset="0"/>
              </a:rPr>
              <a:t>Local: </a:t>
            </a:r>
          </a:p>
          <a:p>
            <a:pPr marL="0" indent="0">
              <a:spcBef>
                <a:spcPts val="600"/>
              </a:spcBef>
              <a:buNone/>
            </a:pPr>
            <a:r>
              <a:rPr lang="en-SG" sz="1400" dirty="0">
                <a:latin typeface="Segoe UI" panose="020B0502040204020203" pitchFamily="34" charset="0"/>
                <a:cs typeface="Segoe UI" panose="020B0502040204020203" pitchFamily="34" charset="0"/>
              </a:rPr>
              <a:t>With local privacy, there is no trusted party; each person is responsible for adding noise to their own data before they share it.</a:t>
            </a:r>
          </a:p>
        </p:txBody>
      </p:sp>
      <p:pic>
        <p:nvPicPr>
          <p:cNvPr id="10" name="Picture 2">
            <a:extLst>
              <a:ext uri="{FF2B5EF4-FFF2-40B4-BE49-F238E27FC236}">
                <a16:creationId xmlns:a16="http://schemas.microsoft.com/office/drawing/2014/main" xmlns="" id="{E564121C-CCE0-411E-8784-00E6E942708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4334106" y="2479605"/>
            <a:ext cx="3749191" cy="2521331"/>
          </a:xfrm>
          <a:prstGeom prst="rect">
            <a:avLst/>
          </a:prstGeom>
          <a:noFill/>
          <a:effectLst/>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4"/>
          </p:nvPr>
        </p:nvSpPr>
        <p:spPr/>
        <p:txBody>
          <a:bodyPr/>
          <a:lstStyle/>
          <a:p>
            <a:fld id="{86CB4B4D-7CA3-9044-876B-883B54F8677D}" type="slidenum">
              <a:rPr lang="uk-UA" smtClean="0"/>
              <a:pPr/>
              <a:t>35</a:t>
            </a:fld>
            <a:endParaRPr lang="uk-UA" dirty="0"/>
          </a:p>
        </p:txBody>
      </p:sp>
    </p:spTree>
    <p:extLst>
      <p:ext uri="{BB962C8B-B14F-4D97-AF65-F5344CB8AC3E}">
        <p14:creationId xmlns:p14="http://schemas.microsoft.com/office/powerpoint/2010/main" val="370991033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xmlns="" id="{B5652DD2-175C-455D-840A-149E0C8B897C}"/>
              </a:ext>
            </a:extLst>
          </p:cNvPr>
          <p:cNvSpPr txBox="1"/>
          <p:nvPr/>
        </p:nvSpPr>
        <p:spPr>
          <a:xfrm>
            <a:off x="3508648" y="353808"/>
            <a:ext cx="5381040" cy="1077218"/>
          </a:xfrm>
          <a:prstGeom prst="rect">
            <a:avLst/>
          </a:prstGeom>
          <a:noFill/>
        </p:spPr>
        <p:txBody>
          <a:bodyPr wrap="square" rtlCol="0">
            <a:spAutoFit/>
          </a:bodyPr>
          <a:lstStyle/>
          <a:p>
            <a:pPr algn="l"/>
            <a:r>
              <a:rPr lang="en-US" sz="1600" dirty="0">
                <a:latin typeface="Segoe UI" panose="020B0502040204020203" pitchFamily="34" charset="0"/>
                <a:cs typeface="Segoe UI" panose="020B0502040204020203" pitchFamily="34" charset="0"/>
              </a:rPr>
              <a:t>Pros:</a:t>
            </a:r>
          </a:p>
          <a:p>
            <a:pPr marL="342900" indent="-342900" algn="l">
              <a:buFont typeface="Arial" panose="020B0604020202020204" pitchFamily="34" charset="0"/>
              <a:buChar char="•"/>
            </a:pPr>
            <a:r>
              <a:rPr lang="en-US" sz="1600" dirty="0">
                <a:latin typeface="Segoe UI" panose="020B0502040204020203" pitchFamily="34" charset="0"/>
                <a:cs typeface="Segoe UI" panose="020B0502040204020203" pitchFamily="34" charset="0"/>
              </a:rPr>
              <a:t>Statistically measure privacy ‘leakage’</a:t>
            </a:r>
          </a:p>
          <a:p>
            <a:pPr marL="342900" indent="-342900" algn="l">
              <a:buFont typeface="Arial" panose="020B0604020202020204" pitchFamily="34" charset="0"/>
              <a:buChar char="•"/>
            </a:pPr>
            <a:r>
              <a:rPr lang="en-US" sz="1600" dirty="0">
                <a:latin typeface="Segoe UI" panose="020B0502040204020203" pitchFamily="34" charset="0"/>
                <a:cs typeface="Segoe UI" panose="020B0502040204020203" pitchFamily="34" charset="0"/>
              </a:rPr>
              <a:t>Computationally inexpensive </a:t>
            </a:r>
          </a:p>
          <a:p>
            <a:pPr marL="342900" indent="-342900" algn="l">
              <a:buFont typeface="Arial" panose="020B0604020202020204" pitchFamily="34" charset="0"/>
              <a:buChar char="•"/>
            </a:pPr>
            <a:r>
              <a:rPr lang="en-US" sz="1600" dirty="0">
                <a:latin typeface="Segoe UI" panose="020B0502040204020203" pitchFamily="34" charset="0"/>
                <a:cs typeface="Segoe UI" panose="020B0502040204020203" pitchFamily="34" charset="0"/>
              </a:rPr>
              <a:t>Fairly mature concept with multiple industry use cases</a:t>
            </a:r>
          </a:p>
        </p:txBody>
      </p:sp>
      <p:sp>
        <p:nvSpPr>
          <p:cNvPr id="13" name="TextBox 12">
            <a:extLst>
              <a:ext uri="{FF2B5EF4-FFF2-40B4-BE49-F238E27FC236}">
                <a16:creationId xmlns:a16="http://schemas.microsoft.com/office/drawing/2014/main" xmlns="" id="{E1D7A843-6B57-4E6F-A6B8-640A703A09AC}"/>
              </a:ext>
            </a:extLst>
          </p:cNvPr>
          <p:cNvSpPr txBox="1"/>
          <p:nvPr/>
        </p:nvSpPr>
        <p:spPr>
          <a:xfrm>
            <a:off x="3508648" y="1591958"/>
            <a:ext cx="5381040" cy="1569660"/>
          </a:xfrm>
          <a:prstGeom prst="rect">
            <a:avLst/>
          </a:prstGeom>
          <a:noFill/>
        </p:spPr>
        <p:txBody>
          <a:bodyPr wrap="square" rtlCol="0">
            <a:spAutoFit/>
          </a:bodyPr>
          <a:lstStyle/>
          <a:p>
            <a:pPr algn="l"/>
            <a:r>
              <a:rPr lang="en-US" sz="1600" dirty="0">
                <a:latin typeface="Segoe UI" panose="020B0502040204020203" pitchFamily="34" charset="0"/>
                <a:cs typeface="Segoe UI" panose="020B0502040204020203" pitchFamily="34" charset="0"/>
              </a:rPr>
              <a:t>Cons:</a:t>
            </a:r>
          </a:p>
          <a:p>
            <a:pPr marL="342900" indent="-342900" algn="l">
              <a:buFont typeface="Arial" panose="020B0604020202020204" pitchFamily="34" charset="0"/>
              <a:buChar char="•"/>
            </a:pPr>
            <a:r>
              <a:rPr lang="en-US" sz="1600" dirty="0">
                <a:latin typeface="Segoe UI" panose="020B0502040204020203" pitchFamily="34" charset="0"/>
                <a:cs typeface="Segoe UI" panose="020B0502040204020203" pitchFamily="34" charset="0"/>
              </a:rPr>
              <a:t>Adding noise directly creates a trade-off between precision and privacy</a:t>
            </a:r>
          </a:p>
          <a:p>
            <a:pPr marL="342900" lvl="3" indent="-342900" algn="l">
              <a:buFont typeface="Arial" panose="020B0604020202020204" pitchFamily="34" charset="0"/>
              <a:buChar char="•"/>
            </a:pPr>
            <a:r>
              <a:rPr lang="en-US" sz="1600" dirty="0">
                <a:latin typeface="Segoe UI" panose="020B0502040204020203" pitchFamily="34" charset="0"/>
                <a:cs typeface="Segoe UI" panose="020B0502040204020203" pitchFamily="34" charset="0"/>
              </a:rPr>
              <a:t>Best-suited to evaluating general trends, rather than anomaly detection (e.g. fraud analysis) or accurate pattern-matching (e.g. optical character recognition).</a:t>
            </a:r>
          </a:p>
        </p:txBody>
      </p:sp>
      <p:sp>
        <p:nvSpPr>
          <p:cNvPr id="14" name="TextBox 13">
            <a:extLst>
              <a:ext uri="{FF2B5EF4-FFF2-40B4-BE49-F238E27FC236}">
                <a16:creationId xmlns:a16="http://schemas.microsoft.com/office/drawing/2014/main" xmlns="" id="{2FB0392F-EDFE-4A61-8928-881D90B954E2}"/>
              </a:ext>
            </a:extLst>
          </p:cNvPr>
          <p:cNvSpPr txBox="1"/>
          <p:nvPr/>
        </p:nvSpPr>
        <p:spPr>
          <a:xfrm>
            <a:off x="3508647" y="3523879"/>
            <a:ext cx="5276907" cy="1323439"/>
          </a:xfrm>
          <a:prstGeom prst="rect">
            <a:avLst/>
          </a:prstGeom>
          <a:noFill/>
        </p:spPr>
        <p:txBody>
          <a:bodyPr wrap="square" rtlCol="0">
            <a:spAutoFit/>
          </a:bodyPr>
          <a:lstStyle/>
          <a:p>
            <a:pPr algn="l"/>
            <a:r>
              <a:rPr lang="en-US" sz="1600" dirty="0">
                <a:latin typeface="Segoe UI" panose="020B0502040204020203" pitchFamily="34" charset="0"/>
                <a:cs typeface="Segoe UI" panose="020B0502040204020203" pitchFamily="34" charset="0"/>
              </a:rPr>
              <a:t>Use Cases:</a:t>
            </a:r>
          </a:p>
          <a:p>
            <a:pPr marL="342900" indent="-342900" algn="l">
              <a:buFont typeface="Arial" panose="020B0604020202020204" pitchFamily="34" charset="0"/>
              <a:buChar char="•"/>
            </a:pPr>
            <a:r>
              <a:rPr lang="en-US" sz="1600" dirty="0">
                <a:latin typeface="Segoe UI" panose="020B0502040204020203" pitchFamily="34" charset="0"/>
                <a:cs typeface="Segoe UI" panose="020B0502040204020203" pitchFamily="34" charset="0"/>
              </a:rPr>
              <a:t>Enable sharing of datasets without infringing on individual privacy (e.g. US Federal Census, Apple autocomplete, Google COVID-19 Community Mobility Reports) </a:t>
            </a:r>
          </a:p>
        </p:txBody>
      </p:sp>
      <p:pic>
        <p:nvPicPr>
          <p:cNvPr id="8" name="Picture Placeholder 6">
            <a:extLst>
              <a:ext uri="{FF2B5EF4-FFF2-40B4-BE49-F238E27FC236}">
                <a16:creationId xmlns:a16="http://schemas.microsoft.com/office/drawing/2014/main" xmlns="" id="{674E3EA6-5A46-4CCF-ABAF-0DE7BF1008E4}"/>
              </a:ext>
            </a:extLst>
          </p:cNvPr>
          <p:cNvPicPr>
            <a:picLocks noChangeAspect="1"/>
          </p:cNvPicPr>
          <p:nvPr/>
        </p:nvPicPr>
        <p:blipFill rotWithShape="1">
          <a:blip r:embed="rId2"/>
          <a:srcRect l="2006" t="1503" r="68793" b="52803"/>
          <a:stretch/>
        </p:blipFill>
        <p:spPr>
          <a:xfrm>
            <a:off x="501719" y="246749"/>
            <a:ext cx="2130049" cy="2943492"/>
          </a:xfrm>
          <a:prstGeom prst="rect">
            <a:avLst/>
          </a:prstGeom>
        </p:spPr>
      </p:pic>
      <p:sp>
        <p:nvSpPr>
          <p:cNvPr id="9" name="Title 2">
            <a:extLst>
              <a:ext uri="{FF2B5EF4-FFF2-40B4-BE49-F238E27FC236}">
                <a16:creationId xmlns:a16="http://schemas.microsoft.com/office/drawing/2014/main" xmlns="" id="{5FF1303E-196C-4436-82CB-B6DF4F76437B}"/>
              </a:ext>
            </a:extLst>
          </p:cNvPr>
          <p:cNvSpPr>
            <a:spLocks noGrp="1"/>
          </p:cNvSpPr>
          <p:nvPr>
            <p:ph type="title"/>
          </p:nvPr>
        </p:nvSpPr>
        <p:spPr>
          <a:xfrm>
            <a:off x="239483" y="3740271"/>
            <a:ext cx="2524796" cy="948786"/>
          </a:xfrm>
        </p:spPr>
        <p:txBody>
          <a:bodyPr/>
          <a:lstStyle/>
          <a:p>
            <a:pPr algn="ctr"/>
            <a:r>
              <a:rPr lang="en-US" sz="3200" dirty="0"/>
              <a:t>Overview</a:t>
            </a:r>
            <a:endParaRPr lang="en-SG" sz="3200" dirty="0"/>
          </a:p>
        </p:txBody>
      </p:sp>
      <p:sp>
        <p:nvSpPr>
          <p:cNvPr id="2" name="Slide Number Placeholder 1"/>
          <p:cNvSpPr>
            <a:spLocks noGrp="1"/>
          </p:cNvSpPr>
          <p:nvPr>
            <p:ph type="sldNum" sz="quarter" idx="4"/>
          </p:nvPr>
        </p:nvSpPr>
        <p:spPr/>
        <p:txBody>
          <a:bodyPr/>
          <a:lstStyle/>
          <a:p>
            <a:fld id="{86CB4B4D-7CA3-9044-876B-883B54F8677D}" type="slidenum">
              <a:rPr lang="uk-UA" smtClean="0"/>
              <a:pPr/>
              <a:t>36</a:t>
            </a:fld>
            <a:endParaRPr lang="uk-UA" dirty="0"/>
          </a:p>
        </p:txBody>
      </p:sp>
    </p:spTree>
    <p:extLst>
      <p:ext uri="{BB962C8B-B14F-4D97-AF65-F5344CB8AC3E}">
        <p14:creationId xmlns:p14="http://schemas.microsoft.com/office/powerpoint/2010/main" val="385128238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xmlns="" id="{7190E24B-11BC-4950-B8E9-558AE85EC69C}"/>
              </a:ext>
            </a:extLst>
          </p:cNvPr>
          <p:cNvSpPr>
            <a:spLocks noGrp="1"/>
          </p:cNvSpPr>
          <p:nvPr>
            <p:ph type="title"/>
          </p:nvPr>
        </p:nvSpPr>
        <p:spPr/>
        <p:txBody>
          <a:bodyPr/>
          <a:lstStyle/>
          <a:p>
            <a:r>
              <a:rPr lang="en-US" dirty="0"/>
              <a:t>Federated Analysis/Learning – </a:t>
            </a:r>
            <a:r>
              <a:rPr lang="en-US" dirty="0" smtClean="0"/>
              <a:t>Illustration</a:t>
            </a:r>
            <a:endParaRPr lang="en-SG" dirty="0"/>
          </a:p>
        </p:txBody>
      </p:sp>
      <p:pic>
        <p:nvPicPr>
          <p:cNvPr id="6" name="Picture 5">
            <a:extLst>
              <a:ext uri="{FF2B5EF4-FFF2-40B4-BE49-F238E27FC236}">
                <a16:creationId xmlns:a16="http://schemas.microsoft.com/office/drawing/2014/main" xmlns="" id="{EDCC2F27-4D8C-4273-BA3B-30333004403A}"/>
              </a:ext>
            </a:extLst>
          </p:cNvPr>
          <p:cNvPicPr>
            <a:picLocks noChangeAspect="1"/>
          </p:cNvPicPr>
          <p:nvPr/>
        </p:nvPicPr>
        <p:blipFill>
          <a:blip r:embed="rId3"/>
          <a:stretch>
            <a:fillRect/>
          </a:stretch>
        </p:blipFill>
        <p:spPr>
          <a:xfrm>
            <a:off x="136958" y="1435511"/>
            <a:ext cx="2776370" cy="1799302"/>
          </a:xfrm>
          <a:prstGeom prst="rect">
            <a:avLst/>
          </a:prstGeom>
        </p:spPr>
      </p:pic>
      <p:pic>
        <p:nvPicPr>
          <p:cNvPr id="7" name="Picture 6">
            <a:extLst>
              <a:ext uri="{FF2B5EF4-FFF2-40B4-BE49-F238E27FC236}">
                <a16:creationId xmlns:a16="http://schemas.microsoft.com/office/drawing/2014/main" xmlns="" id="{6395B216-49AD-46F2-89F0-15A8E159142A}"/>
              </a:ext>
            </a:extLst>
          </p:cNvPr>
          <p:cNvPicPr>
            <a:picLocks noChangeAspect="1"/>
          </p:cNvPicPr>
          <p:nvPr/>
        </p:nvPicPr>
        <p:blipFill>
          <a:blip r:embed="rId4"/>
          <a:stretch>
            <a:fillRect/>
          </a:stretch>
        </p:blipFill>
        <p:spPr>
          <a:xfrm>
            <a:off x="6213987" y="1435511"/>
            <a:ext cx="2636020" cy="2594751"/>
          </a:xfrm>
          <a:prstGeom prst="rect">
            <a:avLst/>
          </a:prstGeom>
        </p:spPr>
      </p:pic>
      <p:pic>
        <p:nvPicPr>
          <p:cNvPr id="8" name="Picture 7">
            <a:extLst>
              <a:ext uri="{FF2B5EF4-FFF2-40B4-BE49-F238E27FC236}">
                <a16:creationId xmlns:a16="http://schemas.microsoft.com/office/drawing/2014/main" xmlns="" id="{40AB6079-A51F-40B4-B642-80F2D4F4DF96}"/>
              </a:ext>
            </a:extLst>
          </p:cNvPr>
          <p:cNvPicPr>
            <a:picLocks noChangeAspect="1"/>
          </p:cNvPicPr>
          <p:nvPr/>
        </p:nvPicPr>
        <p:blipFill>
          <a:blip r:embed="rId5"/>
          <a:stretch>
            <a:fillRect/>
          </a:stretch>
        </p:blipFill>
        <p:spPr>
          <a:xfrm>
            <a:off x="3168825" y="1414028"/>
            <a:ext cx="2789665" cy="2656028"/>
          </a:xfrm>
          <a:prstGeom prst="rect">
            <a:avLst/>
          </a:prstGeom>
        </p:spPr>
      </p:pic>
      <p:sp>
        <p:nvSpPr>
          <p:cNvPr id="4" name="Rectangle 3">
            <a:extLst>
              <a:ext uri="{FF2B5EF4-FFF2-40B4-BE49-F238E27FC236}">
                <a16:creationId xmlns:a16="http://schemas.microsoft.com/office/drawing/2014/main" xmlns="" id="{AA06279F-68FD-4850-B5C4-F2594AA1CB47}"/>
              </a:ext>
            </a:extLst>
          </p:cNvPr>
          <p:cNvSpPr/>
          <p:nvPr/>
        </p:nvSpPr>
        <p:spPr>
          <a:xfrm>
            <a:off x="499060" y="4176264"/>
            <a:ext cx="2052165" cy="338554"/>
          </a:xfrm>
          <a:prstGeom prst="rect">
            <a:avLst/>
          </a:prstGeom>
        </p:spPr>
        <p:txBody>
          <a:bodyPr wrap="none">
            <a:spAutoFit/>
          </a:bodyPr>
          <a:lstStyle/>
          <a:p>
            <a:r>
              <a:rPr lang="en-SG" sz="1600" i="1" dirty="0">
                <a:latin typeface="+mj-lt"/>
              </a:rPr>
              <a:t>Individual databases</a:t>
            </a:r>
          </a:p>
        </p:txBody>
      </p:sp>
      <p:sp>
        <p:nvSpPr>
          <p:cNvPr id="9" name="Rectangle 8">
            <a:extLst>
              <a:ext uri="{FF2B5EF4-FFF2-40B4-BE49-F238E27FC236}">
                <a16:creationId xmlns:a16="http://schemas.microsoft.com/office/drawing/2014/main" xmlns="" id="{1F80E6A3-676A-4886-8EDF-2D8178AB09DA}"/>
              </a:ext>
            </a:extLst>
          </p:cNvPr>
          <p:cNvSpPr/>
          <p:nvPr/>
        </p:nvSpPr>
        <p:spPr>
          <a:xfrm>
            <a:off x="3678224" y="4176264"/>
            <a:ext cx="1745991" cy="338554"/>
          </a:xfrm>
          <a:prstGeom prst="rect">
            <a:avLst/>
          </a:prstGeom>
        </p:spPr>
        <p:txBody>
          <a:bodyPr wrap="none">
            <a:spAutoFit/>
          </a:bodyPr>
          <a:lstStyle/>
          <a:p>
            <a:r>
              <a:rPr lang="en-SG" sz="1600" i="1" dirty="0">
                <a:latin typeface="+mj-lt"/>
              </a:rPr>
              <a:t>Central database</a:t>
            </a:r>
          </a:p>
        </p:txBody>
      </p:sp>
      <p:sp>
        <p:nvSpPr>
          <p:cNvPr id="10" name="Rectangle 9">
            <a:extLst>
              <a:ext uri="{FF2B5EF4-FFF2-40B4-BE49-F238E27FC236}">
                <a16:creationId xmlns:a16="http://schemas.microsoft.com/office/drawing/2014/main" xmlns="" id="{3FD1F42C-42F3-409F-A162-6D8209AC0385}"/>
              </a:ext>
            </a:extLst>
          </p:cNvPr>
          <p:cNvSpPr/>
          <p:nvPr/>
        </p:nvSpPr>
        <p:spPr>
          <a:xfrm>
            <a:off x="6269095" y="4176264"/>
            <a:ext cx="2270172" cy="584775"/>
          </a:xfrm>
          <a:prstGeom prst="rect">
            <a:avLst/>
          </a:prstGeom>
        </p:spPr>
        <p:txBody>
          <a:bodyPr wrap="none">
            <a:spAutoFit/>
          </a:bodyPr>
          <a:lstStyle/>
          <a:p>
            <a:r>
              <a:rPr lang="en-SG" sz="1600" i="1" dirty="0">
                <a:latin typeface="+mj-lt"/>
              </a:rPr>
              <a:t>Individual databases </a:t>
            </a:r>
          </a:p>
          <a:p>
            <a:r>
              <a:rPr lang="en-SG" sz="1600" i="1" dirty="0">
                <a:latin typeface="+mj-lt"/>
              </a:rPr>
              <a:t>with federated analysis</a:t>
            </a:r>
          </a:p>
        </p:txBody>
      </p:sp>
      <p:sp>
        <p:nvSpPr>
          <p:cNvPr id="11" name="Slide Number Placeholder 10"/>
          <p:cNvSpPr>
            <a:spLocks noGrp="1"/>
          </p:cNvSpPr>
          <p:nvPr>
            <p:ph type="sldNum" sz="quarter" idx="4"/>
          </p:nvPr>
        </p:nvSpPr>
        <p:spPr/>
        <p:txBody>
          <a:bodyPr/>
          <a:lstStyle/>
          <a:p>
            <a:fld id="{86CB4B4D-7CA3-9044-876B-883B54F8677D}" type="slidenum">
              <a:rPr lang="uk-UA" smtClean="0"/>
              <a:pPr/>
              <a:t>37</a:t>
            </a:fld>
            <a:endParaRPr lang="uk-UA" dirty="0"/>
          </a:p>
        </p:txBody>
      </p:sp>
    </p:spTree>
    <p:extLst>
      <p:ext uri="{BB962C8B-B14F-4D97-AF65-F5344CB8AC3E}">
        <p14:creationId xmlns:p14="http://schemas.microsoft.com/office/powerpoint/2010/main" val="35501560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6">
            <a:extLst>
              <a:ext uri="{FF2B5EF4-FFF2-40B4-BE49-F238E27FC236}">
                <a16:creationId xmlns:a16="http://schemas.microsoft.com/office/drawing/2014/main" xmlns="" id="{54D0CD1C-10D1-4B55-9BC3-8B21A42B2C17}"/>
              </a:ext>
            </a:extLst>
          </p:cNvPr>
          <p:cNvPicPr>
            <a:picLocks noGrp="1" noChangeAspect="1"/>
          </p:cNvPicPr>
          <p:nvPr>
            <p:ph type="pic" sz="quarter" idx="11"/>
          </p:nvPr>
        </p:nvPicPr>
        <p:blipFill rotWithShape="1">
          <a:blip r:embed="rId3"/>
          <a:srcRect l="35505" t="1441" r="35393" b="52901"/>
          <a:stretch/>
        </p:blipFill>
        <p:spPr>
          <a:xfrm>
            <a:off x="481781" y="1100573"/>
            <a:ext cx="2123768" cy="2942353"/>
          </a:xfrm>
          <a:prstGeom prst="rect">
            <a:avLst/>
          </a:prstGeom>
        </p:spPr>
      </p:pic>
      <p:sp>
        <p:nvSpPr>
          <p:cNvPr id="7" name="TextBox 6">
            <a:extLst>
              <a:ext uri="{FF2B5EF4-FFF2-40B4-BE49-F238E27FC236}">
                <a16:creationId xmlns:a16="http://schemas.microsoft.com/office/drawing/2014/main" xmlns="" id="{AEAC4631-857F-4577-9238-49EC253DD097}"/>
              </a:ext>
            </a:extLst>
          </p:cNvPr>
          <p:cNvSpPr txBox="1"/>
          <p:nvPr/>
        </p:nvSpPr>
        <p:spPr>
          <a:xfrm>
            <a:off x="3508648" y="353808"/>
            <a:ext cx="5381040" cy="1077218"/>
          </a:xfrm>
          <a:prstGeom prst="rect">
            <a:avLst/>
          </a:prstGeom>
          <a:noFill/>
        </p:spPr>
        <p:txBody>
          <a:bodyPr wrap="square" rtlCol="0">
            <a:spAutoFit/>
          </a:bodyPr>
          <a:lstStyle/>
          <a:p>
            <a:pPr algn="l"/>
            <a:r>
              <a:rPr lang="en-US" sz="1600" dirty="0">
                <a:latin typeface="Segoe UI" panose="020B0502040204020203" pitchFamily="34" charset="0"/>
                <a:cs typeface="Segoe UI" panose="020B0502040204020203" pitchFamily="34" charset="0"/>
              </a:rPr>
              <a:t>Pros:</a:t>
            </a:r>
          </a:p>
          <a:p>
            <a:pPr marL="342900" indent="-342900" algn="l">
              <a:buFont typeface="Arial" panose="020B0604020202020204" pitchFamily="34" charset="0"/>
              <a:buChar char="•"/>
            </a:pPr>
            <a:r>
              <a:rPr lang="en-US" sz="1600" dirty="0">
                <a:latin typeface="Segoe UI" panose="020B0502040204020203" pitchFamily="34" charset="0"/>
                <a:cs typeface="Segoe UI" panose="020B0502040204020203" pitchFamily="34" charset="0"/>
              </a:rPr>
              <a:t>Minimizes communication costs</a:t>
            </a:r>
          </a:p>
          <a:p>
            <a:pPr marL="342900" indent="-342900" algn="l">
              <a:buFont typeface="Arial" panose="020B0604020202020204" pitchFamily="34" charset="0"/>
              <a:buChar char="•"/>
            </a:pPr>
            <a:r>
              <a:rPr lang="en-US" sz="1600" dirty="0">
                <a:latin typeface="Segoe UI" panose="020B0502040204020203" pitchFamily="34" charset="0"/>
                <a:cs typeface="Segoe UI" panose="020B0502040204020203" pitchFamily="34" charset="0"/>
              </a:rPr>
              <a:t>Protects sensitive data within original source – share insights without sharing data</a:t>
            </a:r>
          </a:p>
        </p:txBody>
      </p:sp>
      <p:sp>
        <p:nvSpPr>
          <p:cNvPr id="8" name="TextBox 7">
            <a:extLst>
              <a:ext uri="{FF2B5EF4-FFF2-40B4-BE49-F238E27FC236}">
                <a16:creationId xmlns:a16="http://schemas.microsoft.com/office/drawing/2014/main" xmlns="" id="{A32753E1-97A2-470C-8D59-0743247D8070}"/>
              </a:ext>
            </a:extLst>
          </p:cNvPr>
          <p:cNvSpPr txBox="1"/>
          <p:nvPr/>
        </p:nvSpPr>
        <p:spPr>
          <a:xfrm>
            <a:off x="3508648" y="1792509"/>
            <a:ext cx="5381040" cy="1077218"/>
          </a:xfrm>
          <a:prstGeom prst="rect">
            <a:avLst/>
          </a:prstGeom>
          <a:noFill/>
        </p:spPr>
        <p:txBody>
          <a:bodyPr wrap="square" rtlCol="0">
            <a:spAutoFit/>
          </a:bodyPr>
          <a:lstStyle/>
          <a:p>
            <a:pPr algn="l"/>
            <a:r>
              <a:rPr lang="en-US" sz="1600" dirty="0">
                <a:latin typeface="Segoe UI" panose="020B0502040204020203" pitchFamily="34" charset="0"/>
                <a:cs typeface="Segoe UI" panose="020B0502040204020203" pitchFamily="34" charset="0"/>
              </a:rPr>
              <a:t>Cons:</a:t>
            </a:r>
          </a:p>
          <a:p>
            <a:pPr marL="342900" indent="-342900" algn="l">
              <a:buFont typeface="Arial" panose="020B0604020202020204" pitchFamily="34" charset="0"/>
              <a:buChar char="•"/>
            </a:pPr>
            <a:r>
              <a:rPr lang="en-US" sz="1600" dirty="0">
                <a:latin typeface="Segoe UI" panose="020B0502040204020203" pitchFamily="34" charset="0"/>
                <a:cs typeface="Segoe UI" panose="020B0502040204020203" pitchFamily="34" charset="0"/>
              </a:rPr>
              <a:t>Complexity of distributed systems</a:t>
            </a:r>
          </a:p>
          <a:p>
            <a:pPr marL="342900" indent="-342900" algn="l">
              <a:buFont typeface="Arial" panose="020B0604020202020204" pitchFamily="34" charset="0"/>
              <a:buChar char="•"/>
            </a:pPr>
            <a:r>
              <a:rPr lang="en-US" sz="1600" dirty="0">
                <a:latin typeface="Segoe UI" panose="020B0502040204020203" pitchFamily="34" charset="0"/>
                <a:cs typeface="Segoe UI" panose="020B0502040204020203" pitchFamily="34" charset="0"/>
              </a:rPr>
              <a:t>Requires scale – isolated datasets need to provide meaningful insights. </a:t>
            </a:r>
          </a:p>
        </p:txBody>
      </p:sp>
      <p:sp>
        <p:nvSpPr>
          <p:cNvPr id="9" name="TextBox 8">
            <a:extLst>
              <a:ext uri="{FF2B5EF4-FFF2-40B4-BE49-F238E27FC236}">
                <a16:creationId xmlns:a16="http://schemas.microsoft.com/office/drawing/2014/main" xmlns="" id="{C8406583-391D-4B44-A7F9-CD993C086975}"/>
              </a:ext>
            </a:extLst>
          </p:cNvPr>
          <p:cNvSpPr txBox="1"/>
          <p:nvPr/>
        </p:nvSpPr>
        <p:spPr>
          <a:xfrm>
            <a:off x="3508648" y="3523879"/>
            <a:ext cx="5267358" cy="1323439"/>
          </a:xfrm>
          <a:prstGeom prst="rect">
            <a:avLst/>
          </a:prstGeom>
          <a:noFill/>
        </p:spPr>
        <p:txBody>
          <a:bodyPr wrap="square" rtlCol="0">
            <a:spAutoFit/>
          </a:bodyPr>
          <a:lstStyle/>
          <a:p>
            <a:pPr algn="l"/>
            <a:r>
              <a:rPr lang="en-US" sz="1600" dirty="0">
                <a:latin typeface="Segoe UI" panose="020B0502040204020203" pitchFamily="34" charset="0"/>
                <a:cs typeface="Segoe UI" panose="020B0502040204020203" pitchFamily="34" charset="0"/>
              </a:rPr>
              <a:t>Use Cases:</a:t>
            </a:r>
          </a:p>
          <a:p>
            <a:pPr marL="342900" indent="-342900" algn="l">
              <a:buFont typeface="Arial" panose="020B0604020202020204" pitchFamily="34" charset="0"/>
              <a:buChar char="•"/>
            </a:pPr>
            <a:r>
              <a:rPr lang="en-US" sz="1600" dirty="0">
                <a:latin typeface="Segoe UI" panose="020B0502040204020203" pitchFamily="34" charset="0"/>
                <a:cs typeface="Segoe UI" panose="020B0502040204020203" pitchFamily="34" charset="0"/>
              </a:rPr>
              <a:t>Cases whereby data is locked (e.g. legislatively)</a:t>
            </a:r>
          </a:p>
          <a:p>
            <a:pPr marL="342900" indent="-342900" algn="l">
              <a:buFont typeface="Arial" panose="020B0604020202020204" pitchFamily="34" charset="0"/>
              <a:buChar char="•"/>
            </a:pPr>
            <a:r>
              <a:rPr lang="en-US" sz="1600" dirty="0">
                <a:latin typeface="Segoe UI" panose="020B0502040204020203" pitchFamily="34" charset="0"/>
                <a:cs typeface="Segoe UI" panose="020B0502040204020203" pitchFamily="34" charset="0"/>
              </a:rPr>
              <a:t>Enable machine learning models from non-co-located data. </a:t>
            </a:r>
          </a:p>
          <a:p>
            <a:pPr marL="342900" indent="-342900" algn="l">
              <a:buFont typeface="Arial" panose="020B0604020202020204" pitchFamily="34" charset="0"/>
              <a:buChar char="•"/>
            </a:pPr>
            <a:endParaRPr lang="en-US" sz="1600" dirty="0">
              <a:latin typeface="Segoe UI" panose="020B0502040204020203" pitchFamily="34" charset="0"/>
              <a:cs typeface="Segoe UI" panose="020B0502040204020203" pitchFamily="34" charset="0"/>
            </a:endParaRPr>
          </a:p>
        </p:txBody>
      </p:sp>
      <p:sp>
        <p:nvSpPr>
          <p:cNvPr id="2" name="Slide Number Placeholder 1"/>
          <p:cNvSpPr>
            <a:spLocks noGrp="1"/>
          </p:cNvSpPr>
          <p:nvPr>
            <p:ph type="sldNum" sz="quarter" idx="4"/>
          </p:nvPr>
        </p:nvSpPr>
        <p:spPr/>
        <p:txBody>
          <a:bodyPr/>
          <a:lstStyle/>
          <a:p>
            <a:fld id="{86CB4B4D-7CA3-9044-876B-883B54F8677D}" type="slidenum">
              <a:rPr lang="uk-UA" smtClean="0"/>
              <a:pPr/>
              <a:t>38</a:t>
            </a:fld>
            <a:endParaRPr lang="uk-UA" dirty="0"/>
          </a:p>
        </p:txBody>
      </p:sp>
    </p:spTree>
    <p:extLst>
      <p:ext uri="{BB962C8B-B14F-4D97-AF65-F5344CB8AC3E}">
        <p14:creationId xmlns:p14="http://schemas.microsoft.com/office/powerpoint/2010/main" val="300798857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xmlns="" id="{7190E24B-11BC-4950-B8E9-558AE85EC69C}"/>
              </a:ext>
            </a:extLst>
          </p:cNvPr>
          <p:cNvSpPr>
            <a:spLocks noGrp="1"/>
          </p:cNvSpPr>
          <p:nvPr>
            <p:ph type="title"/>
          </p:nvPr>
        </p:nvSpPr>
        <p:spPr/>
        <p:txBody>
          <a:bodyPr/>
          <a:lstStyle/>
          <a:p>
            <a:r>
              <a:rPr lang="en-US" dirty="0"/>
              <a:t>Homomorphic encryption allows computation of data</a:t>
            </a:r>
            <a:br>
              <a:rPr lang="en-US" dirty="0"/>
            </a:br>
            <a:r>
              <a:rPr lang="en-US" dirty="0"/>
              <a:t>without the need to decrypt it.</a:t>
            </a:r>
            <a:endParaRPr lang="en-SG" dirty="0"/>
          </a:p>
        </p:txBody>
      </p:sp>
      <p:pic>
        <p:nvPicPr>
          <p:cNvPr id="12" name="Picture 11">
            <a:extLst>
              <a:ext uri="{FF2B5EF4-FFF2-40B4-BE49-F238E27FC236}">
                <a16:creationId xmlns:a16="http://schemas.microsoft.com/office/drawing/2014/main" xmlns="" id="{60DF5F10-5C42-426A-81B6-7A370C03C870}"/>
              </a:ext>
            </a:extLst>
          </p:cNvPr>
          <p:cNvPicPr>
            <a:picLocks noChangeAspect="1"/>
          </p:cNvPicPr>
          <p:nvPr/>
        </p:nvPicPr>
        <p:blipFill>
          <a:blip r:embed="rId3"/>
          <a:stretch>
            <a:fillRect/>
          </a:stretch>
        </p:blipFill>
        <p:spPr>
          <a:xfrm>
            <a:off x="1422519" y="3155653"/>
            <a:ext cx="6332220" cy="1360067"/>
          </a:xfrm>
          <a:prstGeom prst="rect">
            <a:avLst/>
          </a:prstGeom>
        </p:spPr>
      </p:pic>
      <p:pic>
        <p:nvPicPr>
          <p:cNvPr id="14" name="Picture 13">
            <a:extLst>
              <a:ext uri="{FF2B5EF4-FFF2-40B4-BE49-F238E27FC236}">
                <a16:creationId xmlns:a16="http://schemas.microsoft.com/office/drawing/2014/main" xmlns="" id="{E7BEED61-1A0D-49D9-8995-F85EF7D0F788}"/>
              </a:ext>
            </a:extLst>
          </p:cNvPr>
          <p:cNvPicPr>
            <a:picLocks noChangeAspect="1"/>
          </p:cNvPicPr>
          <p:nvPr/>
        </p:nvPicPr>
        <p:blipFill>
          <a:blip r:embed="rId4"/>
          <a:stretch>
            <a:fillRect/>
          </a:stretch>
        </p:blipFill>
        <p:spPr>
          <a:xfrm>
            <a:off x="1389260" y="1434815"/>
            <a:ext cx="6365479" cy="1498885"/>
          </a:xfrm>
          <a:prstGeom prst="rect">
            <a:avLst/>
          </a:prstGeom>
        </p:spPr>
      </p:pic>
      <p:sp>
        <p:nvSpPr>
          <p:cNvPr id="4" name="Slide Number Placeholder 3"/>
          <p:cNvSpPr>
            <a:spLocks noGrp="1"/>
          </p:cNvSpPr>
          <p:nvPr>
            <p:ph type="sldNum" sz="quarter" idx="4"/>
          </p:nvPr>
        </p:nvSpPr>
        <p:spPr/>
        <p:txBody>
          <a:bodyPr/>
          <a:lstStyle/>
          <a:p>
            <a:fld id="{86CB4B4D-7CA3-9044-876B-883B54F8677D}" type="slidenum">
              <a:rPr lang="uk-UA" smtClean="0"/>
              <a:pPr/>
              <a:t>39</a:t>
            </a:fld>
            <a:endParaRPr lang="uk-UA" dirty="0"/>
          </a:p>
        </p:txBody>
      </p:sp>
    </p:spTree>
    <p:extLst>
      <p:ext uri="{BB962C8B-B14F-4D97-AF65-F5344CB8AC3E}">
        <p14:creationId xmlns:p14="http://schemas.microsoft.com/office/powerpoint/2010/main" val="362463557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xmlns="" id="{101AC58D-9ED9-4590-BFC4-E3373894D5F9}"/>
              </a:ext>
            </a:extLst>
          </p:cNvPr>
          <p:cNvSpPr>
            <a:spLocks noGrp="1"/>
          </p:cNvSpPr>
          <p:nvPr>
            <p:ph type="body" sz="quarter" idx="17"/>
          </p:nvPr>
        </p:nvSpPr>
        <p:spPr>
          <a:xfrm>
            <a:off x="444499" y="1173246"/>
            <a:ext cx="7126340" cy="1289063"/>
          </a:xfrm>
        </p:spPr>
        <p:txBody>
          <a:bodyPr/>
          <a:lstStyle/>
          <a:p>
            <a:pPr algn="l"/>
            <a:r>
              <a:rPr lang="en-US" sz="2000" b="0" i="1" dirty="0"/>
              <a:t>"We need to use and share data as fully as possible to provide better public services. In doing so, we must also </a:t>
            </a:r>
            <a:r>
              <a:rPr lang="en-US" sz="2000" i="1" dirty="0"/>
              <a:t>protect the security of the data</a:t>
            </a:r>
            <a:r>
              <a:rPr lang="en-US" sz="2000" b="0" i="1" dirty="0"/>
              <a:t> and </a:t>
            </a:r>
            <a:r>
              <a:rPr lang="en-US" sz="2000" i="1" dirty="0"/>
              <a:t>preserve the privacy of individuals</a:t>
            </a:r>
            <a:r>
              <a:rPr lang="en-US" sz="2000" b="0" i="1" dirty="0"/>
              <a:t>, and yet not stifle digital innovation."</a:t>
            </a:r>
            <a:endParaRPr lang="en-SG" sz="2000" b="0" i="1" dirty="0"/>
          </a:p>
        </p:txBody>
      </p:sp>
      <p:sp>
        <p:nvSpPr>
          <p:cNvPr id="4" name="Rectangle 3">
            <a:extLst>
              <a:ext uri="{FF2B5EF4-FFF2-40B4-BE49-F238E27FC236}">
                <a16:creationId xmlns:a16="http://schemas.microsoft.com/office/drawing/2014/main" xmlns="" id="{6F8BA962-E373-4430-B5A8-82387283E708}"/>
              </a:ext>
            </a:extLst>
          </p:cNvPr>
          <p:cNvSpPr/>
          <p:nvPr/>
        </p:nvSpPr>
        <p:spPr>
          <a:xfrm>
            <a:off x="525462" y="2852860"/>
            <a:ext cx="8093076" cy="1015663"/>
          </a:xfrm>
          <a:prstGeom prst="rect">
            <a:avLst/>
          </a:prstGeom>
        </p:spPr>
        <p:txBody>
          <a:bodyPr wrap="square">
            <a:spAutoFit/>
          </a:bodyPr>
          <a:lstStyle/>
          <a:p>
            <a:pPr marL="0" marR="0" lvl="0" indent="0" algn="r" defTabSz="366702" rtl="0" eaLnBrk="1" fontAlgn="auto" latinLnBrk="0" hangingPunct="0">
              <a:lnSpc>
                <a:spcPct val="100000"/>
              </a:lnSpc>
              <a:spcBef>
                <a:spcPts val="0"/>
              </a:spcBef>
              <a:spcAft>
                <a:spcPts val="0"/>
              </a:spcAft>
              <a:buClrTx/>
              <a:buSzTx/>
              <a:buFontTx/>
              <a:buNone/>
              <a:tabLst/>
              <a:defRPr/>
            </a:pPr>
            <a:r>
              <a:rPr kumimoji="0" lang="en-US" sz="2000" b="0" i="1" u="none" strike="noStrike" kern="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sym typeface="Arial"/>
              </a:rPr>
              <a:t> ”For our digital developments to go further – a </a:t>
            </a:r>
            <a:r>
              <a:rPr kumimoji="0" lang="en-US" sz="2000" b="1" i="1" u="none" strike="noStrike" kern="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sym typeface="Arial"/>
              </a:rPr>
              <a:t>foundation of trust </a:t>
            </a:r>
            <a:r>
              <a:rPr kumimoji="0" lang="en-US" sz="2000" b="0" i="1" u="none" strike="noStrike" kern="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sym typeface="Arial"/>
              </a:rPr>
              <a:t>is increasingly important…This is why Singapore will invest to build our capabilities in developing </a:t>
            </a:r>
            <a:r>
              <a:rPr kumimoji="0" lang="en-US" sz="2000" b="1" i="1" u="none" strike="noStrike" kern="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sym typeface="Arial"/>
              </a:rPr>
              <a:t>trust products and technologies</a:t>
            </a:r>
            <a:r>
              <a:rPr kumimoji="0" lang="en-US" sz="2000" b="0" i="1" u="none" strike="noStrike" kern="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sym typeface="Arial"/>
              </a:rPr>
              <a:t>.” </a:t>
            </a:r>
            <a:endParaRPr kumimoji="0" lang="en-SG" sz="2000" b="0" i="1" u="none" strike="noStrike" kern="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sym typeface="Arial"/>
            </a:endParaRPr>
          </a:p>
        </p:txBody>
      </p:sp>
      <p:pic>
        <p:nvPicPr>
          <p:cNvPr id="5" name="Picture 4">
            <a:extLst>
              <a:ext uri="{FF2B5EF4-FFF2-40B4-BE49-F238E27FC236}">
                <a16:creationId xmlns:a16="http://schemas.microsoft.com/office/drawing/2014/main" xmlns="" id="{C00DCDC6-BDE5-46C8-A170-82664C96237C}"/>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l="-32"/>
          <a:stretch/>
        </p:blipFill>
        <p:spPr>
          <a:xfrm>
            <a:off x="444499" y="3640921"/>
            <a:ext cx="823448" cy="823448"/>
          </a:xfrm>
          <a:prstGeom prst="ellipse">
            <a:avLst/>
          </a:prstGeom>
        </p:spPr>
      </p:pic>
      <p:pic>
        <p:nvPicPr>
          <p:cNvPr id="6" name="Picture 5">
            <a:extLst>
              <a:ext uri="{FF2B5EF4-FFF2-40B4-BE49-F238E27FC236}">
                <a16:creationId xmlns:a16="http://schemas.microsoft.com/office/drawing/2014/main" xmlns="" id="{35F6DA0A-747A-4DAF-B20F-E3CF26E278B2}"/>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7762875" y="1787020"/>
            <a:ext cx="774700" cy="774700"/>
          </a:xfrm>
          <a:prstGeom prst="ellipse">
            <a:avLst/>
          </a:prstGeom>
        </p:spPr>
      </p:pic>
    </p:spTree>
    <p:extLst>
      <p:ext uri="{BB962C8B-B14F-4D97-AF65-F5344CB8AC3E}">
        <p14:creationId xmlns:p14="http://schemas.microsoft.com/office/powerpoint/2010/main" val="166570710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a:extLst>
              <a:ext uri="{FF2B5EF4-FFF2-40B4-BE49-F238E27FC236}">
                <a16:creationId xmlns:a16="http://schemas.microsoft.com/office/drawing/2014/main" xmlns="" id="{AEB27FC1-25A1-47F9-BDF8-4DC36D112E57}"/>
              </a:ext>
            </a:extLst>
          </p:cNvPr>
          <p:cNvPicPr>
            <a:picLocks noChangeAspect="1"/>
          </p:cNvPicPr>
          <p:nvPr/>
        </p:nvPicPr>
        <p:blipFill rotWithShape="1">
          <a:blip r:embed="rId3"/>
          <a:srcRect l="69125" t="1442" r="1869" b="52579"/>
          <a:stretch/>
        </p:blipFill>
        <p:spPr>
          <a:xfrm>
            <a:off x="511277" y="1030293"/>
            <a:ext cx="2202426" cy="3082914"/>
          </a:xfrm>
          <a:prstGeom prst="rect">
            <a:avLst/>
          </a:prstGeom>
        </p:spPr>
      </p:pic>
      <p:sp>
        <p:nvSpPr>
          <p:cNvPr id="8" name="TextBox 7">
            <a:extLst>
              <a:ext uri="{FF2B5EF4-FFF2-40B4-BE49-F238E27FC236}">
                <a16:creationId xmlns:a16="http://schemas.microsoft.com/office/drawing/2014/main" xmlns="" id="{CD7A2D1F-5FA4-4CCD-9301-3205A2B99904}"/>
              </a:ext>
            </a:extLst>
          </p:cNvPr>
          <p:cNvSpPr txBox="1"/>
          <p:nvPr/>
        </p:nvSpPr>
        <p:spPr>
          <a:xfrm>
            <a:off x="3533488" y="291245"/>
            <a:ext cx="5267358" cy="707886"/>
          </a:xfrm>
          <a:prstGeom prst="rect">
            <a:avLst/>
          </a:prstGeom>
          <a:noFill/>
        </p:spPr>
        <p:txBody>
          <a:bodyPr wrap="square" rtlCol="0">
            <a:spAutoFit/>
          </a:bodyPr>
          <a:lstStyle/>
          <a:p>
            <a:pPr algn="l"/>
            <a:r>
              <a:rPr lang="en-US" sz="2000" dirty="0"/>
              <a:t>Pros:</a:t>
            </a:r>
          </a:p>
          <a:p>
            <a:pPr marL="342900" indent="-342900" algn="l">
              <a:buFont typeface="Arial" panose="020B0604020202020204" pitchFamily="34" charset="0"/>
              <a:buChar char="•"/>
            </a:pPr>
            <a:r>
              <a:rPr lang="en-US" sz="2000" dirty="0"/>
              <a:t>Resilient to data breaches</a:t>
            </a:r>
          </a:p>
        </p:txBody>
      </p:sp>
      <p:sp>
        <p:nvSpPr>
          <p:cNvPr id="9" name="TextBox 8">
            <a:extLst>
              <a:ext uri="{FF2B5EF4-FFF2-40B4-BE49-F238E27FC236}">
                <a16:creationId xmlns:a16="http://schemas.microsoft.com/office/drawing/2014/main" xmlns="" id="{FD4E2C25-0208-4D47-B4D0-F4B43A3F9058}"/>
              </a:ext>
            </a:extLst>
          </p:cNvPr>
          <p:cNvSpPr txBox="1"/>
          <p:nvPr/>
        </p:nvSpPr>
        <p:spPr>
          <a:xfrm>
            <a:off x="3533488" y="1250347"/>
            <a:ext cx="5267358" cy="1200329"/>
          </a:xfrm>
          <a:prstGeom prst="rect">
            <a:avLst/>
          </a:prstGeom>
          <a:noFill/>
        </p:spPr>
        <p:txBody>
          <a:bodyPr wrap="square" rtlCol="0">
            <a:spAutoFit/>
          </a:bodyPr>
          <a:lstStyle/>
          <a:p>
            <a:pPr algn="l"/>
            <a:r>
              <a:rPr lang="en-US" sz="1800" dirty="0"/>
              <a:t>Cons:</a:t>
            </a:r>
          </a:p>
          <a:p>
            <a:pPr marL="342900" indent="-342900" algn="l">
              <a:buFont typeface="Arial" panose="020B0604020202020204" pitchFamily="34" charset="0"/>
              <a:buChar char="•"/>
            </a:pPr>
            <a:r>
              <a:rPr lang="en-US" sz="1800" dirty="0"/>
              <a:t>Computationally demanding </a:t>
            </a:r>
          </a:p>
          <a:p>
            <a:pPr marL="342900" indent="-342900" algn="l">
              <a:buFont typeface="Arial" panose="020B0604020202020204" pitchFamily="34" charset="0"/>
              <a:buChar char="•"/>
            </a:pPr>
            <a:r>
              <a:rPr lang="en-US" sz="1800" dirty="0"/>
              <a:t>Limited operations (e.g. addition / multiplication)</a:t>
            </a:r>
          </a:p>
          <a:p>
            <a:pPr marL="342900" indent="-342900" algn="l">
              <a:buFont typeface="Arial" panose="020B0604020202020204" pitchFamily="34" charset="0"/>
              <a:buChar char="•"/>
            </a:pPr>
            <a:r>
              <a:rPr lang="en-US" sz="1800" dirty="0"/>
              <a:t>Does not free orgs from privacy </a:t>
            </a:r>
            <a:r>
              <a:rPr lang="en-US" sz="1800" dirty="0" smtClean="0"/>
              <a:t>obligations</a:t>
            </a:r>
            <a:endParaRPr lang="en-US" sz="1800" dirty="0"/>
          </a:p>
        </p:txBody>
      </p:sp>
      <p:sp>
        <p:nvSpPr>
          <p:cNvPr id="11" name="TextBox 10">
            <a:extLst>
              <a:ext uri="{FF2B5EF4-FFF2-40B4-BE49-F238E27FC236}">
                <a16:creationId xmlns:a16="http://schemas.microsoft.com/office/drawing/2014/main" xmlns="" id="{BECA771E-E0A9-4995-B558-EA47DE876F5F}"/>
              </a:ext>
            </a:extLst>
          </p:cNvPr>
          <p:cNvSpPr txBox="1"/>
          <p:nvPr/>
        </p:nvSpPr>
        <p:spPr>
          <a:xfrm>
            <a:off x="3283973" y="3073127"/>
            <a:ext cx="5566033" cy="1600438"/>
          </a:xfrm>
          <a:prstGeom prst="rect">
            <a:avLst/>
          </a:prstGeom>
          <a:noFill/>
        </p:spPr>
        <p:txBody>
          <a:bodyPr wrap="square" rtlCol="0">
            <a:spAutoFit/>
          </a:bodyPr>
          <a:lstStyle/>
          <a:p>
            <a:pPr algn="l"/>
            <a:r>
              <a:rPr lang="en-US" sz="1400" dirty="0">
                <a:latin typeface="Segoe UI" panose="020B0502040204020203" pitchFamily="34" charset="0"/>
                <a:cs typeface="Segoe UI" panose="020B0502040204020203" pitchFamily="34" charset="0"/>
              </a:rPr>
              <a:t>Use Cases:</a:t>
            </a:r>
            <a:endParaRPr lang="en-SG" sz="1400" dirty="0">
              <a:latin typeface="Segoe UI" panose="020B0502040204020203" pitchFamily="34" charset="0"/>
              <a:cs typeface="Segoe UI" panose="020B0502040204020203" pitchFamily="34" charset="0"/>
            </a:endParaRPr>
          </a:p>
          <a:p>
            <a:pPr marL="285750" indent="-285750" algn="l">
              <a:buFont typeface="Arial" panose="020B0604020202020204" pitchFamily="34" charset="0"/>
              <a:buChar char="•"/>
            </a:pPr>
            <a:r>
              <a:rPr lang="en-US" sz="1400" dirty="0">
                <a:latin typeface="Segoe UI" panose="020B0502040204020203" pitchFamily="34" charset="0"/>
                <a:cs typeface="Segoe UI" panose="020B0502040204020203" pitchFamily="34" charset="0"/>
              </a:rPr>
              <a:t>Third party has capabilities the data steward does not, and the third party wishes to provide their analytics as a service without sharing the underlying functions they are using </a:t>
            </a:r>
          </a:p>
          <a:p>
            <a:pPr marL="285750" indent="-285750" algn="l">
              <a:buFont typeface="Arial" panose="020B0604020202020204" pitchFamily="34" charset="0"/>
              <a:buChar char="•"/>
            </a:pPr>
            <a:r>
              <a:rPr lang="en-US" sz="1400" dirty="0">
                <a:latin typeface="Segoe UI" panose="020B0502040204020203" pitchFamily="34" charset="0"/>
                <a:cs typeface="Segoe UI" panose="020B0502040204020203" pitchFamily="34" charset="0"/>
              </a:rPr>
              <a:t>Third party has access to other, complementary data that the data steward does not have, and as a result is able to provide better analytics and insights than the steward could do independently. </a:t>
            </a:r>
          </a:p>
        </p:txBody>
      </p:sp>
      <p:sp>
        <p:nvSpPr>
          <p:cNvPr id="2" name="Slide Number Placeholder 1"/>
          <p:cNvSpPr>
            <a:spLocks noGrp="1"/>
          </p:cNvSpPr>
          <p:nvPr>
            <p:ph type="sldNum" sz="quarter" idx="4"/>
          </p:nvPr>
        </p:nvSpPr>
        <p:spPr/>
        <p:txBody>
          <a:bodyPr/>
          <a:lstStyle/>
          <a:p>
            <a:fld id="{86CB4B4D-7CA3-9044-876B-883B54F8677D}" type="slidenum">
              <a:rPr lang="uk-UA" smtClean="0"/>
              <a:pPr/>
              <a:t>40</a:t>
            </a:fld>
            <a:endParaRPr lang="uk-UA" dirty="0"/>
          </a:p>
        </p:txBody>
      </p:sp>
    </p:spTree>
    <p:extLst>
      <p:ext uri="{BB962C8B-B14F-4D97-AF65-F5344CB8AC3E}">
        <p14:creationId xmlns:p14="http://schemas.microsoft.com/office/powerpoint/2010/main" val="164690122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xmlns="" id="{077FAFB3-DA9F-49A1-9833-40DCB39310CE}"/>
              </a:ext>
            </a:extLst>
          </p:cNvPr>
          <p:cNvSpPr>
            <a:spLocks noGrp="1"/>
          </p:cNvSpPr>
          <p:nvPr>
            <p:ph type="title"/>
          </p:nvPr>
        </p:nvSpPr>
        <p:spPr>
          <a:xfrm>
            <a:off x="452966" y="0"/>
            <a:ext cx="8189282" cy="1127394"/>
          </a:xfrm>
        </p:spPr>
        <p:txBody>
          <a:bodyPr/>
          <a:lstStyle/>
          <a:p>
            <a:r>
              <a:rPr lang="en-US" dirty="0" smtClean="0"/>
              <a:t>Recap: Potential </a:t>
            </a:r>
            <a:r>
              <a:rPr lang="en-US" dirty="0"/>
              <a:t>benefits of PP-Tech</a:t>
            </a:r>
            <a:endParaRPr lang="en-SG" dirty="0"/>
          </a:p>
        </p:txBody>
      </p:sp>
      <p:grpSp>
        <p:nvGrpSpPr>
          <p:cNvPr id="13" name="Group 12">
            <a:extLst>
              <a:ext uri="{FF2B5EF4-FFF2-40B4-BE49-F238E27FC236}">
                <a16:creationId xmlns:a16="http://schemas.microsoft.com/office/drawing/2014/main" xmlns="" id="{4D735039-21CA-4B6A-9D39-A57141B255BA}"/>
              </a:ext>
            </a:extLst>
          </p:cNvPr>
          <p:cNvGrpSpPr/>
          <p:nvPr/>
        </p:nvGrpSpPr>
        <p:grpSpPr>
          <a:xfrm>
            <a:off x="228600" y="1347865"/>
            <a:ext cx="4008650" cy="1080000"/>
            <a:chOff x="1259632" y="1104"/>
            <a:chExt cx="2887662" cy="1732597"/>
          </a:xfrm>
        </p:grpSpPr>
        <p:sp>
          <p:nvSpPr>
            <p:cNvPr id="23" name="Rectangle 22">
              <a:extLst>
                <a:ext uri="{FF2B5EF4-FFF2-40B4-BE49-F238E27FC236}">
                  <a16:creationId xmlns:a16="http://schemas.microsoft.com/office/drawing/2014/main" xmlns="" id="{6BB0D51A-F4D6-4595-9FF8-59C1627C6458}"/>
                </a:ext>
              </a:extLst>
            </p:cNvPr>
            <p:cNvSpPr/>
            <p:nvPr/>
          </p:nvSpPr>
          <p:spPr>
            <a:xfrm>
              <a:off x="1259632" y="1104"/>
              <a:ext cx="2887662" cy="1732597"/>
            </a:xfrm>
            <a:prstGeom prst="rect">
              <a:avLst/>
            </a:pr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sp>
        <p:sp>
          <p:nvSpPr>
            <p:cNvPr id="24" name="TextBox 23">
              <a:extLst>
                <a:ext uri="{FF2B5EF4-FFF2-40B4-BE49-F238E27FC236}">
                  <a16:creationId xmlns:a16="http://schemas.microsoft.com/office/drawing/2014/main" xmlns="" id="{1A8ADEBE-4A2F-4C29-8735-7212D4B86DF3}"/>
                </a:ext>
              </a:extLst>
            </p:cNvPr>
            <p:cNvSpPr txBox="1"/>
            <p:nvPr/>
          </p:nvSpPr>
          <p:spPr>
            <a:xfrm>
              <a:off x="1259632" y="1104"/>
              <a:ext cx="2887662" cy="173259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4770" tIns="64770" rIns="64770" bIns="64770" numCol="1" spcCol="1270" anchor="ctr" anchorCtr="0">
              <a:noAutofit/>
            </a:bodyPr>
            <a:lstStyle/>
            <a:p>
              <a:pPr defTabSz="755650">
                <a:lnSpc>
                  <a:spcPct val="90000"/>
                </a:lnSpc>
                <a:spcBef>
                  <a:spcPct val="0"/>
                </a:spcBef>
              </a:pPr>
              <a:r>
                <a:rPr kumimoji="0" lang="en-US" sz="1800" b="1" i="0" u="none" strike="noStrike" kern="1200" cap="none" spc="0" normalizeH="0" baseline="0" noProof="0" dirty="0">
                  <a:ln>
                    <a:noFill/>
                  </a:ln>
                  <a:solidFill>
                    <a:prstClr val="white"/>
                  </a:solidFill>
                  <a:effectLst/>
                  <a:uLnTx/>
                  <a:uFillTx/>
                  <a:latin typeface="Segoe UI"/>
                  <a:ea typeface="+mn-ea"/>
                  <a:cs typeface="+mn-cs"/>
                  <a:sym typeface="Arial"/>
                </a:rPr>
                <a:t>Improve Data Sharing </a:t>
              </a:r>
              <a:r>
                <a:rPr kumimoji="0" lang="en-US" sz="1800" i="0" u="none" strike="noStrike" kern="1200" cap="none" spc="0" normalizeH="0" baseline="0" noProof="0" dirty="0">
                  <a:ln>
                    <a:noFill/>
                  </a:ln>
                  <a:solidFill>
                    <a:prstClr val="white"/>
                  </a:solidFill>
                  <a:effectLst/>
                  <a:uLnTx/>
                  <a:uFillTx/>
                  <a:latin typeface="Segoe UI"/>
                  <a:ea typeface="+mn-ea"/>
                  <a:cs typeface="+mn-cs"/>
                  <a:sym typeface="Arial"/>
                </a:rPr>
                <a:t>by </a:t>
              </a:r>
              <a:r>
                <a:rPr lang="en-US" sz="1800" kern="1200" dirty="0"/>
                <a:t>“de-risking” datasets for sharing within Government, and/or the private sector</a:t>
              </a:r>
              <a:endParaRPr lang="en-SG" sz="1800" kern="1200" dirty="0"/>
            </a:p>
          </p:txBody>
        </p:sp>
      </p:grpSp>
      <p:grpSp>
        <p:nvGrpSpPr>
          <p:cNvPr id="14" name="Group 13">
            <a:extLst>
              <a:ext uri="{FF2B5EF4-FFF2-40B4-BE49-F238E27FC236}">
                <a16:creationId xmlns:a16="http://schemas.microsoft.com/office/drawing/2014/main" xmlns="" id="{35D13B5D-8DC9-4FAD-8F84-49E7532B2AD1}"/>
              </a:ext>
            </a:extLst>
          </p:cNvPr>
          <p:cNvGrpSpPr/>
          <p:nvPr/>
        </p:nvGrpSpPr>
        <p:grpSpPr>
          <a:xfrm>
            <a:off x="4841357" y="1347390"/>
            <a:ext cx="4008650" cy="1080000"/>
            <a:chOff x="4436061" y="1104"/>
            <a:chExt cx="2887662" cy="1732597"/>
          </a:xfrm>
        </p:grpSpPr>
        <p:sp>
          <p:nvSpPr>
            <p:cNvPr id="21" name="Rectangle 20">
              <a:extLst>
                <a:ext uri="{FF2B5EF4-FFF2-40B4-BE49-F238E27FC236}">
                  <a16:creationId xmlns:a16="http://schemas.microsoft.com/office/drawing/2014/main" xmlns="" id="{8CB9E951-3F8D-491A-99B7-36CA8BB99B3A}"/>
                </a:ext>
              </a:extLst>
            </p:cNvPr>
            <p:cNvSpPr/>
            <p:nvPr/>
          </p:nvSpPr>
          <p:spPr>
            <a:xfrm>
              <a:off x="4436061" y="1104"/>
              <a:ext cx="2887662" cy="1732597"/>
            </a:xfrm>
            <a:prstGeom prst="rect">
              <a:avLst/>
            </a:prstGeom>
          </p:spPr>
          <p:style>
            <a:lnRef idx="2">
              <a:schemeClr val="lt1">
                <a:hueOff val="0"/>
                <a:satOff val="0"/>
                <a:lumOff val="0"/>
                <a:alphaOff val="0"/>
              </a:schemeClr>
            </a:lnRef>
            <a:fillRef idx="1">
              <a:schemeClr val="accent4">
                <a:hueOff val="-115112"/>
                <a:satOff val="16782"/>
                <a:lumOff val="16601"/>
                <a:alphaOff val="0"/>
              </a:schemeClr>
            </a:fillRef>
            <a:effectRef idx="0">
              <a:schemeClr val="accent4">
                <a:hueOff val="-115112"/>
                <a:satOff val="16782"/>
                <a:lumOff val="16601"/>
                <a:alphaOff val="0"/>
              </a:schemeClr>
            </a:effectRef>
            <a:fontRef idx="minor">
              <a:schemeClr val="lt1"/>
            </a:fontRef>
          </p:style>
        </p:sp>
        <p:sp>
          <p:nvSpPr>
            <p:cNvPr id="22" name="TextBox 21">
              <a:extLst>
                <a:ext uri="{FF2B5EF4-FFF2-40B4-BE49-F238E27FC236}">
                  <a16:creationId xmlns:a16="http://schemas.microsoft.com/office/drawing/2014/main" xmlns="" id="{EBC29916-867A-4F2F-9CFB-8EF643B7DAD9}"/>
                </a:ext>
              </a:extLst>
            </p:cNvPr>
            <p:cNvSpPr txBox="1"/>
            <p:nvPr/>
          </p:nvSpPr>
          <p:spPr>
            <a:xfrm>
              <a:off x="4436061" y="1104"/>
              <a:ext cx="2887662" cy="173259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4770" tIns="64770" rIns="64770" bIns="64770" numCol="1" spcCol="1270" anchor="ctr" anchorCtr="0">
              <a:noAutofit/>
            </a:bodyPr>
            <a:lstStyle/>
            <a:p>
              <a:pPr marL="0" lvl="0" indent="0" algn="ctr" defTabSz="755650">
                <a:lnSpc>
                  <a:spcPct val="90000"/>
                </a:lnSpc>
                <a:spcBef>
                  <a:spcPct val="0"/>
                </a:spcBef>
                <a:buNone/>
              </a:pPr>
              <a:r>
                <a:rPr lang="en-US" sz="1800" b="1" kern="1200" dirty="0"/>
                <a:t>Unlock new use cases </a:t>
              </a:r>
              <a:r>
                <a:rPr lang="en-US" sz="1800" kern="1200" dirty="0"/>
                <a:t>that would otherwise be impossible to capture due to concerns / regulations. </a:t>
              </a:r>
              <a:endParaRPr lang="en-SG" sz="1800" kern="1200" dirty="0"/>
            </a:p>
          </p:txBody>
        </p:sp>
      </p:grpSp>
      <p:grpSp>
        <p:nvGrpSpPr>
          <p:cNvPr id="15" name="Group 14">
            <a:extLst>
              <a:ext uri="{FF2B5EF4-FFF2-40B4-BE49-F238E27FC236}">
                <a16:creationId xmlns:a16="http://schemas.microsoft.com/office/drawing/2014/main" xmlns="" id="{93FA0A6F-6DB0-4D88-97FB-603BFCDB93A5}"/>
              </a:ext>
            </a:extLst>
          </p:cNvPr>
          <p:cNvGrpSpPr/>
          <p:nvPr/>
        </p:nvGrpSpPr>
        <p:grpSpPr>
          <a:xfrm>
            <a:off x="228600" y="2503835"/>
            <a:ext cx="4008650" cy="1080000"/>
            <a:chOff x="1259632" y="2022467"/>
            <a:chExt cx="2887662" cy="1732597"/>
          </a:xfrm>
        </p:grpSpPr>
        <p:sp>
          <p:nvSpPr>
            <p:cNvPr id="19" name="Rectangle 18">
              <a:extLst>
                <a:ext uri="{FF2B5EF4-FFF2-40B4-BE49-F238E27FC236}">
                  <a16:creationId xmlns:a16="http://schemas.microsoft.com/office/drawing/2014/main" xmlns="" id="{B6A51AD9-34E9-4519-973B-789FA0E4653E}"/>
                </a:ext>
              </a:extLst>
            </p:cNvPr>
            <p:cNvSpPr/>
            <p:nvPr/>
          </p:nvSpPr>
          <p:spPr>
            <a:xfrm>
              <a:off x="1259632" y="2022467"/>
              <a:ext cx="2887662" cy="1732597"/>
            </a:xfrm>
            <a:prstGeom prst="rect">
              <a:avLst/>
            </a:prstGeom>
          </p:spPr>
          <p:style>
            <a:lnRef idx="2">
              <a:schemeClr val="lt1">
                <a:hueOff val="0"/>
                <a:satOff val="0"/>
                <a:lumOff val="0"/>
                <a:alphaOff val="0"/>
              </a:schemeClr>
            </a:lnRef>
            <a:fillRef idx="1">
              <a:schemeClr val="accent4">
                <a:hueOff val="-230225"/>
                <a:satOff val="33565"/>
                <a:lumOff val="33203"/>
                <a:alphaOff val="0"/>
              </a:schemeClr>
            </a:fillRef>
            <a:effectRef idx="0">
              <a:schemeClr val="accent4">
                <a:hueOff val="-230225"/>
                <a:satOff val="33565"/>
                <a:lumOff val="33203"/>
                <a:alphaOff val="0"/>
              </a:schemeClr>
            </a:effectRef>
            <a:fontRef idx="minor">
              <a:schemeClr val="lt1"/>
            </a:fontRef>
          </p:style>
        </p:sp>
        <p:sp>
          <p:nvSpPr>
            <p:cNvPr id="20" name="TextBox 19">
              <a:extLst>
                <a:ext uri="{FF2B5EF4-FFF2-40B4-BE49-F238E27FC236}">
                  <a16:creationId xmlns:a16="http://schemas.microsoft.com/office/drawing/2014/main" xmlns="" id="{40760208-F6B7-44C5-B17C-A62D45F02519}"/>
                </a:ext>
              </a:extLst>
            </p:cNvPr>
            <p:cNvSpPr txBox="1"/>
            <p:nvPr/>
          </p:nvSpPr>
          <p:spPr>
            <a:xfrm>
              <a:off x="1259632" y="2022467"/>
              <a:ext cx="2887662" cy="173259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4770" tIns="64770" rIns="64770" bIns="64770" numCol="1" spcCol="1270" anchor="ctr" anchorCtr="0">
              <a:noAutofit/>
            </a:bodyPr>
            <a:lstStyle/>
            <a:p>
              <a:pPr marL="0" lvl="0" indent="0" algn="ctr" defTabSz="755650">
                <a:lnSpc>
                  <a:spcPct val="90000"/>
                </a:lnSpc>
                <a:spcBef>
                  <a:spcPct val="0"/>
                </a:spcBef>
                <a:buNone/>
              </a:pPr>
              <a:r>
                <a:rPr lang="en-US" sz="1800" b="1" kern="1200" dirty="0"/>
                <a:t>Enable protection of data </a:t>
              </a:r>
              <a:r>
                <a:rPr lang="en-US" sz="1800" kern="1200" dirty="0"/>
                <a:t>throughout data lifecycle; </a:t>
              </a:r>
              <a:r>
                <a:rPr kumimoji="0" lang="en-SG" sz="1800" b="0" u="none" strike="noStrike" kern="0" cap="none" spc="0" normalizeH="0" baseline="0" noProof="0" dirty="0">
                  <a:ln>
                    <a:noFill/>
                  </a:ln>
                  <a:solidFill>
                    <a:prstClr val="white"/>
                  </a:solidFill>
                  <a:effectLst/>
                  <a:uLnTx/>
                  <a:uFillTx/>
                  <a:latin typeface="Segoe UI"/>
                  <a:ea typeface="+mn-ea"/>
                  <a:cs typeface="+mn-cs"/>
                  <a:sym typeface="Arial"/>
                </a:rPr>
                <a:t>reduce impact of data breaches.</a:t>
              </a:r>
              <a:endParaRPr lang="en-SG" sz="1800" kern="1200" dirty="0"/>
            </a:p>
          </p:txBody>
        </p:sp>
      </p:grpSp>
      <p:grpSp>
        <p:nvGrpSpPr>
          <p:cNvPr id="16" name="Group 15">
            <a:extLst>
              <a:ext uri="{FF2B5EF4-FFF2-40B4-BE49-F238E27FC236}">
                <a16:creationId xmlns:a16="http://schemas.microsoft.com/office/drawing/2014/main" xmlns="" id="{098CD58A-AF61-4707-90E3-DA91BD79795F}"/>
              </a:ext>
            </a:extLst>
          </p:cNvPr>
          <p:cNvGrpSpPr/>
          <p:nvPr/>
        </p:nvGrpSpPr>
        <p:grpSpPr>
          <a:xfrm>
            <a:off x="4841357" y="2503835"/>
            <a:ext cx="4008650" cy="1080000"/>
            <a:chOff x="4436061" y="2022467"/>
            <a:chExt cx="2887662" cy="1732597"/>
          </a:xfrm>
          <a:solidFill>
            <a:schemeClr val="accent4">
              <a:lumMod val="60000"/>
              <a:lumOff val="40000"/>
            </a:schemeClr>
          </a:solidFill>
        </p:grpSpPr>
        <p:sp>
          <p:nvSpPr>
            <p:cNvPr id="17" name="Rectangle 16">
              <a:extLst>
                <a:ext uri="{FF2B5EF4-FFF2-40B4-BE49-F238E27FC236}">
                  <a16:creationId xmlns:a16="http://schemas.microsoft.com/office/drawing/2014/main" xmlns="" id="{58EDD228-4F31-4BD4-AF05-A97B07CBBC62}"/>
                </a:ext>
              </a:extLst>
            </p:cNvPr>
            <p:cNvSpPr/>
            <p:nvPr/>
          </p:nvSpPr>
          <p:spPr>
            <a:xfrm>
              <a:off x="4436061" y="2022467"/>
              <a:ext cx="2887662" cy="1732597"/>
            </a:xfrm>
            <a:prstGeom prst="rect">
              <a:avLst/>
            </a:prstGeom>
            <a:grpFill/>
          </p:spPr>
          <p:style>
            <a:lnRef idx="2">
              <a:schemeClr val="lt1">
                <a:hueOff val="0"/>
                <a:satOff val="0"/>
                <a:lumOff val="0"/>
                <a:alphaOff val="0"/>
              </a:schemeClr>
            </a:lnRef>
            <a:fillRef idx="1">
              <a:schemeClr val="accent4">
                <a:hueOff val="-345337"/>
                <a:satOff val="50347"/>
                <a:lumOff val="49804"/>
                <a:alphaOff val="0"/>
              </a:schemeClr>
            </a:fillRef>
            <a:effectRef idx="0">
              <a:schemeClr val="accent4">
                <a:hueOff val="-345337"/>
                <a:satOff val="50347"/>
                <a:lumOff val="49804"/>
                <a:alphaOff val="0"/>
              </a:schemeClr>
            </a:effectRef>
            <a:fontRef idx="minor">
              <a:schemeClr val="lt1"/>
            </a:fontRef>
          </p:style>
        </p:sp>
        <p:sp>
          <p:nvSpPr>
            <p:cNvPr id="18" name="TextBox 17">
              <a:extLst>
                <a:ext uri="{FF2B5EF4-FFF2-40B4-BE49-F238E27FC236}">
                  <a16:creationId xmlns:a16="http://schemas.microsoft.com/office/drawing/2014/main" xmlns="" id="{6AC8B9C5-CCFD-4047-A21B-A6F0979EE857}"/>
                </a:ext>
              </a:extLst>
            </p:cNvPr>
            <p:cNvSpPr txBox="1"/>
            <p:nvPr/>
          </p:nvSpPr>
          <p:spPr>
            <a:xfrm>
              <a:off x="4436061" y="2022467"/>
              <a:ext cx="2887662" cy="1732597"/>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64770" tIns="64770" rIns="64770" bIns="64770" numCol="1" spcCol="1270" anchor="ctr" anchorCtr="0">
              <a:noAutofit/>
            </a:bodyPr>
            <a:lstStyle/>
            <a:p>
              <a:pPr marL="0" lvl="0" indent="0" algn="ctr" defTabSz="755650">
                <a:lnSpc>
                  <a:spcPct val="90000"/>
                </a:lnSpc>
                <a:spcBef>
                  <a:spcPct val="0"/>
                </a:spcBef>
                <a:buNone/>
              </a:pPr>
              <a:r>
                <a:rPr lang="en-US" sz="1800" b="1" kern="1200" dirty="0"/>
                <a:t>Increase public trust</a:t>
              </a:r>
              <a:r>
                <a:rPr lang="en-US" sz="1800" kern="1200" dirty="0"/>
                <a:t>, confidence </a:t>
              </a:r>
            </a:p>
            <a:p>
              <a:pPr marL="0" lvl="0" indent="0" algn="ctr" defTabSz="755650">
                <a:lnSpc>
                  <a:spcPct val="90000"/>
                </a:lnSpc>
                <a:spcBef>
                  <a:spcPct val="0"/>
                </a:spcBef>
                <a:buNone/>
              </a:pPr>
              <a:r>
                <a:rPr lang="en-US" sz="1800" kern="1200" dirty="0"/>
                <a:t>and adoption of Smart Nation. </a:t>
              </a:r>
              <a:endParaRPr lang="en-SG" sz="1800" kern="1200" dirty="0"/>
            </a:p>
          </p:txBody>
        </p:sp>
      </p:grpSp>
      <p:sp>
        <p:nvSpPr>
          <p:cNvPr id="25" name="Oval 24">
            <a:extLst>
              <a:ext uri="{FF2B5EF4-FFF2-40B4-BE49-F238E27FC236}">
                <a16:creationId xmlns:a16="http://schemas.microsoft.com/office/drawing/2014/main" xmlns="" id="{6AA8BEDC-3A17-4989-8152-2DA6296C2ED8}"/>
              </a:ext>
            </a:extLst>
          </p:cNvPr>
          <p:cNvSpPr/>
          <p:nvPr/>
        </p:nvSpPr>
        <p:spPr>
          <a:xfrm>
            <a:off x="95250" y="1244158"/>
            <a:ext cx="368300" cy="3683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1</a:t>
            </a:r>
            <a:endParaRPr lang="en-SG" sz="2400" dirty="0">
              <a:solidFill>
                <a:schemeClr val="tx1"/>
              </a:solidFill>
            </a:endParaRPr>
          </a:p>
        </p:txBody>
      </p:sp>
      <p:sp>
        <p:nvSpPr>
          <p:cNvPr id="27" name="Oval 26">
            <a:extLst>
              <a:ext uri="{FF2B5EF4-FFF2-40B4-BE49-F238E27FC236}">
                <a16:creationId xmlns:a16="http://schemas.microsoft.com/office/drawing/2014/main" xmlns="" id="{6E26B9E5-E002-41BA-8706-E3A788D0F774}"/>
              </a:ext>
            </a:extLst>
          </p:cNvPr>
          <p:cNvSpPr/>
          <p:nvPr/>
        </p:nvSpPr>
        <p:spPr>
          <a:xfrm>
            <a:off x="95250" y="2426942"/>
            <a:ext cx="368300" cy="3683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3</a:t>
            </a:r>
            <a:endParaRPr lang="en-SG" sz="2400" dirty="0">
              <a:solidFill>
                <a:schemeClr val="tx1"/>
              </a:solidFill>
            </a:endParaRPr>
          </a:p>
        </p:txBody>
      </p:sp>
      <p:sp>
        <p:nvSpPr>
          <p:cNvPr id="28" name="Oval 27">
            <a:extLst>
              <a:ext uri="{FF2B5EF4-FFF2-40B4-BE49-F238E27FC236}">
                <a16:creationId xmlns:a16="http://schemas.microsoft.com/office/drawing/2014/main" xmlns="" id="{BEE73665-F88F-4854-B2D5-58482665DF6F}"/>
              </a:ext>
            </a:extLst>
          </p:cNvPr>
          <p:cNvSpPr/>
          <p:nvPr/>
        </p:nvSpPr>
        <p:spPr>
          <a:xfrm>
            <a:off x="4721459" y="2426942"/>
            <a:ext cx="368300" cy="3683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4</a:t>
            </a:r>
            <a:endParaRPr lang="en-SG" sz="2400" dirty="0">
              <a:solidFill>
                <a:schemeClr val="tx1"/>
              </a:solidFill>
            </a:endParaRPr>
          </a:p>
        </p:txBody>
      </p:sp>
      <p:sp>
        <p:nvSpPr>
          <p:cNvPr id="29" name="Oval 28">
            <a:extLst>
              <a:ext uri="{FF2B5EF4-FFF2-40B4-BE49-F238E27FC236}">
                <a16:creationId xmlns:a16="http://schemas.microsoft.com/office/drawing/2014/main" xmlns="" id="{707E34ED-1970-443C-B6D3-1058ADB21AC9}"/>
              </a:ext>
            </a:extLst>
          </p:cNvPr>
          <p:cNvSpPr/>
          <p:nvPr/>
        </p:nvSpPr>
        <p:spPr>
          <a:xfrm>
            <a:off x="4721459" y="1249774"/>
            <a:ext cx="368300" cy="3683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2</a:t>
            </a:r>
            <a:endParaRPr lang="en-SG" sz="2400" dirty="0">
              <a:solidFill>
                <a:schemeClr val="tx1"/>
              </a:solidFill>
            </a:endParaRPr>
          </a:p>
        </p:txBody>
      </p:sp>
      <p:sp>
        <p:nvSpPr>
          <p:cNvPr id="30" name="Rectangle 29">
            <a:extLst>
              <a:ext uri="{FF2B5EF4-FFF2-40B4-BE49-F238E27FC236}">
                <a16:creationId xmlns:a16="http://schemas.microsoft.com/office/drawing/2014/main" xmlns="" id="{3D676E62-B1DA-4C4F-BB05-59314CC8AADF}"/>
              </a:ext>
            </a:extLst>
          </p:cNvPr>
          <p:cNvSpPr/>
          <p:nvPr/>
        </p:nvSpPr>
        <p:spPr>
          <a:xfrm>
            <a:off x="997332" y="3846569"/>
            <a:ext cx="7073900" cy="1015663"/>
          </a:xfrm>
          <a:prstGeom prst="rect">
            <a:avLst/>
          </a:prstGeom>
          <a:solidFill>
            <a:schemeClr val="accent5">
              <a:lumMod val="20000"/>
              <a:lumOff val="80000"/>
            </a:schemeClr>
          </a:solidFill>
        </p:spPr>
        <p:txBody>
          <a:bodyPr wrap="square">
            <a:spAutoFit/>
          </a:bodyPr>
          <a:lstStyle/>
          <a:p>
            <a:r>
              <a:rPr lang="en-US" sz="2000" b="1" i="1" dirty="0"/>
              <a:t>“How might we leverage privacy-preserving technologies to unlock new use cases for data in the public sector, while upholding public trust in Smart Nation?”</a:t>
            </a:r>
          </a:p>
        </p:txBody>
      </p:sp>
      <p:sp>
        <p:nvSpPr>
          <p:cNvPr id="4" name="Slide Number Placeholder 3"/>
          <p:cNvSpPr>
            <a:spLocks noGrp="1"/>
          </p:cNvSpPr>
          <p:nvPr>
            <p:ph type="sldNum" sz="quarter" idx="4"/>
          </p:nvPr>
        </p:nvSpPr>
        <p:spPr/>
        <p:txBody>
          <a:bodyPr/>
          <a:lstStyle/>
          <a:p>
            <a:fld id="{86CB4B4D-7CA3-9044-876B-883B54F8677D}" type="slidenum">
              <a:rPr lang="uk-UA" smtClean="0"/>
              <a:pPr/>
              <a:t>41</a:t>
            </a:fld>
            <a:endParaRPr lang="uk-UA" dirty="0"/>
          </a:p>
        </p:txBody>
      </p:sp>
    </p:spTree>
    <p:extLst>
      <p:ext uri="{BB962C8B-B14F-4D97-AF65-F5344CB8AC3E}">
        <p14:creationId xmlns:p14="http://schemas.microsoft.com/office/powerpoint/2010/main" val="174364159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86CB4B4D-7CA3-9044-876B-883B54F8677D}" type="slidenum">
              <a:rPr lang="uk-UA" smtClean="0"/>
              <a:pPr/>
              <a:t>42</a:t>
            </a:fld>
            <a:endParaRPr lang="uk-UA" dirty="0"/>
          </a:p>
        </p:txBody>
      </p:sp>
      <p:sp>
        <p:nvSpPr>
          <p:cNvPr id="2" name="Title 1"/>
          <p:cNvSpPr>
            <a:spLocks noGrp="1"/>
          </p:cNvSpPr>
          <p:nvPr>
            <p:ph type="title"/>
          </p:nvPr>
        </p:nvSpPr>
        <p:spPr/>
        <p:txBody>
          <a:bodyPr/>
          <a:lstStyle/>
          <a:p>
            <a:r>
              <a:rPr lang="en-US" sz="3200" dirty="0" smtClean="0"/>
              <a:t>See you at 3.30pm! </a:t>
            </a:r>
            <a:endParaRPr lang="en-US" sz="3200" dirty="0"/>
          </a:p>
        </p:txBody>
      </p:sp>
      <p:sp>
        <p:nvSpPr>
          <p:cNvPr id="5" name="Rectangle 3"/>
          <p:cNvSpPr>
            <a:spLocks noChangeArrowheads="1"/>
          </p:cNvSpPr>
          <p:nvPr/>
        </p:nvSpPr>
        <p:spPr bwMode="auto">
          <a:xfrm>
            <a:off x="835348" y="3515998"/>
            <a:ext cx="7431742"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charset="0"/>
              </a:rPr>
              <a:t>  </a:t>
            </a:r>
            <a:r>
              <a:rPr kumimoji="0" lang="en-US" altLang="en-US" sz="96000" b="0" i="0" u="none" strike="noStrike" cap="none" normalizeH="0" baseline="0" dirty="0">
                <a:ln>
                  <a:noFill/>
                </a:ln>
                <a:solidFill>
                  <a:schemeClr val="tx1"/>
                </a:solidFill>
                <a:effectLst/>
                <a:latin typeface="Arial" charset="0"/>
              </a:rPr>
              <a:t/>
            </a:r>
            <a:br>
              <a:rPr kumimoji="0" lang="en-US" altLang="en-US" sz="96000" b="0" i="0" u="none" strike="noStrike" cap="none" normalizeH="0" baseline="0" dirty="0">
                <a:ln>
                  <a:noFill/>
                </a:ln>
                <a:solidFill>
                  <a:schemeClr val="tx1"/>
                </a:solidFill>
                <a:effectLst/>
                <a:latin typeface="Arial" charset="0"/>
              </a:rPr>
            </a:br>
            <a:endParaRPr kumimoji="0" lang="en-US" altLang="en-US" sz="1800" b="0" i="0" u="none" strike="noStrike" cap="none" normalizeH="0" baseline="0" dirty="0">
              <a:ln>
                <a:noFill/>
              </a:ln>
              <a:solidFill>
                <a:schemeClr val="tx1"/>
              </a:solidFill>
              <a:effectLst/>
              <a:latin typeface="Arial" charset="0"/>
            </a:endParaRPr>
          </a:p>
          <a:p>
            <a:pPr marL="0" marR="0" lvl="0" indent="0"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smtClean="0">
                <a:ln>
                  <a:noFill/>
                </a:ln>
                <a:solidFill>
                  <a:schemeClr val="tx1"/>
                </a:solidFill>
                <a:effectLst/>
                <a:latin typeface="Arial" charset="0"/>
              </a:rPr>
              <a:t>To set up,</a:t>
            </a:r>
            <a:r>
              <a:rPr kumimoji="0" lang="en-US" altLang="en-US" sz="1800" b="0" i="0" u="none" strike="noStrike" cap="none" normalizeH="0" dirty="0" smtClean="0">
                <a:ln>
                  <a:noFill/>
                </a:ln>
                <a:solidFill>
                  <a:schemeClr val="tx1"/>
                </a:solidFill>
                <a:effectLst/>
                <a:latin typeface="Arial" charset="0"/>
              </a:rPr>
              <a:t> h</a:t>
            </a:r>
            <a:r>
              <a:rPr kumimoji="0" lang="en-US" altLang="en-US" sz="1800" b="0" i="0" u="none" strike="noStrike" cap="none" normalizeH="0" baseline="0" dirty="0" smtClean="0">
                <a:ln>
                  <a:noFill/>
                </a:ln>
                <a:solidFill>
                  <a:schemeClr val="tx1"/>
                </a:solidFill>
                <a:effectLst/>
                <a:latin typeface="Arial" charset="0"/>
              </a:rPr>
              <a:t>ead </a:t>
            </a:r>
            <a:r>
              <a:rPr kumimoji="0" lang="en-US" altLang="en-US" sz="1800" b="0" i="0" u="none" strike="noStrike" cap="none" normalizeH="0" baseline="0" dirty="0">
                <a:ln>
                  <a:noFill/>
                </a:ln>
                <a:solidFill>
                  <a:schemeClr val="tx1"/>
                </a:solidFill>
                <a:effectLst/>
                <a:latin typeface="Arial" charset="0"/>
              </a:rPr>
              <a:t>over to: </a:t>
            </a:r>
            <a:endParaRPr kumimoji="0" lang="en-US" altLang="en-US" sz="1800" b="0" i="0" u="none" strike="noStrike" cap="none" normalizeH="0" baseline="0" dirty="0" smtClean="0">
              <a:ln>
                <a:noFill/>
              </a:ln>
              <a:solidFill>
                <a:schemeClr val="tx1"/>
              </a:solidFill>
              <a:effectLst/>
              <a:latin typeface="Arial" charset="0"/>
            </a:endParaRPr>
          </a:p>
          <a:p>
            <a:pPr marL="0" marR="0" lvl="0" indent="0"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smtClean="0">
                <a:ln>
                  <a:noFill/>
                </a:ln>
                <a:solidFill>
                  <a:schemeClr val="tx1"/>
                </a:solidFill>
                <a:effectLst/>
                <a:latin typeface="Arial" charset="0"/>
                <a:hlinkClick r:id="rId3"/>
              </a:rPr>
              <a:t>https</a:t>
            </a:r>
            <a:r>
              <a:rPr kumimoji="0" lang="en-US" altLang="en-US" sz="1800" b="0" i="0" u="none" strike="noStrike" cap="none" normalizeH="0" baseline="0" dirty="0">
                <a:ln>
                  <a:noFill/>
                </a:ln>
                <a:solidFill>
                  <a:schemeClr val="tx1"/>
                </a:solidFill>
                <a:effectLst/>
                <a:latin typeface="Arial" charset="0"/>
                <a:hlinkClick r:id="rId3"/>
              </a:rPr>
              <a:t>://</a:t>
            </a:r>
            <a:r>
              <a:rPr kumimoji="0" lang="en-US" altLang="en-US" sz="1800" b="0" i="0" u="none" strike="noStrike" cap="none" normalizeH="0" baseline="0" dirty="0" smtClean="0">
                <a:ln>
                  <a:noFill/>
                </a:ln>
                <a:solidFill>
                  <a:schemeClr val="tx1"/>
                </a:solidFill>
                <a:effectLst/>
                <a:latin typeface="Arial" charset="0"/>
                <a:hlinkClick r:id="rId3"/>
              </a:rPr>
              <a:t>github.com/dsaidgovsg/data-privacy-workshop</a:t>
            </a:r>
            <a:endParaRPr kumimoji="0" lang="en-US" altLang="en-US" sz="1800" b="0" i="0" u="none" strike="noStrike" cap="none" normalizeH="0" baseline="0" dirty="0" smtClean="0">
              <a:ln>
                <a:noFill/>
              </a:ln>
              <a:solidFill>
                <a:schemeClr val="tx1"/>
              </a:solidFill>
              <a:effectLst/>
              <a:latin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chemeClr val="tx1"/>
                </a:solidFill>
                <a:effectLst/>
                <a:latin typeface="Arial" charset="0"/>
              </a:rPr>
              <a:t/>
            </a:r>
            <a:br>
              <a:rPr kumimoji="0" lang="en-US" altLang="en-US" sz="1800" b="1" i="0" u="none" strike="noStrike" cap="none" normalizeH="0" baseline="0" dirty="0">
                <a:ln>
                  <a:noFill/>
                </a:ln>
                <a:solidFill>
                  <a:schemeClr val="tx1"/>
                </a:solidFill>
                <a:effectLst/>
                <a:latin typeface="Arial" charset="0"/>
              </a:rPr>
            </a:br>
            <a:endParaRPr kumimoji="0" lang="en-US" altLang="en-US" sz="1800" b="0" i="0" u="none" strike="noStrike" cap="none" normalizeH="0" baseline="0" dirty="0">
              <a:ln>
                <a:noFill/>
              </a:ln>
              <a:solidFill>
                <a:schemeClr val="tx1"/>
              </a:solidFill>
              <a:effectLst/>
              <a:latin typeface="Arial" charset="0"/>
            </a:endParaRPr>
          </a:p>
        </p:txBody>
      </p:sp>
      <p:pic>
        <p:nvPicPr>
          <p:cNvPr id="26" name="Picture 8" descr="https://lh4.googleusercontent.com/EKNbH7y919vgO_SpL1amswEYaBSW3xosM6_msKvk_lHr9UbfbbInVAKuFzwTAxq867Hg6B9j23MsolQ80OOIzocjk1anDqcSTPibD-iElOU6sotEtM51YoakVL6GI4s6MA"/>
          <p:cNvPicPr>
            <a:picLocks noChangeAspect="1" noChangeArrowheads="1"/>
          </p:cNvPicPr>
          <p:nvPr/>
        </p:nvPicPr>
        <p:blipFill rotWithShape="1">
          <a:blip r:embed="rId4">
            <a:extLst>
              <a:ext uri="{28A0092B-C50C-407E-A947-70E740481C1C}">
                <a14:useLocalDpi xmlns:a14="http://schemas.microsoft.com/office/drawing/2010/main" val="0"/>
              </a:ext>
            </a:extLst>
          </a:blip>
          <a:srcRect b="7922"/>
          <a:stretch/>
        </p:blipFill>
        <p:spPr bwMode="auto">
          <a:xfrm>
            <a:off x="3212276" y="1209514"/>
            <a:ext cx="2677886" cy="27887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207900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9"/>
          </p:nvPr>
        </p:nvSpPr>
        <p:spPr/>
        <p:txBody>
          <a:bodyPr/>
          <a:lstStyle/>
          <a:p>
            <a:r>
              <a:rPr lang="en-US" dirty="0" smtClean="0"/>
              <a:t>Thank you</a:t>
            </a:r>
            <a:endParaRPr lang="en-US" dirty="0"/>
          </a:p>
        </p:txBody>
      </p:sp>
      <p:sp>
        <p:nvSpPr>
          <p:cNvPr id="4" name="Text Placeholder 3"/>
          <p:cNvSpPr>
            <a:spLocks noGrp="1"/>
          </p:cNvSpPr>
          <p:nvPr>
            <p:ph type="body" sz="quarter" idx="18"/>
          </p:nvPr>
        </p:nvSpPr>
        <p:spPr>
          <a:xfrm>
            <a:off x="503765" y="2903153"/>
            <a:ext cx="8092967" cy="722754"/>
          </a:xfrm>
        </p:spPr>
        <p:txBody>
          <a:bodyPr/>
          <a:lstStyle/>
          <a:p>
            <a:r>
              <a:rPr lang="en-US" dirty="0" smtClean="0"/>
              <a:t>Let’s collaborate!</a:t>
            </a:r>
          </a:p>
          <a:p>
            <a:r>
              <a:rPr lang="en-US" dirty="0" err="1" smtClean="0"/>
              <a:t>alan_tang@tech.gov.sg</a:t>
            </a:r>
            <a:endParaRPr lang="en-US" dirty="0"/>
          </a:p>
        </p:txBody>
      </p:sp>
    </p:spTree>
    <p:extLst>
      <p:ext uri="{BB962C8B-B14F-4D97-AF65-F5344CB8AC3E}">
        <p14:creationId xmlns:p14="http://schemas.microsoft.com/office/powerpoint/2010/main" val="94946584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BC88FD3-7253-7D41-980C-CA69AAED21E7}"/>
              </a:ext>
            </a:extLst>
          </p:cNvPr>
          <p:cNvSpPr>
            <a:spLocks noGrp="1"/>
          </p:cNvSpPr>
          <p:nvPr>
            <p:ph type="title"/>
          </p:nvPr>
        </p:nvSpPr>
        <p:spPr/>
        <p:txBody>
          <a:bodyPr/>
          <a:lstStyle/>
          <a:p>
            <a:r>
              <a:rPr lang="en-US" dirty="0"/>
              <a:t>Links and resources</a:t>
            </a:r>
          </a:p>
        </p:txBody>
      </p:sp>
      <p:sp>
        <p:nvSpPr>
          <p:cNvPr id="3" name="Content Placeholder 2">
            <a:extLst>
              <a:ext uri="{FF2B5EF4-FFF2-40B4-BE49-F238E27FC236}">
                <a16:creationId xmlns:a16="http://schemas.microsoft.com/office/drawing/2014/main" xmlns="" id="{83E9180A-F5DD-D345-A2DE-6186C4D780A0}"/>
              </a:ext>
            </a:extLst>
          </p:cNvPr>
          <p:cNvSpPr>
            <a:spLocks noGrp="1"/>
          </p:cNvSpPr>
          <p:nvPr>
            <p:ph idx="1"/>
          </p:nvPr>
        </p:nvSpPr>
        <p:spPr/>
        <p:txBody>
          <a:bodyPr>
            <a:normAutofit fontScale="77500" lnSpcReduction="20000"/>
          </a:bodyPr>
          <a:lstStyle/>
          <a:p>
            <a:pPr marL="0" indent="0">
              <a:buNone/>
            </a:pPr>
            <a:r>
              <a:rPr lang="en-US" sz="1800" dirty="0"/>
              <a:t>Introduction to PP-Tech: </a:t>
            </a:r>
          </a:p>
          <a:p>
            <a:r>
              <a:rPr lang="en-US" sz="1800" dirty="0">
                <a:hlinkClick r:id="rId3"/>
              </a:rPr>
              <a:t>Privacy Preserving Techniques Handbook UN Global Platform (officialstatistics.org)</a:t>
            </a:r>
            <a:endParaRPr lang="en-US" sz="1800" dirty="0"/>
          </a:p>
          <a:p>
            <a:r>
              <a:rPr lang="en-US" sz="1800" dirty="0">
                <a:hlinkClick r:id="rId4"/>
              </a:rPr>
              <a:t>The Next Generation of Data-Sharing in Financial Services: Using Privacy Enhancing Techniques to Unlock New Value | World Economic Forum (weforum.org)</a:t>
            </a:r>
            <a:endParaRPr lang="en-US" sz="1800" dirty="0"/>
          </a:p>
          <a:p>
            <a:pPr marL="0" indent="0">
              <a:buNone/>
            </a:pPr>
            <a:endParaRPr lang="en-US" sz="1800" dirty="0"/>
          </a:p>
          <a:p>
            <a:pPr marL="0" indent="0">
              <a:buNone/>
            </a:pPr>
            <a:r>
              <a:rPr lang="en-US" sz="1800" dirty="0"/>
              <a:t>More on data anonymization: </a:t>
            </a:r>
          </a:p>
          <a:p>
            <a:r>
              <a:rPr lang="en-US" sz="1800" dirty="0">
                <a:hlinkClick r:id="rId5"/>
              </a:rPr>
              <a:t>PDPC Guide to Basic Data Anonymization </a:t>
            </a:r>
            <a:endParaRPr lang="en-US" sz="1800" dirty="0"/>
          </a:p>
          <a:p>
            <a:pPr marL="0" indent="0">
              <a:buNone/>
            </a:pPr>
            <a:endParaRPr lang="en-US" sz="1800" dirty="0"/>
          </a:p>
          <a:p>
            <a:pPr marL="0" indent="0">
              <a:buNone/>
            </a:pPr>
            <a:r>
              <a:rPr lang="en-US" sz="1800" dirty="0" smtClean="0"/>
              <a:t>Regulation: </a:t>
            </a:r>
            <a:endParaRPr lang="en-US" sz="1800" dirty="0"/>
          </a:p>
          <a:p>
            <a:r>
              <a:rPr lang="en-US" sz="1800" dirty="0"/>
              <a:t>PDPC website: </a:t>
            </a:r>
            <a:r>
              <a:rPr lang="en-US" sz="1800" dirty="0">
                <a:hlinkClick r:id="rId6"/>
              </a:rPr>
              <a:t>https://www.pdpc.gov.sg/Overview-of-PDPA/The-Legislation/Personal-Data-Protection-Act</a:t>
            </a:r>
            <a:endParaRPr lang="en-US" sz="1800" dirty="0"/>
          </a:p>
          <a:p>
            <a:r>
              <a:rPr lang="en-US" sz="1800" dirty="0"/>
              <a:t>PSDSRC 2019 Report: </a:t>
            </a:r>
            <a:r>
              <a:rPr lang="en-US" sz="1800" dirty="0">
                <a:hlinkClick r:id="rId7"/>
              </a:rPr>
              <a:t>https://</a:t>
            </a:r>
            <a:r>
              <a:rPr lang="en-US" sz="1800" dirty="0" smtClean="0">
                <a:hlinkClick r:id="rId7"/>
              </a:rPr>
              <a:t>www.smartnation.gov.sg/files/publications/psdsrc-main-report-Nov2019.pdf</a:t>
            </a:r>
            <a:endParaRPr lang="en-US" sz="1800" dirty="0"/>
          </a:p>
          <a:p>
            <a:r>
              <a:rPr lang="en-US" sz="1800" dirty="0"/>
              <a:t>IM8 (GSIB Intranet): </a:t>
            </a:r>
            <a:r>
              <a:rPr lang="en-SG" sz="1800" u="sng" dirty="0">
                <a:hlinkClick r:id="rId8"/>
              </a:rPr>
              <a:t>https://intranet.mof.gov.sg/portal/IM/Themes/IT-Management/Data.aspx</a:t>
            </a:r>
            <a:endParaRPr lang="en-SG" sz="1800" u="sng" dirty="0"/>
          </a:p>
        </p:txBody>
      </p:sp>
      <p:sp>
        <p:nvSpPr>
          <p:cNvPr id="4" name="Slide Number Placeholder 3"/>
          <p:cNvSpPr>
            <a:spLocks noGrp="1"/>
          </p:cNvSpPr>
          <p:nvPr>
            <p:ph type="sldNum" sz="quarter" idx="12"/>
          </p:nvPr>
        </p:nvSpPr>
        <p:spPr/>
        <p:txBody>
          <a:bodyPr/>
          <a:lstStyle/>
          <a:p>
            <a:fld id="{A9AF4687-47DB-495A-B9CD-5108C53719C6}" type="slidenum">
              <a:rPr lang="en-SG" smtClean="0"/>
              <a:t>44</a:t>
            </a:fld>
            <a:endParaRPr lang="en-SG"/>
          </a:p>
        </p:txBody>
      </p:sp>
    </p:spTree>
    <p:extLst>
      <p:ext uri="{BB962C8B-B14F-4D97-AF65-F5344CB8AC3E}">
        <p14:creationId xmlns:p14="http://schemas.microsoft.com/office/powerpoint/2010/main" val="298581882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xmlns="" id="{7EF2B0D7-8FBF-4345-904B-A81297FF3331}"/>
              </a:ext>
            </a:extLst>
          </p:cNvPr>
          <p:cNvSpPr>
            <a:spLocks noGrp="1"/>
          </p:cNvSpPr>
          <p:nvPr>
            <p:ph type="title"/>
          </p:nvPr>
        </p:nvSpPr>
        <p:spPr>
          <a:xfrm>
            <a:off x="367790" y="226618"/>
            <a:ext cx="8408420" cy="713992"/>
          </a:xfrm>
        </p:spPr>
        <p:txBody>
          <a:bodyPr/>
          <a:lstStyle/>
          <a:p>
            <a:r>
              <a:rPr lang="en-US" dirty="0"/>
              <a:t>What is Data Privacy? </a:t>
            </a:r>
            <a:endParaRPr lang="en-SG" dirty="0"/>
          </a:p>
        </p:txBody>
      </p:sp>
      <p:sp>
        <p:nvSpPr>
          <p:cNvPr id="8" name="Slide Number Placeholder 7"/>
          <p:cNvSpPr>
            <a:spLocks noGrp="1"/>
          </p:cNvSpPr>
          <p:nvPr>
            <p:ph type="sldNum" sz="quarter" idx="4"/>
          </p:nvPr>
        </p:nvSpPr>
        <p:spPr/>
        <p:txBody>
          <a:bodyPr/>
          <a:lstStyle/>
          <a:p>
            <a:fld id="{86CB4B4D-7CA3-9044-876B-883B54F8677D}" type="slidenum">
              <a:rPr lang="uk-UA" smtClean="0"/>
              <a:pPr/>
              <a:t>5</a:t>
            </a:fld>
            <a:endParaRPr lang="uk-UA" dirty="0"/>
          </a:p>
        </p:txBody>
      </p:sp>
      <p:pic>
        <p:nvPicPr>
          <p:cNvPr id="2" name="Picture 1"/>
          <p:cNvPicPr>
            <a:picLocks noChangeAspect="1"/>
          </p:cNvPicPr>
          <p:nvPr/>
        </p:nvPicPr>
        <p:blipFill>
          <a:blip r:embed="rId3"/>
          <a:stretch>
            <a:fillRect/>
          </a:stretch>
        </p:blipFill>
        <p:spPr>
          <a:xfrm>
            <a:off x="230494" y="1338036"/>
            <a:ext cx="8412480" cy="2617216"/>
          </a:xfrm>
          <a:prstGeom prst="rect">
            <a:avLst/>
          </a:prstGeom>
        </p:spPr>
      </p:pic>
      <p:pic>
        <p:nvPicPr>
          <p:cNvPr id="3" name="Picture 2"/>
          <p:cNvPicPr>
            <a:picLocks noChangeAspect="1"/>
          </p:cNvPicPr>
          <p:nvPr/>
        </p:nvPicPr>
        <p:blipFill rotWithShape="1">
          <a:blip r:embed="rId4"/>
          <a:srcRect l="10816" t="48205" r="2654" b="4125"/>
          <a:stretch/>
        </p:blipFill>
        <p:spPr>
          <a:xfrm>
            <a:off x="6258560" y="4053840"/>
            <a:ext cx="2384414" cy="993506"/>
          </a:xfrm>
          <a:prstGeom prst="rect">
            <a:avLst/>
          </a:prstGeom>
        </p:spPr>
      </p:pic>
    </p:spTree>
    <p:extLst>
      <p:ext uri="{BB962C8B-B14F-4D97-AF65-F5344CB8AC3E}">
        <p14:creationId xmlns:p14="http://schemas.microsoft.com/office/powerpoint/2010/main" val="47779893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xmlns="" id="{7EF2B0D7-8FBF-4345-904B-A81297FF3331}"/>
              </a:ext>
            </a:extLst>
          </p:cNvPr>
          <p:cNvSpPr>
            <a:spLocks noGrp="1"/>
          </p:cNvSpPr>
          <p:nvPr>
            <p:ph type="title"/>
          </p:nvPr>
        </p:nvSpPr>
        <p:spPr>
          <a:xfrm>
            <a:off x="367790" y="226618"/>
            <a:ext cx="8408420" cy="713992"/>
          </a:xfrm>
        </p:spPr>
        <p:txBody>
          <a:bodyPr/>
          <a:lstStyle/>
          <a:p>
            <a:r>
              <a:rPr lang="en-US" dirty="0"/>
              <a:t>What is Data Privacy? </a:t>
            </a:r>
            <a:endParaRPr lang="en-SG" dirty="0"/>
          </a:p>
        </p:txBody>
      </p:sp>
      <p:pic>
        <p:nvPicPr>
          <p:cNvPr id="9" name="Picture 8">
            <a:extLst>
              <a:ext uri="{FF2B5EF4-FFF2-40B4-BE49-F238E27FC236}">
                <a16:creationId xmlns:a16="http://schemas.microsoft.com/office/drawing/2014/main" xmlns="" id="{D345347C-2B66-4B87-9CA1-BF4EF11CBF6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4820152" y="1455063"/>
            <a:ext cx="3909061" cy="3343071"/>
          </a:xfrm>
          <a:prstGeom prst="rect">
            <a:avLst/>
          </a:prstGeom>
        </p:spPr>
      </p:pic>
      <p:sp>
        <p:nvSpPr>
          <p:cNvPr id="15" name="TextBox 14">
            <a:extLst>
              <a:ext uri="{FF2B5EF4-FFF2-40B4-BE49-F238E27FC236}">
                <a16:creationId xmlns:a16="http://schemas.microsoft.com/office/drawing/2014/main" xmlns="" id="{2AEF12CB-852F-44FA-AFCF-8E0C0C14E8CB}"/>
              </a:ext>
            </a:extLst>
          </p:cNvPr>
          <p:cNvSpPr txBox="1"/>
          <p:nvPr/>
        </p:nvSpPr>
        <p:spPr>
          <a:xfrm>
            <a:off x="367790" y="3093361"/>
            <a:ext cx="4228022" cy="1200329"/>
          </a:xfrm>
          <a:prstGeom prst="rect">
            <a:avLst/>
          </a:prstGeom>
          <a:noFill/>
        </p:spPr>
        <p:txBody>
          <a:bodyPr wrap="square">
            <a:spAutoFit/>
          </a:bodyPr>
          <a:lstStyle/>
          <a:p>
            <a:r>
              <a:rPr lang="en-US" sz="1800" dirty="0"/>
              <a:t>“The relationship between the collection and dissemination of data, technology, the public expectation of privacy, and the legal and political issues surrounding them</a:t>
            </a:r>
            <a:r>
              <a:rPr lang="en-US" sz="1800" dirty="0" smtClean="0"/>
              <a:t>.”</a:t>
            </a:r>
          </a:p>
        </p:txBody>
      </p:sp>
      <p:sp>
        <p:nvSpPr>
          <p:cNvPr id="4" name="Rectangle 3"/>
          <p:cNvSpPr/>
          <p:nvPr/>
        </p:nvSpPr>
        <p:spPr>
          <a:xfrm>
            <a:off x="367790" y="1657432"/>
            <a:ext cx="3881017" cy="923330"/>
          </a:xfrm>
          <a:prstGeom prst="rect">
            <a:avLst/>
          </a:prstGeom>
        </p:spPr>
        <p:txBody>
          <a:bodyPr wrap="square">
            <a:spAutoFit/>
          </a:bodyPr>
          <a:lstStyle/>
          <a:p>
            <a:r>
              <a:rPr lang="en-US" sz="1800" dirty="0" smtClean="0">
                <a:solidFill>
                  <a:schemeClr val="tx1"/>
                </a:solidFill>
                <a:latin typeface="+mj-lt"/>
              </a:rPr>
              <a:t>“Assurance </a:t>
            </a:r>
            <a:r>
              <a:rPr lang="en-US" sz="1800" dirty="0">
                <a:solidFill>
                  <a:schemeClr val="tx1"/>
                </a:solidFill>
                <a:latin typeface="+mj-lt"/>
              </a:rPr>
              <a:t>that the confidentiality of, and access to, certain information about an entity is protected</a:t>
            </a:r>
            <a:r>
              <a:rPr lang="en-US" sz="1800" dirty="0" smtClean="0">
                <a:solidFill>
                  <a:schemeClr val="tx1"/>
                </a:solidFill>
                <a:latin typeface="+mj-lt"/>
              </a:rPr>
              <a:t>.” </a:t>
            </a:r>
          </a:p>
        </p:txBody>
      </p:sp>
      <p:sp>
        <p:nvSpPr>
          <p:cNvPr id="5" name="Rectangle 4"/>
          <p:cNvSpPr/>
          <p:nvPr/>
        </p:nvSpPr>
        <p:spPr>
          <a:xfrm>
            <a:off x="3253145" y="4283071"/>
            <a:ext cx="1122423" cy="246221"/>
          </a:xfrm>
          <a:prstGeom prst="rect">
            <a:avLst/>
          </a:prstGeom>
        </p:spPr>
        <p:txBody>
          <a:bodyPr wrap="none">
            <a:spAutoFit/>
          </a:bodyPr>
          <a:lstStyle/>
          <a:p>
            <a:r>
              <a:rPr lang="en-US" sz="1000" dirty="0"/>
              <a:t>Source: Wikipedia</a:t>
            </a:r>
            <a:endParaRPr lang="en-SG" sz="1000" dirty="0"/>
          </a:p>
        </p:txBody>
      </p:sp>
      <p:sp>
        <p:nvSpPr>
          <p:cNvPr id="7" name="Rectangle 6"/>
          <p:cNvSpPr/>
          <p:nvPr/>
        </p:nvSpPr>
        <p:spPr>
          <a:xfrm>
            <a:off x="3161624" y="2611538"/>
            <a:ext cx="1527982" cy="246221"/>
          </a:xfrm>
          <a:prstGeom prst="rect">
            <a:avLst/>
          </a:prstGeom>
        </p:spPr>
        <p:txBody>
          <a:bodyPr wrap="none">
            <a:spAutoFit/>
          </a:bodyPr>
          <a:lstStyle/>
          <a:p>
            <a:r>
              <a:rPr lang="en-US" sz="1000" dirty="0" smtClean="0">
                <a:solidFill>
                  <a:schemeClr val="tx1"/>
                </a:solidFill>
              </a:rPr>
              <a:t>Source: </a:t>
            </a:r>
            <a:r>
              <a:rPr lang="de-DE" sz="1000" dirty="0" smtClean="0"/>
              <a:t>NIST </a:t>
            </a:r>
            <a:r>
              <a:rPr lang="de-DE" sz="1000" dirty="0"/>
              <a:t>SP 1800-25B</a:t>
            </a:r>
            <a:endParaRPr lang="en-US" sz="1000" dirty="0">
              <a:solidFill>
                <a:schemeClr val="tx1"/>
              </a:solidFill>
            </a:endParaRPr>
          </a:p>
        </p:txBody>
      </p:sp>
      <p:sp>
        <p:nvSpPr>
          <p:cNvPr id="8" name="Slide Number Placeholder 7"/>
          <p:cNvSpPr>
            <a:spLocks noGrp="1"/>
          </p:cNvSpPr>
          <p:nvPr>
            <p:ph type="sldNum" sz="quarter" idx="4"/>
          </p:nvPr>
        </p:nvSpPr>
        <p:spPr/>
        <p:txBody>
          <a:bodyPr/>
          <a:lstStyle/>
          <a:p>
            <a:fld id="{86CB4B4D-7CA3-9044-876B-883B54F8677D}" type="slidenum">
              <a:rPr lang="uk-UA" smtClean="0"/>
              <a:pPr/>
              <a:t>6</a:t>
            </a:fld>
            <a:endParaRPr lang="uk-UA" dirty="0"/>
          </a:p>
        </p:txBody>
      </p:sp>
    </p:spTree>
    <p:extLst>
      <p:ext uri="{BB962C8B-B14F-4D97-AF65-F5344CB8AC3E}">
        <p14:creationId xmlns:p14="http://schemas.microsoft.com/office/powerpoint/2010/main" val="105367608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xmlns="" id="{7EF2B0D7-8FBF-4345-904B-A81297FF3331}"/>
              </a:ext>
            </a:extLst>
          </p:cNvPr>
          <p:cNvSpPr>
            <a:spLocks noGrp="1"/>
          </p:cNvSpPr>
          <p:nvPr>
            <p:ph type="title"/>
          </p:nvPr>
        </p:nvSpPr>
        <p:spPr>
          <a:xfrm>
            <a:off x="367790" y="226618"/>
            <a:ext cx="8408420" cy="713992"/>
          </a:xfrm>
        </p:spPr>
        <p:txBody>
          <a:bodyPr/>
          <a:lstStyle/>
          <a:p>
            <a:r>
              <a:rPr lang="en-US" dirty="0" smtClean="0"/>
              <a:t>Why is Data Privacy Important? </a:t>
            </a:r>
            <a:endParaRPr lang="en-SG" dirty="0"/>
          </a:p>
        </p:txBody>
      </p:sp>
      <p:pic>
        <p:nvPicPr>
          <p:cNvPr id="7" name="Picture 6">
            <a:extLst>
              <a:ext uri="{FF2B5EF4-FFF2-40B4-BE49-F238E27FC236}">
                <a16:creationId xmlns:a16="http://schemas.microsoft.com/office/drawing/2014/main" xmlns="" id="{9F84E316-3191-4341-BD47-E6E3E70B3764}"/>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138428" y="2052752"/>
            <a:ext cx="2637781" cy="1647494"/>
          </a:xfrm>
          <a:prstGeom prst="rect">
            <a:avLst/>
          </a:prstGeom>
        </p:spPr>
      </p:pic>
      <p:pic>
        <p:nvPicPr>
          <p:cNvPr id="8" name="Picture 7">
            <a:extLst>
              <a:ext uri="{FF2B5EF4-FFF2-40B4-BE49-F238E27FC236}">
                <a16:creationId xmlns:a16="http://schemas.microsoft.com/office/drawing/2014/main" xmlns="" id="{89FD05C5-000B-4BBE-90AF-8FCA850F8799}"/>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237927" y="2073934"/>
            <a:ext cx="2573296" cy="1558251"/>
          </a:xfrm>
          <a:prstGeom prst="rect">
            <a:avLst/>
          </a:prstGeom>
        </p:spPr>
      </p:pic>
      <p:pic>
        <p:nvPicPr>
          <p:cNvPr id="21" name="Picture 20">
            <a:extLst>
              <a:ext uri="{FF2B5EF4-FFF2-40B4-BE49-F238E27FC236}">
                <a16:creationId xmlns:a16="http://schemas.microsoft.com/office/drawing/2014/main" xmlns="" id="{06B5D318-59BF-48EF-B3AC-F9A0581756B7}"/>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81891" y="2073934"/>
            <a:ext cx="2453257" cy="1605131"/>
          </a:xfrm>
          <a:prstGeom prst="rect">
            <a:avLst/>
          </a:prstGeom>
        </p:spPr>
      </p:pic>
      <p:sp>
        <p:nvSpPr>
          <p:cNvPr id="22" name="Rectangle 21">
            <a:extLst>
              <a:ext uri="{FF2B5EF4-FFF2-40B4-BE49-F238E27FC236}">
                <a16:creationId xmlns:a16="http://schemas.microsoft.com/office/drawing/2014/main" xmlns="" id="{9FBF556E-8660-4B10-8433-87C0A79643E6}"/>
              </a:ext>
            </a:extLst>
          </p:cNvPr>
          <p:cNvSpPr/>
          <p:nvPr/>
        </p:nvSpPr>
        <p:spPr>
          <a:xfrm>
            <a:off x="197366" y="3826907"/>
            <a:ext cx="2637782" cy="757130"/>
          </a:xfrm>
          <a:prstGeom prst="rect">
            <a:avLst/>
          </a:prstGeom>
          <a:noFill/>
          <a:ln>
            <a:noFill/>
          </a:ln>
        </p:spPr>
        <p:txBody>
          <a:bodyPr wrap="square">
            <a:spAutoFit/>
          </a:bodyPr>
          <a:lstStyle/>
          <a:p>
            <a:pPr marL="0" marR="0" lvl="0" indent="0" algn="ctr" defTabSz="311150" rtl="0" eaLnBrk="1" fontAlgn="auto" latinLnBrk="0" hangingPunct="0">
              <a:lnSpc>
                <a:spcPct val="90000"/>
              </a:lnSpc>
              <a:spcBef>
                <a:spcPct val="0"/>
              </a:spcBef>
              <a:spcAft>
                <a:spcPct val="3500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a:ea typeface="+mn-ea"/>
                <a:cs typeface="+mn-cs"/>
                <a:sym typeface="Arial"/>
              </a:rPr>
              <a:t>Wealth of data collected and fused by governments and Big Tech</a:t>
            </a:r>
            <a:endParaRPr kumimoji="0" lang="en-SG" sz="1600" b="0" i="0" u="none" strike="noStrike" kern="1200" cap="none" spc="0" normalizeH="0" baseline="0" noProof="0" dirty="0">
              <a:ln>
                <a:noFill/>
              </a:ln>
              <a:solidFill>
                <a:srgbClr val="000000"/>
              </a:solidFill>
              <a:effectLst/>
              <a:uLnTx/>
              <a:uFillTx/>
              <a:latin typeface="Segoe UI"/>
              <a:ea typeface="+mn-ea"/>
              <a:cs typeface="+mn-cs"/>
              <a:sym typeface="Arial"/>
            </a:endParaRPr>
          </a:p>
        </p:txBody>
      </p:sp>
      <p:sp>
        <p:nvSpPr>
          <p:cNvPr id="23" name="Rectangle 22">
            <a:extLst>
              <a:ext uri="{FF2B5EF4-FFF2-40B4-BE49-F238E27FC236}">
                <a16:creationId xmlns:a16="http://schemas.microsoft.com/office/drawing/2014/main" xmlns="" id="{84F23CE4-3F3B-4B41-AE96-DA10DC37F9C0}"/>
              </a:ext>
            </a:extLst>
          </p:cNvPr>
          <p:cNvSpPr/>
          <p:nvPr/>
        </p:nvSpPr>
        <p:spPr>
          <a:xfrm>
            <a:off x="3084575" y="3831251"/>
            <a:ext cx="2880000" cy="1200329"/>
          </a:xfrm>
          <a:prstGeom prst="rect">
            <a:avLst/>
          </a:prstGeom>
        </p:spPr>
        <p:txBody>
          <a:bodyPr wrap="square">
            <a:spAutoFit/>
          </a:bodyPr>
          <a:lstStyle/>
          <a:p>
            <a:pPr marL="0" marR="0" lvl="0" indent="0" algn="ctr" defTabSz="311150" rtl="0" eaLnBrk="1" fontAlgn="auto" latinLnBrk="0" hangingPunct="0">
              <a:lnSpc>
                <a:spcPct val="90000"/>
              </a:lnSpc>
              <a:spcBef>
                <a:spcPct val="0"/>
              </a:spcBef>
              <a:spcAft>
                <a:spcPct val="3500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a:ea typeface="+mn-ea"/>
                <a:cs typeface="+mn-cs"/>
                <a:sym typeface="Arial"/>
              </a:rPr>
              <a:t>Growing scale and sophistication of cyber-attacks, as threat actors go after large stores of personal data </a:t>
            </a:r>
            <a:endParaRPr kumimoji="0" lang="en-SG" sz="1600" b="0" i="0" u="none" strike="noStrike" kern="1200" cap="none" spc="0" normalizeH="0" baseline="0" noProof="0" dirty="0">
              <a:ln>
                <a:noFill/>
              </a:ln>
              <a:solidFill>
                <a:srgbClr val="000000"/>
              </a:solidFill>
              <a:effectLst/>
              <a:uLnTx/>
              <a:uFillTx/>
              <a:latin typeface="Segoe UI"/>
              <a:ea typeface="+mn-ea"/>
              <a:cs typeface="+mn-cs"/>
              <a:sym typeface="Arial"/>
            </a:endParaRPr>
          </a:p>
        </p:txBody>
      </p:sp>
      <p:sp>
        <p:nvSpPr>
          <p:cNvPr id="24" name="Rectangle 23">
            <a:extLst>
              <a:ext uri="{FF2B5EF4-FFF2-40B4-BE49-F238E27FC236}">
                <a16:creationId xmlns:a16="http://schemas.microsoft.com/office/drawing/2014/main" xmlns="" id="{ED2E84A3-A48D-4936-9495-7DC180D1FB27}"/>
              </a:ext>
            </a:extLst>
          </p:cNvPr>
          <p:cNvSpPr/>
          <p:nvPr/>
        </p:nvSpPr>
        <p:spPr>
          <a:xfrm>
            <a:off x="6138428" y="3831251"/>
            <a:ext cx="2637782" cy="757130"/>
          </a:xfrm>
          <a:prstGeom prst="rect">
            <a:avLst/>
          </a:prstGeom>
        </p:spPr>
        <p:txBody>
          <a:bodyPr wrap="square">
            <a:spAutoFit/>
          </a:bodyPr>
          <a:lstStyle/>
          <a:p>
            <a:pPr marL="0" marR="0" lvl="0" indent="0" algn="ctr" defTabSz="311150" rtl="0" eaLnBrk="1" fontAlgn="auto" latinLnBrk="0" hangingPunct="0">
              <a:lnSpc>
                <a:spcPct val="90000"/>
              </a:lnSpc>
              <a:spcBef>
                <a:spcPct val="0"/>
              </a:spcBef>
              <a:spcAft>
                <a:spcPct val="35000"/>
              </a:spcAft>
              <a:buClrTx/>
              <a:buSzTx/>
              <a:buFontTx/>
              <a:buNone/>
              <a:tabLst/>
              <a:defRPr/>
            </a:pPr>
            <a:r>
              <a:rPr kumimoji="0" lang="en-SG" sz="1600" b="0" i="0" u="none" strike="noStrike" kern="1200" cap="none" spc="0" normalizeH="0" baseline="0" noProof="0" dirty="0">
                <a:ln>
                  <a:noFill/>
                </a:ln>
                <a:solidFill>
                  <a:srgbClr val="000000"/>
                </a:solidFill>
                <a:effectLst/>
                <a:uLnTx/>
                <a:uFillTx/>
                <a:latin typeface="Segoe UI"/>
                <a:ea typeface="+mn-ea"/>
                <a:cs typeface="+mn-cs"/>
                <a:sym typeface="Arial"/>
              </a:rPr>
              <a:t>Growing privacy concerns as societal awareness and norms evolve</a:t>
            </a:r>
          </a:p>
        </p:txBody>
      </p:sp>
      <p:sp>
        <p:nvSpPr>
          <p:cNvPr id="4" name="Rectangle 3"/>
          <p:cNvSpPr/>
          <p:nvPr/>
        </p:nvSpPr>
        <p:spPr>
          <a:xfrm>
            <a:off x="197366" y="1202740"/>
            <a:ext cx="8489434" cy="707886"/>
          </a:xfrm>
          <a:prstGeom prst="rect">
            <a:avLst/>
          </a:prstGeom>
        </p:spPr>
        <p:txBody>
          <a:bodyPr wrap="square">
            <a:spAutoFit/>
          </a:bodyPr>
          <a:lstStyle/>
          <a:p>
            <a:pPr algn="l"/>
            <a:r>
              <a:rPr lang="en-US" sz="2000" i="1" dirty="0"/>
              <a:t>Use and abuse of data underscores the need for privacy-preserving technologies (PP-Tech) in the public sector. </a:t>
            </a:r>
          </a:p>
        </p:txBody>
      </p:sp>
      <p:sp>
        <p:nvSpPr>
          <p:cNvPr id="5" name="Slide Number Placeholder 4"/>
          <p:cNvSpPr>
            <a:spLocks noGrp="1"/>
          </p:cNvSpPr>
          <p:nvPr>
            <p:ph type="sldNum" sz="quarter" idx="4"/>
          </p:nvPr>
        </p:nvSpPr>
        <p:spPr/>
        <p:txBody>
          <a:bodyPr/>
          <a:lstStyle/>
          <a:p>
            <a:fld id="{86CB4B4D-7CA3-9044-876B-883B54F8677D}" type="slidenum">
              <a:rPr lang="uk-UA" smtClean="0"/>
              <a:pPr/>
              <a:t>7</a:t>
            </a:fld>
            <a:endParaRPr lang="uk-UA" dirty="0"/>
          </a:p>
        </p:txBody>
      </p:sp>
    </p:spTree>
    <p:extLst>
      <p:ext uri="{BB962C8B-B14F-4D97-AF65-F5344CB8AC3E}">
        <p14:creationId xmlns:p14="http://schemas.microsoft.com/office/powerpoint/2010/main" val="190773507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xmlns="" id="{8BA72C90-6062-4463-8B7B-8103A3B80285}"/>
              </a:ext>
            </a:extLst>
          </p:cNvPr>
          <p:cNvSpPr>
            <a:spLocks noGrp="1"/>
          </p:cNvSpPr>
          <p:nvPr>
            <p:ph type="title"/>
          </p:nvPr>
        </p:nvSpPr>
        <p:spPr/>
        <p:txBody>
          <a:bodyPr/>
          <a:lstStyle/>
          <a:p>
            <a:r>
              <a:rPr lang="en-US" dirty="0"/>
              <a:t>“Same </a:t>
            </a:r>
            <a:r>
              <a:rPr lang="en-US" dirty="0" err="1"/>
              <a:t>Same</a:t>
            </a:r>
            <a:r>
              <a:rPr lang="en-US" dirty="0"/>
              <a:t>, But Different”: Data Security vs. Privacy</a:t>
            </a:r>
            <a:endParaRPr lang="en-SG" dirty="0"/>
          </a:p>
        </p:txBody>
      </p:sp>
      <p:sp>
        <p:nvSpPr>
          <p:cNvPr id="6" name="Rectangle 5">
            <a:extLst>
              <a:ext uri="{FF2B5EF4-FFF2-40B4-BE49-F238E27FC236}">
                <a16:creationId xmlns:a16="http://schemas.microsoft.com/office/drawing/2014/main" xmlns="" id="{0801EC3D-FB30-45A5-8A1A-E6CCC4FF3246}"/>
              </a:ext>
            </a:extLst>
          </p:cNvPr>
          <p:cNvSpPr/>
          <p:nvPr/>
        </p:nvSpPr>
        <p:spPr>
          <a:xfrm>
            <a:off x="2046771" y="1194539"/>
            <a:ext cx="2082621" cy="446276"/>
          </a:xfrm>
          <a:prstGeom prst="rect">
            <a:avLst/>
          </a:prstGeom>
        </p:spPr>
        <p:txBody>
          <a:bodyPr wrap="none">
            <a:spAutoFit/>
          </a:bodyPr>
          <a:lstStyle/>
          <a:p>
            <a:pPr marL="0" marR="0" lvl="0" indent="0" algn="ctr" defTabSz="366702" rtl="0" eaLnBrk="1" fontAlgn="auto" latinLnBrk="0" hangingPunct="0">
              <a:lnSpc>
                <a:spcPct val="100000"/>
              </a:lnSpc>
              <a:spcBef>
                <a:spcPts val="0"/>
              </a:spcBef>
              <a:spcAft>
                <a:spcPts val="0"/>
              </a:spcAft>
              <a:buClrTx/>
              <a:buSzTx/>
              <a:buFontTx/>
              <a:buNone/>
              <a:tabLst/>
              <a:defRPr/>
            </a:pPr>
            <a:r>
              <a:rPr kumimoji="0" lang="en-US" sz="2300" b="1" i="0" u="none" strike="noStrike" kern="0" cap="none" spc="0" normalizeH="0" baseline="0" noProof="0" dirty="0">
                <a:ln>
                  <a:noFill/>
                </a:ln>
                <a:solidFill>
                  <a:srgbClr val="000000"/>
                </a:solidFill>
                <a:effectLst/>
                <a:uLnTx/>
                <a:uFillTx/>
                <a:latin typeface="Segoe UI"/>
                <a:ea typeface="+mn-ea"/>
                <a:cs typeface="+mn-cs"/>
                <a:sym typeface="Arial"/>
              </a:rPr>
              <a:t>Data security </a:t>
            </a:r>
            <a:endParaRPr kumimoji="0" lang="en-SG" sz="2300" b="0" i="0" u="none" strike="noStrike" kern="0" cap="none" spc="0" normalizeH="0" baseline="0" noProof="0" dirty="0">
              <a:ln>
                <a:noFill/>
              </a:ln>
              <a:solidFill>
                <a:srgbClr val="000000"/>
              </a:solidFill>
              <a:effectLst/>
              <a:uLnTx/>
              <a:uFillTx/>
              <a:latin typeface="Segoe UI"/>
              <a:ea typeface="+mn-ea"/>
              <a:cs typeface="+mn-cs"/>
              <a:sym typeface="Arial"/>
            </a:endParaRPr>
          </a:p>
        </p:txBody>
      </p:sp>
      <p:sp>
        <p:nvSpPr>
          <p:cNvPr id="7" name="Rectangle 6">
            <a:extLst>
              <a:ext uri="{FF2B5EF4-FFF2-40B4-BE49-F238E27FC236}">
                <a16:creationId xmlns:a16="http://schemas.microsoft.com/office/drawing/2014/main" xmlns="" id="{1C49A70D-B187-4CB0-A401-1C6E7D13E0D7}"/>
              </a:ext>
            </a:extLst>
          </p:cNvPr>
          <p:cNvSpPr/>
          <p:nvPr/>
        </p:nvSpPr>
        <p:spPr>
          <a:xfrm>
            <a:off x="5924192" y="1194539"/>
            <a:ext cx="1999265" cy="446276"/>
          </a:xfrm>
          <a:prstGeom prst="rect">
            <a:avLst/>
          </a:prstGeom>
        </p:spPr>
        <p:txBody>
          <a:bodyPr wrap="none">
            <a:spAutoFit/>
          </a:bodyPr>
          <a:lstStyle/>
          <a:p>
            <a:pPr marL="0" marR="0" lvl="0" indent="0" algn="ctr" defTabSz="366702" rtl="0" eaLnBrk="1" fontAlgn="auto" latinLnBrk="0" hangingPunct="0">
              <a:lnSpc>
                <a:spcPct val="100000"/>
              </a:lnSpc>
              <a:spcBef>
                <a:spcPts val="0"/>
              </a:spcBef>
              <a:spcAft>
                <a:spcPts val="0"/>
              </a:spcAft>
              <a:buClrTx/>
              <a:buSzTx/>
              <a:buFontTx/>
              <a:buNone/>
              <a:tabLst/>
              <a:defRPr/>
            </a:pPr>
            <a:r>
              <a:rPr kumimoji="0" lang="en-US" sz="2300" b="1" i="0" u="none" strike="noStrike" kern="0" cap="none" spc="0" normalizeH="0" baseline="0" noProof="0" dirty="0">
                <a:ln>
                  <a:noFill/>
                </a:ln>
                <a:solidFill>
                  <a:srgbClr val="000000"/>
                </a:solidFill>
                <a:effectLst/>
                <a:uLnTx/>
                <a:uFillTx/>
                <a:latin typeface="Segoe UI"/>
                <a:ea typeface="+mn-ea"/>
                <a:cs typeface="+mn-cs"/>
                <a:sym typeface="Arial"/>
              </a:rPr>
              <a:t>Data privacy</a:t>
            </a:r>
            <a:r>
              <a:rPr kumimoji="0" lang="en-US" sz="2300" b="0" i="0" u="none" strike="noStrike" kern="0" cap="none" spc="0" normalizeH="0" baseline="0" noProof="0" dirty="0">
                <a:ln>
                  <a:noFill/>
                </a:ln>
                <a:solidFill>
                  <a:srgbClr val="000000"/>
                </a:solidFill>
                <a:effectLst/>
                <a:uLnTx/>
                <a:uFillTx/>
                <a:latin typeface="Segoe UI"/>
                <a:ea typeface="+mn-ea"/>
                <a:cs typeface="+mn-cs"/>
                <a:sym typeface="Arial"/>
              </a:rPr>
              <a:t> </a:t>
            </a:r>
            <a:endParaRPr kumimoji="0" lang="en-SG" sz="2300" b="0" i="0" u="none" strike="noStrike" kern="0" cap="none" spc="0" normalizeH="0" baseline="0" noProof="0" dirty="0">
              <a:ln>
                <a:noFill/>
              </a:ln>
              <a:solidFill>
                <a:srgbClr val="000000"/>
              </a:solidFill>
              <a:effectLst/>
              <a:uLnTx/>
              <a:uFillTx/>
              <a:latin typeface="Segoe UI"/>
              <a:ea typeface="+mn-ea"/>
              <a:cs typeface="+mn-cs"/>
              <a:sym typeface="Arial"/>
            </a:endParaRPr>
          </a:p>
        </p:txBody>
      </p:sp>
      <p:sp>
        <p:nvSpPr>
          <p:cNvPr id="8" name="Rectangle 7">
            <a:extLst>
              <a:ext uri="{FF2B5EF4-FFF2-40B4-BE49-F238E27FC236}">
                <a16:creationId xmlns:a16="http://schemas.microsoft.com/office/drawing/2014/main" xmlns="" id="{8A751E0E-8BD5-467C-8038-0DCBD4F223E7}"/>
              </a:ext>
            </a:extLst>
          </p:cNvPr>
          <p:cNvSpPr/>
          <p:nvPr/>
        </p:nvSpPr>
        <p:spPr>
          <a:xfrm>
            <a:off x="1325951" y="1653760"/>
            <a:ext cx="3600000" cy="584775"/>
          </a:xfrm>
          <a:prstGeom prst="rect">
            <a:avLst/>
          </a:prstGeom>
        </p:spPr>
        <p:txBody>
          <a:bodyPr wrap="square">
            <a:spAutoFit/>
          </a:bodyPr>
          <a:lstStyle/>
          <a:p>
            <a:pPr marL="0" marR="0" lvl="0" indent="0" algn="ctr" defTabSz="366702" rtl="0" eaLnBrk="1" fontAlgn="auto" latinLnBrk="0" hangingPunct="0">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Segoe UI"/>
                <a:ea typeface="+mn-ea"/>
                <a:cs typeface="+mn-cs"/>
                <a:sym typeface="Arial"/>
              </a:rPr>
              <a:t>Protection and prevention of </a:t>
            </a:r>
            <a:r>
              <a:rPr kumimoji="0" lang="en-US" sz="1600" b="0" i="0" u="none" strike="noStrike" kern="0" cap="none" spc="0" normalizeH="0" baseline="0" noProof="0" dirty="0" err="1">
                <a:ln>
                  <a:noFill/>
                </a:ln>
                <a:solidFill>
                  <a:srgbClr val="000000"/>
                </a:solidFill>
                <a:effectLst/>
                <a:uLnTx/>
                <a:uFillTx/>
                <a:latin typeface="Segoe UI"/>
                <a:ea typeface="+mn-ea"/>
                <a:cs typeface="+mn-cs"/>
                <a:sym typeface="Arial"/>
              </a:rPr>
              <a:t>unauthorised</a:t>
            </a:r>
            <a:r>
              <a:rPr kumimoji="0" lang="en-US" sz="1600" b="0" i="0" u="none" strike="noStrike" kern="0" cap="none" spc="0" normalizeH="0" baseline="0" noProof="0" dirty="0">
                <a:ln>
                  <a:noFill/>
                </a:ln>
                <a:solidFill>
                  <a:srgbClr val="000000"/>
                </a:solidFill>
                <a:effectLst/>
                <a:uLnTx/>
                <a:uFillTx/>
                <a:latin typeface="Segoe UI"/>
                <a:ea typeface="+mn-ea"/>
                <a:cs typeface="+mn-cs"/>
                <a:sym typeface="Arial"/>
              </a:rPr>
              <a:t> access to data.</a:t>
            </a:r>
            <a:endParaRPr kumimoji="0" lang="en-SG" sz="1600" b="0" i="0" u="none" strike="noStrike" kern="0" cap="none" spc="0" normalizeH="0" baseline="0" noProof="0" dirty="0">
              <a:ln>
                <a:noFill/>
              </a:ln>
              <a:solidFill>
                <a:srgbClr val="000000"/>
              </a:solidFill>
              <a:effectLst/>
              <a:uLnTx/>
              <a:uFillTx/>
              <a:latin typeface="Segoe UI"/>
              <a:ea typeface="+mn-ea"/>
              <a:cs typeface="+mn-cs"/>
              <a:sym typeface="Arial"/>
            </a:endParaRPr>
          </a:p>
        </p:txBody>
      </p:sp>
      <p:sp>
        <p:nvSpPr>
          <p:cNvPr id="9" name="Rectangle 8">
            <a:extLst>
              <a:ext uri="{FF2B5EF4-FFF2-40B4-BE49-F238E27FC236}">
                <a16:creationId xmlns:a16="http://schemas.microsoft.com/office/drawing/2014/main" xmlns="" id="{06941D5A-44A4-4A73-897C-99C45CB45AC8}"/>
              </a:ext>
            </a:extLst>
          </p:cNvPr>
          <p:cNvSpPr/>
          <p:nvPr/>
        </p:nvSpPr>
        <p:spPr>
          <a:xfrm>
            <a:off x="5087980" y="1653760"/>
            <a:ext cx="3600000" cy="584775"/>
          </a:xfrm>
          <a:prstGeom prst="rect">
            <a:avLst/>
          </a:prstGeom>
        </p:spPr>
        <p:txBody>
          <a:bodyPr wrap="square">
            <a:spAutoFit/>
          </a:bodyPr>
          <a:lstStyle/>
          <a:p>
            <a:pPr marL="0" marR="0" lvl="0" indent="0" algn="ctr" defTabSz="366702" rtl="0" eaLnBrk="1" fontAlgn="auto" latinLnBrk="0" hangingPunct="0">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Segoe UI"/>
                <a:ea typeface="+mn-ea"/>
                <a:cs typeface="+mn-cs"/>
                <a:sym typeface="Arial"/>
              </a:rPr>
              <a:t>Protection and proper handling of sensitive information.</a:t>
            </a:r>
            <a:endParaRPr kumimoji="0" lang="en-SG" sz="1600" b="0" i="0" u="none" strike="noStrike" kern="0" cap="none" spc="0" normalizeH="0" baseline="0" noProof="0" dirty="0">
              <a:ln>
                <a:noFill/>
              </a:ln>
              <a:solidFill>
                <a:srgbClr val="000000"/>
              </a:solidFill>
              <a:effectLst/>
              <a:uLnTx/>
              <a:uFillTx/>
              <a:latin typeface="Segoe UI"/>
              <a:ea typeface="+mn-ea"/>
              <a:cs typeface="+mn-cs"/>
              <a:sym typeface="Arial"/>
            </a:endParaRPr>
          </a:p>
        </p:txBody>
      </p:sp>
      <p:sp>
        <p:nvSpPr>
          <p:cNvPr id="10" name="Rectangle 9">
            <a:extLst>
              <a:ext uri="{FF2B5EF4-FFF2-40B4-BE49-F238E27FC236}">
                <a16:creationId xmlns:a16="http://schemas.microsoft.com/office/drawing/2014/main" xmlns="" id="{74C15F2B-8F34-4D05-9FC9-A1C85B03A5DF}"/>
              </a:ext>
            </a:extLst>
          </p:cNvPr>
          <p:cNvSpPr/>
          <p:nvPr/>
        </p:nvSpPr>
        <p:spPr>
          <a:xfrm>
            <a:off x="1325951" y="2467644"/>
            <a:ext cx="3600000" cy="830997"/>
          </a:xfrm>
          <a:prstGeom prst="rect">
            <a:avLst/>
          </a:prstGeom>
        </p:spPr>
        <p:txBody>
          <a:bodyPr wrap="square">
            <a:spAutoFit/>
          </a:bodyPr>
          <a:lstStyle/>
          <a:p>
            <a:pPr marL="0" marR="0" lvl="0" indent="0" algn="ctr" defTabSz="366702" rtl="0" eaLnBrk="1" fontAlgn="auto" latinLnBrk="0" hangingPunct="0">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Segoe UI"/>
                <a:ea typeface="+mn-ea"/>
                <a:cs typeface="+mn-cs"/>
                <a:sym typeface="Arial"/>
              </a:rPr>
              <a:t>Confidentiality, integrity and availability (CIA). Safeguard against external threats (e.g. cyber criminals). </a:t>
            </a:r>
            <a:endParaRPr kumimoji="0" lang="en-SG" sz="1600" b="0" i="0" u="none" strike="noStrike" kern="0" cap="none" spc="0" normalizeH="0" baseline="0" noProof="0" dirty="0">
              <a:ln>
                <a:noFill/>
              </a:ln>
              <a:solidFill>
                <a:srgbClr val="000000"/>
              </a:solidFill>
              <a:effectLst/>
              <a:uLnTx/>
              <a:uFillTx/>
              <a:latin typeface="Segoe UI"/>
              <a:ea typeface="+mn-ea"/>
              <a:cs typeface="+mn-cs"/>
              <a:sym typeface="Arial"/>
            </a:endParaRPr>
          </a:p>
        </p:txBody>
      </p:sp>
      <p:sp>
        <p:nvSpPr>
          <p:cNvPr id="11" name="Rectangle 10">
            <a:extLst>
              <a:ext uri="{FF2B5EF4-FFF2-40B4-BE49-F238E27FC236}">
                <a16:creationId xmlns:a16="http://schemas.microsoft.com/office/drawing/2014/main" xmlns="" id="{E78D23A0-FC57-42AA-BBE4-BF3CB2D72F06}"/>
              </a:ext>
            </a:extLst>
          </p:cNvPr>
          <p:cNvSpPr/>
          <p:nvPr/>
        </p:nvSpPr>
        <p:spPr>
          <a:xfrm>
            <a:off x="177190" y="1776870"/>
            <a:ext cx="806631" cy="338554"/>
          </a:xfrm>
          <a:prstGeom prst="rect">
            <a:avLst/>
          </a:prstGeom>
        </p:spPr>
        <p:txBody>
          <a:bodyPr wrap="none">
            <a:spAutoFit/>
          </a:bodyPr>
          <a:lstStyle/>
          <a:p>
            <a:pPr marL="0" marR="0" lvl="0" indent="0" algn="ctr" defTabSz="366702" rtl="0" eaLnBrk="1" fontAlgn="auto" latinLnBrk="0" hangingPunct="0">
              <a:lnSpc>
                <a:spcPct val="100000"/>
              </a:lnSpc>
              <a:spcBef>
                <a:spcPts val="0"/>
              </a:spcBef>
              <a:spcAft>
                <a:spcPts val="0"/>
              </a:spcAft>
              <a:buClrTx/>
              <a:buSzTx/>
              <a:buFontTx/>
              <a:buNone/>
              <a:tabLst/>
              <a:defRPr/>
            </a:pPr>
            <a:r>
              <a:rPr kumimoji="0" lang="en-US" sz="1600" b="1" i="1" u="none" strike="noStrike" kern="0" cap="none" spc="0" normalizeH="0" baseline="0" noProof="0" dirty="0">
                <a:ln>
                  <a:noFill/>
                </a:ln>
                <a:solidFill>
                  <a:srgbClr val="000000"/>
                </a:solidFill>
                <a:effectLst/>
                <a:uLnTx/>
                <a:uFillTx/>
                <a:latin typeface="Segoe UI"/>
                <a:ea typeface="+mn-ea"/>
                <a:cs typeface="+mn-cs"/>
                <a:sym typeface="Arial"/>
              </a:rPr>
              <a:t>What?</a:t>
            </a:r>
            <a:endParaRPr kumimoji="0" lang="en-SG" sz="1600" b="1" i="1" u="none" strike="noStrike" kern="0" cap="none" spc="0" normalizeH="0" baseline="0" noProof="0" dirty="0">
              <a:ln>
                <a:noFill/>
              </a:ln>
              <a:solidFill>
                <a:srgbClr val="000000"/>
              </a:solidFill>
              <a:effectLst/>
              <a:uLnTx/>
              <a:uFillTx/>
              <a:latin typeface="Segoe UI"/>
              <a:ea typeface="+mn-ea"/>
              <a:cs typeface="+mn-cs"/>
              <a:sym typeface="Arial"/>
            </a:endParaRPr>
          </a:p>
        </p:txBody>
      </p:sp>
      <p:sp>
        <p:nvSpPr>
          <p:cNvPr id="12" name="Rectangle 11">
            <a:extLst>
              <a:ext uri="{FF2B5EF4-FFF2-40B4-BE49-F238E27FC236}">
                <a16:creationId xmlns:a16="http://schemas.microsoft.com/office/drawing/2014/main" xmlns="" id="{E7624350-DDD0-4F40-9E42-DDBC920F94D5}"/>
              </a:ext>
            </a:extLst>
          </p:cNvPr>
          <p:cNvSpPr/>
          <p:nvPr/>
        </p:nvSpPr>
        <p:spPr>
          <a:xfrm>
            <a:off x="221273" y="2713865"/>
            <a:ext cx="718465" cy="338554"/>
          </a:xfrm>
          <a:prstGeom prst="rect">
            <a:avLst/>
          </a:prstGeom>
        </p:spPr>
        <p:txBody>
          <a:bodyPr wrap="none">
            <a:spAutoFit/>
          </a:bodyPr>
          <a:lstStyle/>
          <a:p>
            <a:pPr marL="0" marR="0" lvl="0" indent="0" algn="ctr" defTabSz="366702" rtl="0" eaLnBrk="1" fontAlgn="auto" latinLnBrk="0" hangingPunct="0">
              <a:lnSpc>
                <a:spcPct val="100000"/>
              </a:lnSpc>
              <a:spcBef>
                <a:spcPts val="0"/>
              </a:spcBef>
              <a:spcAft>
                <a:spcPts val="0"/>
              </a:spcAft>
              <a:buClrTx/>
              <a:buSzTx/>
              <a:buFontTx/>
              <a:buNone/>
              <a:tabLst/>
              <a:defRPr/>
            </a:pPr>
            <a:r>
              <a:rPr kumimoji="0" lang="en-US" sz="1600" b="1" i="1" u="none" strike="noStrike" kern="0" cap="none" spc="0" normalizeH="0" baseline="0" noProof="0" dirty="0">
                <a:ln>
                  <a:noFill/>
                </a:ln>
                <a:solidFill>
                  <a:srgbClr val="000000"/>
                </a:solidFill>
                <a:effectLst/>
                <a:uLnTx/>
                <a:uFillTx/>
                <a:latin typeface="Segoe UI"/>
                <a:ea typeface="+mn-ea"/>
                <a:cs typeface="+mn-cs"/>
                <a:sym typeface="Arial"/>
              </a:rPr>
              <a:t>Focus</a:t>
            </a:r>
            <a:endParaRPr kumimoji="0" lang="en-SG" sz="1600" b="1" i="1" u="none" strike="noStrike" kern="0" cap="none" spc="0" normalizeH="0" baseline="0" noProof="0" dirty="0">
              <a:ln>
                <a:noFill/>
              </a:ln>
              <a:solidFill>
                <a:srgbClr val="000000"/>
              </a:solidFill>
              <a:effectLst/>
              <a:uLnTx/>
              <a:uFillTx/>
              <a:latin typeface="Segoe UI"/>
              <a:ea typeface="+mn-ea"/>
              <a:cs typeface="+mn-cs"/>
              <a:sym typeface="Arial"/>
            </a:endParaRPr>
          </a:p>
        </p:txBody>
      </p:sp>
      <p:sp>
        <p:nvSpPr>
          <p:cNvPr id="13" name="Rectangle 12">
            <a:extLst>
              <a:ext uri="{FF2B5EF4-FFF2-40B4-BE49-F238E27FC236}">
                <a16:creationId xmlns:a16="http://schemas.microsoft.com/office/drawing/2014/main" xmlns="" id="{0D96767B-88C1-4086-B5FD-68EFD38CF634}"/>
              </a:ext>
            </a:extLst>
          </p:cNvPr>
          <p:cNvSpPr/>
          <p:nvPr/>
        </p:nvSpPr>
        <p:spPr>
          <a:xfrm>
            <a:off x="4892154" y="2480160"/>
            <a:ext cx="3991652" cy="830997"/>
          </a:xfrm>
          <a:prstGeom prst="rect">
            <a:avLst/>
          </a:prstGeom>
        </p:spPr>
        <p:txBody>
          <a:bodyPr wrap="square">
            <a:spAutoFit/>
          </a:bodyPr>
          <a:lstStyle/>
          <a:p>
            <a:pPr marL="0" marR="0" lvl="0" indent="0" algn="ctr" defTabSz="366702" rtl="0" eaLnBrk="1" fontAlgn="auto" latinLnBrk="0" hangingPunct="0">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Segoe UI"/>
                <a:ea typeface="+mn-ea"/>
                <a:cs typeface="+mn-cs"/>
                <a:sym typeface="Arial"/>
              </a:rPr>
              <a:t>Predictability, Manageability, </a:t>
            </a:r>
            <a:r>
              <a:rPr kumimoji="0" lang="en-US" sz="1600" b="0" i="0" u="none" strike="noStrike" kern="0" cap="none" spc="0" normalizeH="0" baseline="0" noProof="0" dirty="0" err="1">
                <a:ln>
                  <a:noFill/>
                </a:ln>
                <a:solidFill>
                  <a:srgbClr val="000000"/>
                </a:solidFill>
                <a:effectLst/>
                <a:uLnTx/>
                <a:uFillTx/>
                <a:latin typeface="Segoe UI"/>
                <a:ea typeface="+mn-ea"/>
                <a:cs typeface="+mn-cs"/>
                <a:sym typeface="Arial"/>
              </a:rPr>
              <a:t>Dissociability</a:t>
            </a:r>
            <a:r>
              <a:rPr kumimoji="0" lang="en-US" sz="1600" b="0" i="0" u="none" strike="noStrike" kern="0" cap="none" spc="0" normalizeH="0" baseline="0" noProof="0" dirty="0">
                <a:ln>
                  <a:noFill/>
                </a:ln>
                <a:solidFill>
                  <a:srgbClr val="000000"/>
                </a:solidFill>
                <a:effectLst/>
                <a:uLnTx/>
                <a:uFillTx/>
                <a:latin typeface="Segoe UI"/>
                <a:ea typeface="+mn-ea"/>
                <a:cs typeface="+mn-cs"/>
                <a:sym typeface="Arial"/>
              </a:rPr>
              <a:t> (PMD). Responsible use of data, </a:t>
            </a:r>
            <a:r>
              <a:rPr kumimoji="0" lang="en-US" sz="1600" b="0" i="1" u="none" strike="noStrike" kern="0" cap="none" spc="0" normalizeH="0" baseline="0" noProof="0" dirty="0">
                <a:ln>
                  <a:noFill/>
                </a:ln>
                <a:solidFill>
                  <a:srgbClr val="000000"/>
                </a:solidFill>
                <a:effectLst/>
                <a:uLnTx/>
                <a:uFillTx/>
                <a:latin typeface="Segoe UI"/>
                <a:ea typeface="+mn-ea"/>
                <a:cs typeface="+mn-cs"/>
                <a:sym typeface="Arial"/>
              </a:rPr>
              <a:t>including</a:t>
            </a:r>
            <a:r>
              <a:rPr kumimoji="0" lang="en-US" sz="1600" b="0" i="0" u="none" strike="noStrike" kern="0" cap="none" spc="0" normalizeH="0" baseline="0" noProof="0" dirty="0">
                <a:ln>
                  <a:noFill/>
                </a:ln>
                <a:solidFill>
                  <a:srgbClr val="000000"/>
                </a:solidFill>
                <a:effectLst/>
                <a:uLnTx/>
                <a:uFillTx/>
                <a:latin typeface="Segoe UI"/>
                <a:ea typeface="+mn-ea"/>
                <a:cs typeface="+mn-cs"/>
                <a:sym typeface="Arial"/>
              </a:rPr>
              <a:t> by </a:t>
            </a:r>
            <a:r>
              <a:rPr kumimoji="0" lang="en-US" sz="1600" b="0" i="0" u="none" strike="noStrike" kern="0" cap="none" spc="0" normalizeH="0" baseline="0" noProof="0" dirty="0" err="1">
                <a:ln>
                  <a:noFill/>
                </a:ln>
                <a:solidFill>
                  <a:srgbClr val="000000"/>
                </a:solidFill>
                <a:effectLst/>
                <a:uLnTx/>
                <a:uFillTx/>
                <a:latin typeface="Segoe UI"/>
                <a:ea typeface="+mn-ea"/>
                <a:cs typeface="+mn-cs"/>
                <a:sym typeface="Arial"/>
              </a:rPr>
              <a:t>authorised</a:t>
            </a:r>
            <a:r>
              <a:rPr kumimoji="0" lang="en-US" sz="1600" b="0" i="0" u="none" strike="noStrike" kern="0" cap="none" spc="0" normalizeH="0" baseline="0" noProof="0" dirty="0">
                <a:ln>
                  <a:noFill/>
                </a:ln>
                <a:solidFill>
                  <a:srgbClr val="000000"/>
                </a:solidFill>
                <a:effectLst/>
                <a:uLnTx/>
                <a:uFillTx/>
                <a:latin typeface="Segoe UI"/>
                <a:ea typeface="+mn-ea"/>
                <a:cs typeface="+mn-cs"/>
                <a:sym typeface="Arial"/>
              </a:rPr>
              <a:t> parties. </a:t>
            </a:r>
            <a:endParaRPr kumimoji="0" lang="en-SG" sz="1600" b="0" i="0" u="none" strike="noStrike" kern="0" cap="none" spc="0" normalizeH="0" baseline="0" noProof="0" dirty="0">
              <a:ln>
                <a:noFill/>
              </a:ln>
              <a:solidFill>
                <a:srgbClr val="000000"/>
              </a:solidFill>
              <a:effectLst/>
              <a:uLnTx/>
              <a:uFillTx/>
              <a:latin typeface="Segoe UI"/>
              <a:ea typeface="+mn-ea"/>
              <a:cs typeface="+mn-cs"/>
              <a:sym typeface="Arial"/>
            </a:endParaRPr>
          </a:p>
        </p:txBody>
      </p:sp>
      <p:sp>
        <p:nvSpPr>
          <p:cNvPr id="14" name="Rectangle 13">
            <a:extLst>
              <a:ext uri="{FF2B5EF4-FFF2-40B4-BE49-F238E27FC236}">
                <a16:creationId xmlns:a16="http://schemas.microsoft.com/office/drawing/2014/main" xmlns="" id="{F7370082-BAC6-42E8-B7ED-3B5906BF2579}"/>
              </a:ext>
            </a:extLst>
          </p:cNvPr>
          <p:cNvSpPr/>
          <p:nvPr/>
        </p:nvSpPr>
        <p:spPr>
          <a:xfrm>
            <a:off x="33957" y="3466616"/>
            <a:ext cx="1158240" cy="584775"/>
          </a:xfrm>
          <a:prstGeom prst="rect">
            <a:avLst/>
          </a:prstGeom>
        </p:spPr>
        <p:txBody>
          <a:bodyPr wrap="square">
            <a:spAutoFit/>
          </a:bodyPr>
          <a:lstStyle/>
          <a:p>
            <a:pPr marL="0" marR="0" lvl="0" indent="0" algn="ctr" defTabSz="366702" rtl="0" eaLnBrk="1" fontAlgn="auto" latinLnBrk="0" hangingPunct="0">
              <a:lnSpc>
                <a:spcPct val="100000"/>
              </a:lnSpc>
              <a:spcBef>
                <a:spcPts val="0"/>
              </a:spcBef>
              <a:spcAft>
                <a:spcPts val="0"/>
              </a:spcAft>
              <a:buClrTx/>
              <a:buSzTx/>
              <a:buFontTx/>
              <a:buNone/>
              <a:tabLst/>
              <a:defRPr/>
            </a:pPr>
            <a:r>
              <a:rPr kumimoji="0" lang="en-US" sz="1600" b="1" i="1" u="none" strike="noStrike" kern="0" cap="none" spc="0" normalizeH="0" baseline="0" noProof="0" dirty="0">
                <a:ln>
                  <a:noFill/>
                </a:ln>
                <a:solidFill>
                  <a:srgbClr val="000000"/>
                </a:solidFill>
                <a:effectLst/>
                <a:uLnTx/>
                <a:uFillTx/>
                <a:latin typeface="Segoe UI"/>
                <a:ea typeface="+mn-ea"/>
                <a:cs typeface="+mn-cs"/>
                <a:sym typeface="Arial"/>
              </a:rPr>
              <a:t>Example measures</a:t>
            </a:r>
            <a:endParaRPr kumimoji="0" lang="en-SG" sz="1600" b="1" i="1" u="none" strike="noStrike" kern="0" cap="none" spc="0" normalizeH="0" baseline="0" noProof="0" dirty="0">
              <a:ln>
                <a:noFill/>
              </a:ln>
              <a:solidFill>
                <a:srgbClr val="000000"/>
              </a:solidFill>
              <a:effectLst/>
              <a:uLnTx/>
              <a:uFillTx/>
              <a:latin typeface="Segoe UI"/>
              <a:ea typeface="+mn-ea"/>
              <a:cs typeface="+mn-cs"/>
              <a:sym typeface="Arial"/>
            </a:endParaRPr>
          </a:p>
        </p:txBody>
      </p:sp>
      <p:sp>
        <p:nvSpPr>
          <p:cNvPr id="15" name="Rectangle 14">
            <a:extLst>
              <a:ext uri="{FF2B5EF4-FFF2-40B4-BE49-F238E27FC236}">
                <a16:creationId xmlns:a16="http://schemas.microsoft.com/office/drawing/2014/main" xmlns="" id="{6E87C4A0-19DA-4E90-926A-6EBA0D1BB827}"/>
              </a:ext>
            </a:extLst>
          </p:cNvPr>
          <p:cNvSpPr/>
          <p:nvPr/>
        </p:nvSpPr>
        <p:spPr>
          <a:xfrm>
            <a:off x="-123262" y="4438794"/>
            <a:ext cx="1472679" cy="338554"/>
          </a:xfrm>
          <a:prstGeom prst="rect">
            <a:avLst/>
          </a:prstGeom>
        </p:spPr>
        <p:txBody>
          <a:bodyPr wrap="square">
            <a:spAutoFit/>
          </a:bodyPr>
          <a:lstStyle/>
          <a:p>
            <a:pPr marL="0" marR="0" lvl="0" indent="0" algn="ctr" defTabSz="366702" rtl="0" eaLnBrk="1" fontAlgn="auto" latinLnBrk="0" hangingPunct="0">
              <a:lnSpc>
                <a:spcPct val="100000"/>
              </a:lnSpc>
              <a:spcBef>
                <a:spcPts val="0"/>
              </a:spcBef>
              <a:spcAft>
                <a:spcPts val="0"/>
              </a:spcAft>
              <a:buClrTx/>
              <a:buSzTx/>
              <a:buFontTx/>
              <a:buNone/>
              <a:tabLst/>
              <a:defRPr/>
            </a:pPr>
            <a:r>
              <a:rPr kumimoji="0" lang="en-US" sz="1600" b="1" i="1" u="none" strike="noStrike" kern="0" cap="none" spc="0" normalizeH="0" baseline="0" noProof="0" dirty="0">
                <a:ln>
                  <a:noFill/>
                </a:ln>
                <a:solidFill>
                  <a:srgbClr val="000000"/>
                </a:solidFill>
                <a:effectLst/>
                <a:uLnTx/>
                <a:uFillTx/>
                <a:latin typeface="Segoe UI"/>
                <a:ea typeface="+mn-ea"/>
                <a:cs typeface="+mn-cs"/>
                <a:sym typeface="Arial"/>
              </a:rPr>
              <a:t>Regulation</a:t>
            </a:r>
            <a:endParaRPr kumimoji="0" lang="en-SG" sz="1600" b="1" i="1" u="none" strike="noStrike" kern="0" cap="none" spc="0" normalizeH="0" baseline="0" noProof="0" dirty="0">
              <a:ln>
                <a:noFill/>
              </a:ln>
              <a:solidFill>
                <a:srgbClr val="000000"/>
              </a:solidFill>
              <a:effectLst/>
              <a:uLnTx/>
              <a:uFillTx/>
              <a:latin typeface="Segoe UI"/>
              <a:ea typeface="+mn-ea"/>
              <a:cs typeface="+mn-cs"/>
              <a:sym typeface="Arial"/>
            </a:endParaRPr>
          </a:p>
        </p:txBody>
      </p:sp>
      <p:sp>
        <p:nvSpPr>
          <p:cNvPr id="16" name="Rectangle 15">
            <a:extLst>
              <a:ext uri="{FF2B5EF4-FFF2-40B4-BE49-F238E27FC236}">
                <a16:creationId xmlns:a16="http://schemas.microsoft.com/office/drawing/2014/main" xmlns="" id="{CF296B2B-ACDC-4866-8BF1-A395BAEB9E5D}"/>
              </a:ext>
            </a:extLst>
          </p:cNvPr>
          <p:cNvSpPr/>
          <p:nvPr/>
        </p:nvSpPr>
        <p:spPr>
          <a:xfrm>
            <a:off x="1325951" y="3466616"/>
            <a:ext cx="3600000" cy="584775"/>
          </a:xfrm>
          <a:prstGeom prst="rect">
            <a:avLst/>
          </a:prstGeom>
        </p:spPr>
        <p:txBody>
          <a:bodyPr wrap="square">
            <a:spAutoFit/>
          </a:bodyPr>
          <a:lstStyle/>
          <a:p>
            <a:pPr marL="0" marR="0" lvl="1" indent="143492" algn="ctr" defTabSz="366702" rtl="0" eaLnBrk="1" fontAlgn="auto" latinLnBrk="0" hangingPunct="0">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Segoe UI"/>
                <a:ea typeface="+mn-ea"/>
                <a:cs typeface="+mn-cs"/>
                <a:sym typeface="Arial"/>
              </a:rPr>
              <a:t>Data encryption, identify access management, data loss protection.</a:t>
            </a:r>
          </a:p>
        </p:txBody>
      </p:sp>
      <p:sp>
        <p:nvSpPr>
          <p:cNvPr id="17" name="Rectangle 16">
            <a:extLst>
              <a:ext uri="{FF2B5EF4-FFF2-40B4-BE49-F238E27FC236}">
                <a16:creationId xmlns:a16="http://schemas.microsoft.com/office/drawing/2014/main" xmlns="" id="{EAD587EA-F8EF-469E-AB1F-32420B3DAFF1}"/>
              </a:ext>
            </a:extLst>
          </p:cNvPr>
          <p:cNvSpPr/>
          <p:nvPr/>
        </p:nvSpPr>
        <p:spPr>
          <a:xfrm>
            <a:off x="5087982" y="3466616"/>
            <a:ext cx="3600000" cy="584775"/>
          </a:xfrm>
          <a:prstGeom prst="rect">
            <a:avLst/>
          </a:prstGeom>
        </p:spPr>
        <p:txBody>
          <a:bodyPr wrap="square">
            <a:spAutoFit/>
          </a:bodyPr>
          <a:lstStyle/>
          <a:p>
            <a:pPr marL="0" marR="0" lvl="0" indent="0" algn="ctr" defTabSz="366702" rtl="0" eaLnBrk="1" fontAlgn="auto" latinLnBrk="0" hangingPunct="0">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Segoe UI"/>
                <a:ea typeface="+mn-ea"/>
                <a:cs typeface="+mn-cs"/>
                <a:sym typeface="Arial"/>
              </a:rPr>
              <a:t>Anonymization, differential privacy, homomorphic encryption.</a:t>
            </a:r>
            <a:endParaRPr kumimoji="0" lang="en-SG" sz="1600" b="0" i="0" u="none" strike="noStrike" kern="0" cap="none" spc="0" normalizeH="0" baseline="0" noProof="0" dirty="0">
              <a:ln>
                <a:noFill/>
              </a:ln>
              <a:solidFill>
                <a:srgbClr val="000000"/>
              </a:solidFill>
              <a:effectLst/>
              <a:uLnTx/>
              <a:uFillTx/>
              <a:latin typeface="Segoe UI"/>
              <a:ea typeface="+mn-ea"/>
              <a:cs typeface="+mn-cs"/>
              <a:sym typeface="Arial"/>
            </a:endParaRPr>
          </a:p>
        </p:txBody>
      </p:sp>
      <p:sp>
        <p:nvSpPr>
          <p:cNvPr id="18" name="Rectangle 17">
            <a:extLst>
              <a:ext uri="{FF2B5EF4-FFF2-40B4-BE49-F238E27FC236}">
                <a16:creationId xmlns:a16="http://schemas.microsoft.com/office/drawing/2014/main" xmlns="" id="{3A88F19D-C81A-4A99-90D0-1C6DEDC44338}"/>
              </a:ext>
            </a:extLst>
          </p:cNvPr>
          <p:cNvSpPr/>
          <p:nvPr/>
        </p:nvSpPr>
        <p:spPr>
          <a:xfrm>
            <a:off x="1325952" y="4194115"/>
            <a:ext cx="3600000" cy="830997"/>
          </a:xfrm>
          <a:prstGeom prst="rect">
            <a:avLst/>
          </a:prstGeom>
        </p:spPr>
        <p:txBody>
          <a:bodyPr wrap="square">
            <a:spAutoFit/>
          </a:bodyPr>
          <a:lstStyle/>
          <a:p>
            <a:pPr marL="0" marR="0" lvl="0" indent="0" algn="ctr" defTabSz="366702" rtl="0" eaLnBrk="1" fontAlgn="auto" latinLnBrk="0" hangingPunct="0">
              <a:lnSpc>
                <a:spcPct val="100000"/>
              </a:lnSpc>
              <a:spcBef>
                <a:spcPts val="0"/>
              </a:spcBef>
              <a:spcAft>
                <a:spcPts val="0"/>
              </a:spcAft>
              <a:buClrTx/>
              <a:buSzTx/>
              <a:buFontTx/>
              <a:buNone/>
              <a:tabLst/>
              <a:defRPr/>
            </a:pPr>
            <a:r>
              <a:rPr kumimoji="0" lang="en-US" sz="1600" b="0" i="1" u="none" strike="noStrike" kern="0" cap="none" spc="0" normalizeH="0" baseline="0" noProof="0" dirty="0">
                <a:ln>
                  <a:noFill/>
                </a:ln>
                <a:solidFill>
                  <a:srgbClr val="000000"/>
                </a:solidFill>
                <a:effectLst/>
                <a:uLnTx/>
                <a:uFillTx/>
                <a:latin typeface="Segoe UI"/>
                <a:ea typeface="+mn-ea"/>
                <a:cs typeface="+mn-cs"/>
                <a:sym typeface="Arial"/>
              </a:rPr>
              <a:t>Govt</a:t>
            </a:r>
            <a:r>
              <a:rPr kumimoji="0" lang="en-US" sz="1600" b="0" i="0" u="none" strike="noStrike" kern="0" cap="none" spc="0" normalizeH="0" baseline="0" noProof="0" dirty="0">
                <a:ln>
                  <a:noFill/>
                </a:ln>
                <a:solidFill>
                  <a:srgbClr val="000000"/>
                </a:solidFill>
                <a:effectLst/>
                <a:uLnTx/>
                <a:uFillTx/>
                <a:latin typeface="Segoe UI"/>
                <a:ea typeface="+mn-ea"/>
                <a:cs typeface="+mn-cs"/>
                <a:sym typeface="Arial"/>
              </a:rPr>
              <a:t>: IM8, RCST/Sens frameworks </a:t>
            </a:r>
            <a:endParaRPr kumimoji="0" lang="en-US" sz="1600" b="0" i="1" u="none" strike="noStrike" kern="0" cap="none" spc="0" normalizeH="0" baseline="0" noProof="0" dirty="0">
              <a:ln>
                <a:noFill/>
              </a:ln>
              <a:solidFill>
                <a:srgbClr val="000000"/>
              </a:solidFill>
              <a:effectLst/>
              <a:uLnTx/>
              <a:uFillTx/>
              <a:latin typeface="Segoe UI"/>
              <a:ea typeface="+mn-ea"/>
              <a:cs typeface="+mn-cs"/>
              <a:sym typeface="Arial"/>
            </a:endParaRPr>
          </a:p>
          <a:p>
            <a:pPr marL="0" marR="0" lvl="0" indent="0" algn="ctr" defTabSz="366702" rtl="0" eaLnBrk="1" fontAlgn="auto" latinLnBrk="0" hangingPunct="0">
              <a:lnSpc>
                <a:spcPct val="100000"/>
              </a:lnSpc>
              <a:spcBef>
                <a:spcPts val="0"/>
              </a:spcBef>
              <a:spcAft>
                <a:spcPts val="0"/>
              </a:spcAft>
              <a:buClrTx/>
              <a:buSzTx/>
              <a:buFontTx/>
              <a:buNone/>
              <a:tabLst/>
              <a:defRPr/>
            </a:pPr>
            <a:r>
              <a:rPr kumimoji="0" lang="en-US" sz="1600" b="0" i="1" u="none" strike="noStrike" kern="0" cap="none" spc="0" normalizeH="0" baseline="0" noProof="0" dirty="0">
                <a:ln>
                  <a:noFill/>
                </a:ln>
                <a:solidFill>
                  <a:srgbClr val="000000"/>
                </a:solidFill>
                <a:effectLst/>
                <a:uLnTx/>
                <a:uFillTx/>
                <a:latin typeface="Segoe UI"/>
                <a:ea typeface="+mn-ea"/>
                <a:cs typeface="+mn-cs"/>
                <a:sym typeface="Arial"/>
              </a:rPr>
              <a:t>Private sector</a:t>
            </a:r>
            <a:r>
              <a:rPr kumimoji="0" lang="en-US" sz="1600" b="0" i="0" u="none" strike="noStrike" kern="0" cap="none" spc="0" normalizeH="0" baseline="0" noProof="0" dirty="0">
                <a:ln>
                  <a:noFill/>
                </a:ln>
                <a:solidFill>
                  <a:srgbClr val="000000"/>
                </a:solidFill>
                <a:effectLst/>
                <a:uLnTx/>
                <a:uFillTx/>
                <a:latin typeface="Segoe UI"/>
                <a:ea typeface="+mn-ea"/>
                <a:cs typeface="+mn-cs"/>
                <a:sym typeface="Arial"/>
              </a:rPr>
              <a:t>: CS Act, CMA,</a:t>
            </a:r>
          </a:p>
          <a:p>
            <a:pPr marL="0" marR="0" lvl="0" indent="0" algn="ctr" defTabSz="366702" rtl="0" eaLnBrk="1" fontAlgn="auto" latinLnBrk="0" hangingPunct="0">
              <a:lnSpc>
                <a:spcPct val="100000"/>
              </a:lnSpc>
              <a:spcBef>
                <a:spcPts val="0"/>
              </a:spcBef>
              <a:spcAft>
                <a:spcPts val="0"/>
              </a:spcAft>
              <a:buClrTx/>
              <a:buSzTx/>
              <a:buFontTx/>
              <a:buNone/>
              <a:tabLst/>
              <a:defRPr/>
            </a:pPr>
            <a:r>
              <a:rPr kumimoji="0" lang="en-US" sz="1600" b="0" i="1" u="none" strike="noStrike" kern="0" cap="none" spc="0" normalizeH="0" baseline="0" noProof="0" dirty="0">
                <a:ln>
                  <a:noFill/>
                </a:ln>
                <a:solidFill>
                  <a:srgbClr val="000000"/>
                </a:solidFill>
                <a:effectLst/>
                <a:uLnTx/>
                <a:uFillTx/>
                <a:latin typeface="Segoe UI"/>
                <a:ea typeface="+mn-ea"/>
                <a:cs typeface="+mn-cs"/>
                <a:sym typeface="Arial"/>
              </a:rPr>
              <a:t>Int’l</a:t>
            </a:r>
            <a:r>
              <a:rPr kumimoji="0" lang="en-US" sz="1600" b="0" i="0" u="none" strike="noStrike" kern="0" cap="none" spc="0" normalizeH="0" baseline="0" noProof="0" dirty="0">
                <a:ln>
                  <a:noFill/>
                </a:ln>
                <a:solidFill>
                  <a:srgbClr val="000000"/>
                </a:solidFill>
                <a:effectLst/>
                <a:uLnTx/>
                <a:uFillTx/>
                <a:latin typeface="Segoe UI"/>
                <a:ea typeface="+mn-ea"/>
                <a:cs typeface="+mn-cs"/>
                <a:sym typeface="Arial"/>
              </a:rPr>
              <a:t>: ISO/IEC 27001 – 27005</a:t>
            </a:r>
            <a:endParaRPr kumimoji="0" lang="en-SG" sz="1600" b="0" i="0" u="none" strike="noStrike" kern="0" cap="none" spc="0" normalizeH="0" baseline="0" noProof="0" dirty="0">
              <a:ln>
                <a:noFill/>
              </a:ln>
              <a:solidFill>
                <a:srgbClr val="000000"/>
              </a:solidFill>
              <a:effectLst/>
              <a:uLnTx/>
              <a:uFillTx/>
              <a:latin typeface="Segoe UI"/>
              <a:ea typeface="+mn-ea"/>
              <a:cs typeface="+mn-cs"/>
              <a:sym typeface="Arial"/>
            </a:endParaRPr>
          </a:p>
        </p:txBody>
      </p:sp>
      <p:sp>
        <p:nvSpPr>
          <p:cNvPr id="19" name="Rectangle 18">
            <a:extLst>
              <a:ext uri="{FF2B5EF4-FFF2-40B4-BE49-F238E27FC236}">
                <a16:creationId xmlns:a16="http://schemas.microsoft.com/office/drawing/2014/main" xmlns="" id="{103A2018-FC80-4B0C-8CFA-8583FFD068E0}"/>
              </a:ext>
            </a:extLst>
          </p:cNvPr>
          <p:cNvSpPr/>
          <p:nvPr/>
        </p:nvSpPr>
        <p:spPr>
          <a:xfrm>
            <a:off x="5087980" y="4194114"/>
            <a:ext cx="3600000" cy="830997"/>
          </a:xfrm>
          <a:prstGeom prst="rect">
            <a:avLst/>
          </a:prstGeom>
        </p:spPr>
        <p:txBody>
          <a:bodyPr wrap="square">
            <a:spAutoFit/>
          </a:bodyPr>
          <a:lstStyle/>
          <a:p>
            <a:pPr marL="0" marR="0" lvl="0" indent="0" algn="ctr" defTabSz="366702" rtl="0" eaLnBrk="1" fontAlgn="auto" latinLnBrk="0" hangingPunct="0">
              <a:lnSpc>
                <a:spcPct val="100000"/>
              </a:lnSpc>
              <a:spcBef>
                <a:spcPts val="0"/>
              </a:spcBef>
              <a:spcAft>
                <a:spcPts val="0"/>
              </a:spcAft>
              <a:buClrTx/>
              <a:buSzTx/>
              <a:buFontTx/>
              <a:buNone/>
              <a:tabLst/>
              <a:defRPr/>
            </a:pPr>
            <a:r>
              <a:rPr kumimoji="0" lang="en-US" sz="1600" b="0" i="1" u="none" strike="noStrike" kern="0" cap="none" spc="0" normalizeH="0" baseline="0" noProof="0" dirty="0">
                <a:ln>
                  <a:noFill/>
                </a:ln>
                <a:solidFill>
                  <a:srgbClr val="000000"/>
                </a:solidFill>
                <a:effectLst/>
                <a:uLnTx/>
                <a:uFillTx/>
                <a:latin typeface="Segoe UI"/>
                <a:ea typeface="+mn-ea"/>
                <a:cs typeface="+mn-cs"/>
                <a:sym typeface="Arial"/>
              </a:rPr>
              <a:t>Govt</a:t>
            </a:r>
            <a:r>
              <a:rPr kumimoji="0" lang="en-US" sz="1600" b="0" i="0" u="none" strike="noStrike" kern="0" cap="none" spc="0" normalizeH="0" baseline="0" noProof="0" dirty="0">
                <a:ln>
                  <a:noFill/>
                </a:ln>
                <a:solidFill>
                  <a:srgbClr val="000000"/>
                </a:solidFill>
                <a:effectLst/>
                <a:uLnTx/>
                <a:uFillTx/>
                <a:latin typeface="Segoe UI"/>
                <a:ea typeface="+mn-ea"/>
                <a:cs typeface="+mn-cs"/>
                <a:sym typeface="Arial"/>
              </a:rPr>
              <a:t>: IM8 </a:t>
            </a:r>
          </a:p>
          <a:p>
            <a:pPr marL="0" marR="0" lvl="0" indent="0" algn="ctr" defTabSz="366702" rtl="0" eaLnBrk="1" fontAlgn="auto" latinLnBrk="0" hangingPunct="0">
              <a:lnSpc>
                <a:spcPct val="100000"/>
              </a:lnSpc>
              <a:spcBef>
                <a:spcPts val="0"/>
              </a:spcBef>
              <a:spcAft>
                <a:spcPts val="0"/>
              </a:spcAft>
              <a:buClrTx/>
              <a:buSzTx/>
              <a:buFontTx/>
              <a:buNone/>
              <a:tabLst/>
              <a:defRPr/>
            </a:pPr>
            <a:r>
              <a:rPr kumimoji="0" lang="en-US" sz="1600" b="0" i="1" u="none" strike="noStrike" kern="0" cap="none" spc="0" normalizeH="0" baseline="0" noProof="0" dirty="0">
                <a:ln>
                  <a:noFill/>
                </a:ln>
                <a:solidFill>
                  <a:srgbClr val="000000"/>
                </a:solidFill>
                <a:effectLst/>
                <a:uLnTx/>
                <a:uFillTx/>
                <a:latin typeface="Segoe UI"/>
                <a:ea typeface="+mn-ea"/>
                <a:cs typeface="+mn-cs"/>
                <a:sym typeface="Arial"/>
              </a:rPr>
              <a:t>Private</a:t>
            </a:r>
            <a:r>
              <a:rPr kumimoji="0" lang="en-US" sz="1600" b="0" i="0" u="none" strike="noStrike" kern="0" cap="none" spc="0" normalizeH="0" baseline="0" noProof="0" dirty="0">
                <a:ln>
                  <a:noFill/>
                </a:ln>
                <a:solidFill>
                  <a:srgbClr val="000000"/>
                </a:solidFill>
                <a:effectLst/>
                <a:uLnTx/>
                <a:uFillTx/>
                <a:latin typeface="Segoe UI"/>
                <a:ea typeface="+mn-ea"/>
                <a:cs typeface="+mn-cs"/>
                <a:sym typeface="Arial"/>
              </a:rPr>
              <a:t>: PDPA</a:t>
            </a:r>
          </a:p>
          <a:p>
            <a:pPr marL="0" marR="0" lvl="0" indent="0" algn="ctr" defTabSz="366702" rtl="0" eaLnBrk="1" fontAlgn="auto" latinLnBrk="0" hangingPunct="0">
              <a:lnSpc>
                <a:spcPct val="100000"/>
              </a:lnSpc>
              <a:spcBef>
                <a:spcPts val="0"/>
              </a:spcBef>
              <a:spcAft>
                <a:spcPts val="0"/>
              </a:spcAft>
              <a:buClrTx/>
              <a:buSzTx/>
              <a:buFontTx/>
              <a:buNone/>
              <a:tabLst/>
              <a:defRPr/>
            </a:pPr>
            <a:r>
              <a:rPr kumimoji="0" lang="en-US" sz="1600" b="0" i="1" u="none" strike="noStrike" kern="0" cap="none" spc="0" normalizeH="0" baseline="0" noProof="0" dirty="0">
                <a:ln>
                  <a:noFill/>
                </a:ln>
                <a:solidFill>
                  <a:prstClr val="black"/>
                </a:solidFill>
                <a:effectLst/>
                <a:uLnTx/>
                <a:uFillTx/>
                <a:latin typeface="Segoe UI"/>
                <a:ea typeface="+mn-ea"/>
                <a:cs typeface="+mn-cs"/>
                <a:sym typeface="Arial"/>
              </a:rPr>
              <a:t>Int’l</a:t>
            </a:r>
            <a:r>
              <a:rPr kumimoji="0" lang="en-US" sz="1600" b="0" i="0" u="none" strike="noStrike" kern="0" cap="none" spc="0" normalizeH="0" baseline="0" noProof="0" dirty="0">
                <a:ln>
                  <a:noFill/>
                </a:ln>
                <a:solidFill>
                  <a:prstClr val="black"/>
                </a:solidFill>
                <a:effectLst/>
                <a:uLnTx/>
                <a:uFillTx/>
                <a:latin typeface="Segoe UI"/>
                <a:ea typeface="+mn-ea"/>
                <a:cs typeface="+mn-cs"/>
                <a:sym typeface="Arial"/>
              </a:rPr>
              <a:t>: ISO/IEC 27552, GDPR, HIPAA</a:t>
            </a:r>
            <a:endParaRPr kumimoji="0" lang="en-SG" sz="1600" b="0" i="0" u="none" strike="noStrike" kern="0" cap="none" spc="0" normalizeH="0" baseline="0" noProof="0" dirty="0">
              <a:ln>
                <a:noFill/>
              </a:ln>
              <a:solidFill>
                <a:prstClr val="black"/>
              </a:solidFill>
              <a:effectLst/>
              <a:uLnTx/>
              <a:uFillTx/>
              <a:latin typeface="Segoe UI"/>
              <a:ea typeface="+mn-ea"/>
              <a:cs typeface="+mn-cs"/>
              <a:sym typeface="Arial"/>
            </a:endParaRPr>
          </a:p>
        </p:txBody>
      </p:sp>
      <p:sp>
        <p:nvSpPr>
          <p:cNvPr id="4" name="Slide Number Placeholder 3"/>
          <p:cNvSpPr>
            <a:spLocks noGrp="1"/>
          </p:cNvSpPr>
          <p:nvPr>
            <p:ph type="sldNum" sz="quarter" idx="4"/>
          </p:nvPr>
        </p:nvSpPr>
        <p:spPr/>
        <p:txBody>
          <a:bodyPr/>
          <a:lstStyle/>
          <a:p>
            <a:fld id="{86CB4B4D-7CA3-9044-876B-883B54F8677D}" type="slidenum">
              <a:rPr lang="uk-UA" smtClean="0"/>
              <a:pPr/>
              <a:t>8</a:t>
            </a:fld>
            <a:endParaRPr lang="uk-UA" dirty="0"/>
          </a:p>
        </p:txBody>
      </p:sp>
    </p:spTree>
    <p:extLst>
      <p:ext uri="{BB962C8B-B14F-4D97-AF65-F5344CB8AC3E}">
        <p14:creationId xmlns:p14="http://schemas.microsoft.com/office/powerpoint/2010/main" val="121996556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xmlns="" id="{8BA72C90-6062-4463-8B7B-8103A3B80285}"/>
              </a:ext>
            </a:extLst>
          </p:cNvPr>
          <p:cNvSpPr>
            <a:spLocks noGrp="1"/>
          </p:cNvSpPr>
          <p:nvPr>
            <p:ph type="title"/>
          </p:nvPr>
        </p:nvSpPr>
        <p:spPr/>
        <p:txBody>
          <a:bodyPr/>
          <a:lstStyle/>
          <a:p>
            <a:r>
              <a:rPr lang="en-US" dirty="0"/>
              <a:t>Data Security vs. Data Privacy</a:t>
            </a:r>
            <a:endParaRPr lang="en-SG" dirty="0"/>
          </a:p>
        </p:txBody>
      </p:sp>
      <p:pic>
        <p:nvPicPr>
          <p:cNvPr id="21" name="Picture 20">
            <a:extLst>
              <a:ext uri="{FF2B5EF4-FFF2-40B4-BE49-F238E27FC236}">
                <a16:creationId xmlns:a16="http://schemas.microsoft.com/office/drawing/2014/main" xmlns="" id="{F02F5963-BD22-4C41-A352-0A374342952D}"/>
              </a:ext>
            </a:extLst>
          </p:cNvPr>
          <p:cNvPicPr>
            <a:picLocks noChangeAspect="1"/>
          </p:cNvPicPr>
          <p:nvPr/>
        </p:nvPicPr>
        <p:blipFill>
          <a:blip r:embed="rId3"/>
          <a:stretch>
            <a:fillRect/>
          </a:stretch>
        </p:blipFill>
        <p:spPr>
          <a:xfrm>
            <a:off x="334369" y="1483960"/>
            <a:ext cx="4842759" cy="3383446"/>
          </a:xfrm>
          <a:prstGeom prst="rect">
            <a:avLst/>
          </a:prstGeom>
        </p:spPr>
      </p:pic>
      <p:sp>
        <p:nvSpPr>
          <p:cNvPr id="23" name="TextBox 22">
            <a:extLst>
              <a:ext uri="{FF2B5EF4-FFF2-40B4-BE49-F238E27FC236}">
                <a16:creationId xmlns:a16="http://schemas.microsoft.com/office/drawing/2014/main" xmlns="" id="{56AC2CB0-0A97-4DD1-94BD-D996791C32F8}"/>
              </a:ext>
            </a:extLst>
          </p:cNvPr>
          <p:cNvSpPr txBox="1"/>
          <p:nvPr/>
        </p:nvSpPr>
        <p:spPr>
          <a:xfrm>
            <a:off x="3260174" y="1387030"/>
            <a:ext cx="4934701" cy="1200329"/>
          </a:xfrm>
          <a:prstGeom prst="rect">
            <a:avLst/>
          </a:prstGeom>
          <a:noFill/>
        </p:spPr>
        <p:txBody>
          <a:bodyPr wrap="square">
            <a:spAutoFit/>
          </a:bodyPr>
          <a:lstStyle/>
          <a:p>
            <a:r>
              <a:rPr lang="en-US" sz="1800" b="0" dirty="0">
                <a:solidFill>
                  <a:schemeClr val="tx1"/>
                </a:solidFill>
                <a:effectLst/>
                <a:latin typeface="+mj-lt"/>
              </a:rPr>
              <a:t>“Data privacy and data security are inextricably connected - while security can exist without regard for privacy, data privacy cannot exist without regard for security.”</a:t>
            </a:r>
            <a:endParaRPr lang="en-SG" sz="1800" dirty="0">
              <a:solidFill>
                <a:schemeClr val="tx1"/>
              </a:solidFill>
              <a:latin typeface="+mj-lt"/>
            </a:endParaRPr>
          </a:p>
        </p:txBody>
      </p:sp>
      <p:pic>
        <p:nvPicPr>
          <p:cNvPr id="7" name="Picture 6">
            <a:extLst>
              <a:ext uri="{FF2B5EF4-FFF2-40B4-BE49-F238E27FC236}">
                <a16:creationId xmlns:a16="http://schemas.microsoft.com/office/drawing/2014/main" xmlns="" id="{3454D6F6-603C-4AFA-A905-0B8C1B6D4CDE}"/>
              </a:ext>
            </a:extLst>
          </p:cNvPr>
          <p:cNvPicPr>
            <a:picLocks noChangeAspect="1"/>
          </p:cNvPicPr>
          <p:nvPr/>
        </p:nvPicPr>
        <p:blipFill>
          <a:blip r:embed="rId4"/>
          <a:stretch>
            <a:fillRect/>
          </a:stretch>
        </p:blipFill>
        <p:spPr>
          <a:xfrm>
            <a:off x="5418161" y="2900865"/>
            <a:ext cx="3174789" cy="2119202"/>
          </a:xfrm>
          <a:prstGeom prst="rect">
            <a:avLst/>
          </a:prstGeom>
        </p:spPr>
      </p:pic>
      <p:sp>
        <p:nvSpPr>
          <p:cNvPr id="4" name="Slide Number Placeholder 3"/>
          <p:cNvSpPr>
            <a:spLocks noGrp="1"/>
          </p:cNvSpPr>
          <p:nvPr>
            <p:ph type="sldNum" sz="quarter" idx="4"/>
          </p:nvPr>
        </p:nvSpPr>
        <p:spPr/>
        <p:txBody>
          <a:bodyPr/>
          <a:lstStyle/>
          <a:p>
            <a:fld id="{86CB4B4D-7CA3-9044-876B-883B54F8677D}" type="slidenum">
              <a:rPr lang="uk-UA" smtClean="0"/>
              <a:pPr/>
              <a:t>9</a:t>
            </a:fld>
            <a:endParaRPr lang="uk-UA" dirty="0"/>
          </a:p>
        </p:txBody>
      </p:sp>
    </p:spTree>
    <p:extLst>
      <p:ext uri="{BB962C8B-B14F-4D97-AF65-F5344CB8AC3E}">
        <p14:creationId xmlns:p14="http://schemas.microsoft.com/office/powerpoint/2010/main" val="632390639"/>
      </p:ext>
    </p:extLst>
  </p:cSld>
  <p:clrMapOvr>
    <a:masterClrMapping/>
  </p:clrMapOvr>
  <p:timing>
    <p:tnLst>
      <p:par>
        <p:cTn id="1" dur="indefinite" restart="never" nodeType="tmRoot"/>
      </p:par>
    </p:tnLst>
  </p:timing>
</p:sld>
</file>

<file path=ppt/theme/_rels/theme13.xml.rels><?xml version="1.0" encoding="UTF-8" standalone="yes"?>
<Relationships xmlns="http://schemas.openxmlformats.org/package/2006/relationships"><Relationship Id="rId1" Type="http://schemas.openxmlformats.org/officeDocument/2006/relationships/image" Target="NULL"/></Relationships>
</file>

<file path=ppt/theme/theme1.xml><?xml version="1.0" encoding="utf-8"?>
<a:theme xmlns:a="http://schemas.openxmlformats.org/drawingml/2006/main" name="Common Basic Template">
  <a:themeElements>
    <a:clrScheme name="DSAID Default Theme">
      <a:dk1>
        <a:sysClr val="windowText" lastClr="000000"/>
      </a:dk1>
      <a:lt1>
        <a:sysClr val="window" lastClr="FFFFFF"/>
      </a:lt1>
      <a:dk2>
        <a:srgbClr val="595959"/>
      </a:dk2>
      <a:lt2>
        <a:srgbClr val="A6A6A6"/>
      </a:lt2>
      <a:accent1>
        <a:srgbClr val="0070C0"/>
      </a:accent1>
      <a:accent2>
        <a:srgbClr val="6B63CF"/>
      </a:accent2>
      <a:accent3>
        <a:srgbClr val="00C0F3"/>
      </a:accent3>
      <a:accent4>
        <a:srgbClr val="2F2871"/>
      </a:accent4>
      <a:accent5>
        <a:srgbClr val="9999FE"/>
      </a:accent5>
      <a:accent6>
        <a:srgbClr val="0000BF"/>
      </a:accent6>
      <a:hlink>
        <a:srgbClr val="00C0F3"/>
      </a:hlink>
      <a:folHlink>
        <a:srgbClr val="2F2883"/>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2" id="{101E4805-1867-46B8-BA8F-2DA7C9A5453B}" vid="{D4E2C402-C9D3-4B6B-99AA-B476091569DC}"/>
    </a:ext>
  </a:extLst>
</a:theme>
</file>

<file path=ppt/theme/theme10.xml><?xml version="1.0" encoding="utf-8"?>
<a:theme xmlns:a="http://schemas.openxmlformats.org/drawingml/2006/main" name="3_Common Basic Template">
  <a:themeElements>
    <a:clrScheme name="DSAID Default Theme">
      <a:dk1>
        <a:sysClr val="windowText" lastClr="000000"/>
      </a:dk1>
      <a:lt1>
        <a:sysClr val="window" lastClr="FFFFFF"/>
      </a:lt1>
      <a:dk2>
        <a:srgbClr val="595959"/>
      </a:dk2>
      <a:lt2>
        <a:srgbClr val="A6A6A6"/>
      </a:lt2>
      <a:accent1>
        <a:srgbClr val="0070C0"/>
      </a:accent1>
      <a:accent2>
        <a:srgbClr val="6B63CF"/>
      </a:accent2>
      <a:accent3>
        <a:srgbClr val="00C0F3"/>
      </a:accent3>
      <a:accent4>
        <a:srgbClr val="2F2871"/>
      </a:accent4>
      <a:accent5>
        <a:srgbClr val="9999FE"/>
      </a:accent5>
      <a:accent6>
        <a:srgbClr val="0000BF"/>
      </a:accent6>
      <a:hlink>
        <a:srgbClr val="00C0F3"/>
      </a:hlink>
      <a:folHlink>
        <a:srgbClr val="2F2883"/>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2" id="{101E4805-1867-46B8-BA8F-2DA7C9A5453B}" vid="{D4E2C402-C9D3-4B6B-99AA-B476091569DC}"/>
    </a:ext>
  </a:extLst>
</a:theme>
</file>

<file path=ppt/theme/theme11.xml><?xml version="1.0" encoding="utf-8"?>
<a:theme xmlns:a="http://schemas.openxmlformats.org/drawingml/2006/main" name="2_Top Title Bar Set">
  <a:themeElements>
    <a:clrScheme name="DSAID Default Theme">
      <a:dk1>
        <a:sysClr val="windowText" lastClr="000000"/>
      </a:dk1>
      <a:lt1>
        <a:sysClr val="window" lastClr="FFFFFF"/>
      </a:lt1>
      <a:dk2>
        <a:srgbClr val="595959"/>
      </a:dk2>
      <a:lt2>
        <a:srgbClr val="A6A6A6"/>
      </a:lt2>
      <a:accent1>
        <a:srgbClr val="0070C0"/>
      </a:accent1>
      <a:accent2>
        <a:srgbClr val="6B63CF"/>
      </a:accent2>
      <a:accent3>
        <a:srgbClr val="00C0F3"/>
      </a:accent3>
      <a:accent4>
        <a:srgbClr val="2F2871"/>
      </a:accent4>
      <a:accent5>
        <a:srgbClr val="9999FE"/>
      </a:accent5>
      <a:accent6>
        <a:srgbClr val="0000BF"/>
      </a:accent6>
      <a:hlink>
        <a:srgbClr val="00C0F3"/>
      </a:hlink>
      <a:folHlink>
        <a:srgbClr val="2F2883"/>
      </a:folHlink>
    </a:clrScheme>
    <a:fontScheme name="DSAID Default">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2" id="{101E4805-1867-46B8-BA8F-2DA7C9A5453B}" vid="{0AD6A5F8-9958-485E-80A7-29686946E721}"/>
    </a:ext>
  </a:extLst>
</a:theme>
</file>

<file path=ppt/theme/theme12.xml><?xml version="1.0" encoding="utf-8"?>
<a:theme xmlns:a="http://schemas.openxmlformats.org/drawingml/2006/main" name="3_Top Title Bar Set">
  <a:themeElements>
    <a:clrScheme name="DSAID Default Theme">
      <a:dk1>
        <a:sysClr val="windowText" lastClr="000000"/>
      </a:dk1>
      <a:lt1>
        <a:sysClr val="window" lastClr="FFFFFF"/>
      </a:lt1>
      <a:dk2>
        <a:srgbClr val="595959"/>
      </a:dk2>
      <a:lt2>
        <a:srgbClr val="A6A6A6"/>
      </a:lt2>
      <a:accent1>
        <a:srgbClr val="0070C0"/>
      </a:accent1>
      <a:accent2>
        <a:srgbClr val="6B63CF"/>
      </a:accent2>
      <a:accent3>
        <a:srgbClr val="00C0F3"/>
      </a:accent3>
      <a:accent4>
        <a:srgbClr val="2F2871"/>
      </a:accent4>
      <a:accent5>
        <a:srgbClr val="9999FE"/>
      </a:accent5>
      <a:accent6>
        <a:srgbClr val="0000BF"/>
      </a:accent6>
      <a:hlink>
        <a:srgbClr val="00C0F3"/>
      </a:hlink>
      <a:folHlink>
        <a:srgbClr val="2F2883"/>
      </a:folHlink>
    </a:clrScheme>
    <a:fontScheme name="DSAID Default">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2" id="{101E4805-1867-46B8-BA8F-2DA7C9A5453B}" vid="{0AD6A5F8-9958-485E-80A7-29686946E721}"/>
    </a:ext>
  </a:extLst>
</a:theme>
</file>

<file path=ppt/theme/theme13.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Arial"/>
        <a:ea typeface="Arial"/>
        <a:cs typeface="Arial"/>
      </a:majorFont>
      <a:minorFont>
        <a:latin typeface="Arial"/>
        <a:ea typeface="Arial"/>
        <a:cs typeface="Arial"/>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FFFFFF"/>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op Title Bar Set">
  <a:themeElements>
    <a:clrScheme name="DSAID Default Theme">
      <a:dk1>
        <a:sysClr val="windowText" lastClr="000000"/>
      </a:dk1>
      <a:lt1>
        <a:sysClr val="window" lastClr="FFFFFF"/>
      </a:lt1>
      <a:dk2>
        <a:srgbClr val="595959"/>
      </a:dk2>
      <a:lt2>
        <a:srgbClr val="A6A6A6"/>
      </a:lt2>
      <a:accent1>
        <a:srgbClr val="0070C0"/>
      </a:accent1>
      <a:accent2>
        <a:srgbClr val="6B63CF"/>
      </a:accent2>
      <a:accent3>
        <a:srgbClr val="00C0F3"/>
      </a:accent3>
      <a:accent4>
        <a:srgbClr val="2F2871"/>
      </a:accent4>
      <a:accent5>
        <a:srgbClr val="9999FE"/>
      </a:accent5>
      <a:accent6>
        <a:srgbClr val="0000BF"/>
      </a:accent6>
      <a:hlink>
        <a:srgbClr val="00C0F3"/>
      </a:hlink>
      <a:folHlink>
        <a:srgbClr val="2F2883"/>
      </a:folHlink>
    </a:clrScheme>
    <a:fontScheme name="DSAID Default">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2" id="{101E4805-1867-46B8-BA8F-2DA7C9A5453B}" vid="{0AD6A5F8-9958-485E-80A7-29686946E721}"/>
    </a:ext>
  </a:extLst>
</a:theme>
</file>

<file path=ppt/theme/theme3.xml><?xml version="1.0" encoding="utf-8"?>
<a:theme xmlns:a="http://schemas.openxmlformats.org/drawingml/2006/main" name="Top Title/wSub Bar Set">
  <a:themeElements>
    <a:clrScheme name="DSAID Default Theme">
      <a:dk1>
        <a:sysClr val="windowText" lastClr="000000"/>
      </a:dk1>
      <a:lt1>
        <a:sysClr val="window" lastClr="FFFFFF"/>
      </a:lt1>
      <a:dk2>
        <a:srgbClr val="595959"/>
      </a:dk2>
      <a:lt2>
        <a:srgbClr val="A6A6A6"/>
      </a:lt2>
      <a:accent1>
        <a:srgbClr val="0070C0"/>
      </a:accent1>
      <a:accent2>
        <a:srgbClr val="6B63CF"/>
      </a:accent2>
      <a:accent3>
        <a:srgbClr val="00C0F3"/>
      </a:accent3>
      <a:accent4>
        <a:srgbClr val="2F2871"/>
      </a:accent4>
      <a:accent5>
        <a:srgbClr val="9999FE"/>
      </a:accent5>
      <a:accent6>
        <a:srgbClr val="0000BF"/>
      </a:accent6>
      <a:hlink>
        <a:srgbClr val="00C0F3"/>
      </a:hlink>
      <a:folHlink>
        <a:srgbClr val="2F2883"/>
      </a:folHlink>
    </a:clrScheme>
    <a:fontScheme name="DSAID Default">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2" id="{101E4805-1867-46B8-BA8F-2DA7C9A5453B}" vid="{0AD6A5F8-9958-485E-80A7-29686946E721}"/>
    </a:ext>
  </a:extLst>
</a:theme>
</file>

<file path=ppt/theme/theme4.xml><?xml version="1.0" encoding="utf-8"?>
<a:theme xmlns:a="http://schemas.openxmlformats.org/drawingml/2006/main" name="No Title Bar Set">
  <a:themeElements>
    <a:clrScheme name="DSAID Default Theme">
      <a:dk1>
        <a:sysClr val="windowText" lastClr="000000"/>
      </a:dk1>
      <a:lt1>
        <a:sysClr val="window" lastClr="FFFFFF"/>
      </a:lt1>
      <a:dk2>
        <a:srgbClr val="595959"/>
      </a:dk2>
      <a:lt2>
        <a:srgbClr val="A6A6A6"/>
      </a:lt2>
      <a:accent1>
        <a:srgbClr val="0070C0"/>
      </a:accent1>
      <a:accent2>
        <a:srgbClr val="6B63CF"/>
      </a:accent2>
      <a:accent3>
        <a:srgbClr val="00C0F3"/>
      </a:accent3>
      <a:accent4>
        <a:srgbClr val="2F2871"/>
      </a:accent4>
      <a:accent5>
        <a:srgbClr val="9999FE"/>
      </a:accent5>
      <a:accent6>
        <a:srgbClr val="0000BF"/>
      </a:accent6>
      <a:hlink>
        <a:srgbClr val="00C0F3"/>
      </a:hlink>
      <a:folHlink>
        <a:srgbClr val="2F2883"/>
      </a:folHlink>
    </a:clrScheme>
    <a:fontScheme name="DSAID Default">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2" id="{101E4805-1867-46B8-BA8F-2DA7C9A5453B}" vid="{0AD6A5F8-9958-485E-80A7-29686946E721}"/>
    </a:ext>
  </a:extLst>
</a:theme>
</file>

<file path=ppt/theme/theme5.xml><?xml version="1.0" encoding="utf-8"?>
<a:theme xmlns:a="http://schemas.openxmlformats.org/drawingml/2006/main" name="Left Column Content">
  <a:themeElements>
    <a:clrScheme name="DSAID Default Theme">
      <a:dk1>
        <a:sysClr val="windowText" lastClr="000000"/>
      </a:dk1>
      <a:lt1>
        <a:sysClr val="window" lastClr="FFFFFF"/>
      </a:lt1>
      <a:dk2>
        <a:srgbClr val="595959"/>
      </a:dk2>
      <a:lt2>
        <a:srgbClr val="A6A6A6"/>
      </a:lt2>
      <a:accent1>
        <a:srgbClr val="0070C0"/>
      </a:accent1>
      <a:accent2>
        <a:srgbClr val="6B63CF"/>
      </a:accent2>
      <a:accent3>
        <a:srgbClr val="00C0F3"/>
      </a:accent3>
      <a:accent4>
        <a:srgbClr val="2F2871"/>
      </a:accent4>
      <a:accent5>
        <a:srgbClr val="9999FE"/>
      </a:accent5>
      <a:accent6>
        <a:srgbClr val="0000BF"/>
      </a:accent6>
      <a:hlink>
        <a:srgbClr val="00C0F3"/>
      </a:hlink>
      <a:folHlink>
        <a:srgbClr val="2F2883"/>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1_Top Title Bar Set">
  <a:themeElements>
    <a:clrScheme name="DSAID Default Theme">
      <a:dk1>
        <a:sysClr val="windowText" lastClr="000000"/>
      </a:dk1>
      <a:lt1>
        <a:sysClr val="window" lastClr="FFFFFF"/>
      </a:lt1>
      <a:dk2>
        <a:srgbClr val="595959"/>
      </a:dk2>
      <a:lt2>
        <a:srgbClr val="A6A6A6"/>
      </a:lt2>
      <a:accent1>
        <a:srgbClr val="0070C0"/>
      </a:accent1>
      <a:accent2>
        <a:srgbClr val="6B63CF"/>
      </a:accent2>
      <a:accent3>
        <a:srgbClr val="00C0F3"/>
      </a:accent3>
      <a:accent4>
        <a:srgbClr val="2F2871"/>
      </a:accent4>
      <a:accent5>
        <a:srgbClr val="9999FE"/>
      </a:accent5>
      <a:accent6>
        <a:srgbClr val="0000BF"/>
      </a:accent6>
      <a:hlink>
        <a:srgbClr val="00C0F3"/>
      </a:hlink>
      <a:folHlink>
        <a:srgbClr val="2F2883"/>
      </a:folHlink>
    </a:clrScheme>
    <a:fontScheme name="DSAID Default">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2" id="{101E4805-1867-46B8-BA8F-2DA7C9A5453B}" vid="{0AD6A5F8-9958-485E-80A7-29686946E721}"/>
    </a:ext>
  </a:extLst>
</a:theme>
</file>

<file path=ppt/theme/theme7.xml><?xml version="1.0" encoding="utf-8"?>
<a:theme xmlns:a="http://schemas.openxmlformats.org/drawingml/2006/main" name="1_Common Basic Template">
  <a:themeElements>
    <a:clrScheme name="DSAID Default Theme">
      <a:dk1>
        <a:sysClr val="windowText" lastClr="000000"/>
      </a:dk1>
      <a:lt1>
        <a:sysClr val="window" lastClr="FFFFFF"/>
      </a:lt1>
      <a:dk2>
        <a:srgbClr val="595959"/>
      </a:dk2>
      <a:lt2>
        <a:srgbClr val="A6A6A6"/>
      </a:lt2>
      <a:accent1>
        <a:srgbClr val="0070C0"/>
      </a:accent1>
      <a:accent2>
        <a:srgbClr val="6B63CF"/>
      </a:accent2>
      <a:accent3>
        <a:srgbClr val="00C0F3"/>
      </a:accent3>
      <a:accent4>
        <a:srgbClr val="2F2871"/>
      </a:accent4>
      <a:accent5>
        <a:srgbClr val="9999FE"/>
      </a:accent5>
      <a:accent6>
        <a:srgbClr val="0000BF"/>
      </a:accent6>
      <a:hlink>
        <a:srgbClr val="00C0F3"/>
      </a:hlink>
      <a:folHlink>
        <a:srgbClr val="2F2883"/>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2" id="{101E4805-1867-46B8-BA8F-2DA7C9A5453B}" vid="{D4E2C402-C9D3-4B6B-99AA-B476091569DC}"/>
    </a:ext>
  </a:extLst>
</a:theme>
</file>

<file path=ppt/theme/theme8.xml><?xml version="1.0" encoding="utf-8"?>
<a:theme xmlns:a="http://schemas.openxmlformats.org/drawingml/2006/main" name="2_Common Basic Template">
  <a:themeElements>
    <a:clrScheme name="DSAID Default Theme">
      <a:dk1>
        <a:sysClr val="windowText" lastClr="000000"/>
      </a:dk1>
      <a:lt1>
        <a:sysClr val="window" lastClr="FFFFFF"/>
      </a:lt1>
      <a:dk2>
        <a:srgbClr val="595959"/>
      </a:dk2>
      <a:lt2>
        <a:srgbClr val="A6A6A6"/>
      </a:lt2>
      <a:accent1>
        <a:srgbClr val="0070C0"/>
      </a:accent1>
      <a:accent2>
        <a:srgbClr val="6B63CF"/>
      </a:accent2>
      <a:accent3>
        <a:srgbClr val="00C0F3"/>
      </a:accent3>
      <a:accent4>
        <a:srgbClr val="2F2871"/>
      </a:accent4>
      <a:accent5>
        <a:srgbClr val="9999FE"/>
      </a:accent5>
      <a:accent6>
        <a:srgbClr val="0000BF"/>
      </a:accent6>
      <a:hlink>
        <a:srgbClr val="00C0F3"/>
      </a:hlink>
      <a:folHlink>
        <a:srgbClr val="2F2883"/>
      </a:folHlink>
    </a:clrScheme>
    <a:fontScheme name="Office">
      <a:majorFont>
        <a:latin typeface="Calibri Light" panose="020F0302020204030204"/>
        <a:ea typeface=""/>
        <a:cs typeface=""/>
        <a:font script="Jpan" typeface="Yu Gothic Light"/>
        <a:font script="Hang" typeface="맑은 고딕"/>
        <a:font script="Hans" typeface="Segoe UI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Segoe UI"/>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2" id="{101E4805-1867-46B8-BA8F-2DA7C9A5453B}" vid="{D4E2C402-C9D3-4B6B-99AA-B476091569DC}"/>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FE49BEBAF464942ABB9E6A71532B01C" ma:contentTypeVersion="0" ma:contentTypeDescription="Create a new document." ma:contentTypeScope="" ma:versionID="c212bc366c8f77ee866e8ce81634290b">
  <xsd:schema xmlns:xsd="http://www.w3.org/2001/XMLSchema" xmlns:xs="http://www.w3.org/2001/XMLSchema" xmlns:p="http://schemas.microsoft.com/office/2006/metadata/properties" targetNamespace="http://schemas.microsoft.com/office/2006/metadata/properties" ma:root="true" ma:fieldsID="1b05d82d297216baf5b26c55225140df">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46ABF29-EA22-421B-A2E9-C9A5603F05C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32680D1E-EE28-4E50-A8DB-01665102CFC3}">
  <ds:schemaRefs>
    <ds:schemaRef ds:uri="http://purl.org/dc/dcmitype/"/>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www.w3.org/XML/1998/namespace"/>
    <ds:schemaRef ds:uri="http://purl.org/dc/elements/1.1/"/>
    <ds:schemaRef ds:uri="http://schemas.microsoft.com/office/infopath/2007/PartnerControls"/>
  </ds:schemaRefs>
</ds:datastoreItem>
</file>

<file path=customXml/itemProps3.xml><?xml version="1.0" encoding="utf-8"?>
<ds:datastoreItem xmlns:ds="http://schemas.openxmlformats.org/officeDocument/2006/customXml" ds:itemID="{6E75124B-46D6-4086-A07E-612295E0D0E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[DSD] GovTech Template_Classification - SegoeUI Font</Template>
  <TotalTime>57626</TotalTime>
  <Words>3185</Words>
  <Application>Microsoft Macintosh PowerPoint</Application>
  <PresentationFormat>On-screen Show (16:9)</PresentationFormat>
  <Paragraphs>512</Paragraphs>
  <Slides>44</Slides>
  <Notes>41</Notes>
  <HiddenSlides>0</HiddenSlides>
  <MMClips>0</MMClips>
  <ScaleCrop>false</ScaleCrop>
  <HeadingPairs>
    <vt:vector size="6" baseType="variant">
      <vt:variant>
        <vt:lpstr>Fonts Used</vt:lpstr>
      </vt:variant>
      <vt:variant>
        <vt:i4>12</vt:i4>
      </vt:variant>
      <vt:variant>
        <vt:lpstr>Theme</vt:lpstr>
      </vt:variant>
      <vt:variant>
        <vt:i4>12</vt:i4>
      </vt:variant>
      <vt:variant>
        <vt:lpstr>Slide Titles</vt:lpstr>
      </vt:variant>
      <vt:variant>
        <vt:i4>44</vt:i4>
      </vt:variant>
    </vt:vector>
  </HeadingPairs>
  <TitlesOfParts>
    <vt:vector size="68" baseType="lpstr">
      <vt:lpstr>Apple Braille</vt:lpstr>
      <vt:lpstr>Calibri</vt:lpstr>
      <vt:lpstr>Calibri Light</vt:lpstr>
      <vt:lpstr>charter</vt:lpstr>
      <vt:lpstr>DengXian</vt:lpstr>
      <vt:lpstr>HelveticaNeueLT Pro 45 Lt</vt:lpstr>
      <vt:lpstr>Lucida Sans</vt:lpstr>
      <vt:lpstr>Segoe UI</vt:lpstr>
      <vt:lpstr>Symbol</vt:lpstr>
      <vt:lpstr>Times New Roman</vt:lpstr>
      <vt:lpstr>Wingdings</vt:lpstr>
      <vt:lpstr>Arial</vt:lpstr>
      <vt:lpstr>Common Basic Template</vt:lpstr>
      <vt:lpstr>Top Title Bar Set</vt:lpstr>
      <vt:lpstr>Top Title/wSub Bar Set</vt:lpstr>
      <vt:lpstr>No Title Bar Set</vt:lpstr>
      <vt:lpstr>Left Column Content</vt:lpstr>
      <vt:lpstr>1_Top Title Bar Set</vt:lpstr>
      <vt:lpstr>1_Common Basic Template</vt:lpstr>
      <vt:lpstr>2_Common Basic Template</vt:lpstr>
      <vt:lpstr>Office Theme</vt:lpstr>
      <vt:lpstr>3_Common Basic Template</vt:lpstr>
      <vt:lpstr>2_Top Title Bar Set</vt:lpstr>
      <vt:lpstr>3_Top Title Bar Set</vt:lpstr>
      <vt:lpstr>Data Privacy Workshop  by DE-Data Privacy Protection  Cap Centre (DPPCC)  Part 1 – Introductory Session 26 Jan 2022   Alan Tang, Senior Product Manager alan_tang@tech.gov.sg</vt:lpstr>
      <vt:lpstr>Overview – Data Privacy Workshop</vt:lpstr>
      <vt:lpstr>DPPCC was set up to deepen the Government’s expertise in data privacy protection technologies.</vt:lpstr>
      <vt:lpstr>PowerPoint Presentation</vt:lpstr>
      <vt:lpstr>What is Data Privacy? </vt:lpstr>
      <vt:lpstr>What is Data Privacy? </vt:lpstr>
      <vt:lpstr>Why is Data Privacy Important? </vt:lpstr>
      <vt:lpstr>“Same Same, But Different”: Data Security vs. Privacy</vt:lpstr>
      <vt:lpstr>Data Security vs. Data Privacy</vt:lpstr>
      <vt:lpstr>Growing PP-Tech and adjacent ecosystem as a potential area of opportunity and thought leadership for Govt. </vt:lpstr>
      <vt:lpstr>PP-Tech has potential to resolve/mitigate the risks and drawbacks of data sharing. </vt:lpstr>
      <vt:lpstr>Singapore’s policy landscape is evolving; renewed interest in data privacy in public and private sector. </vt:lpstr>
      <vt:lpstr>Personal Data Protection Act (PDPA)</vt:lpstr>
      <vt:lpstr>Personal Data Protection Act (PDPA)</vt:lpstr>
      <vt:lpstr>Personal Data Protection Act (PDPA)</vt:lpstr>
      <vt:lpstr>Personal Data Protection Act (PDPA)</vt:lpstr>
      <vt:lpstr>Public Service Data Security Review Committee (PSDSRC)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DE-DPPCC is developing a one-stop, self-service Central Privacy Toolkit will help agencies to (a) adopt WOG anonymisation framework, and (b) test drive more advanced PP-Tech. </vt:lpstr>
      <vt:lpstr>Overview of Key Privacy-Preserving Technologies</vt:lpstr>
      <vt:lpstr>Overview of Privacy-Preserving Technologies* </vt:lpstr>
      <vt:lpstr>Definitions</vt:lpstr>
      <vt:lpstr>Examples</vt:lpstr>
      <vt:lpstr>PowerPoint Presentation</vt:lpstr>
      <vt:lpstr>PowerPoint Presentation</vt:lpstr>
      <vt:lpstr>Simple anonymization alone is insufficient</vt:lpstr>
      <vt:lpstr>Overview</vt:lpstr>
      <vt:lpstr>Definition</vt:lpstr>
      <vt:lpstr>Example</vt:lpstr>
      <vt:lpstr>Overview</vt:lpstr>
      <vt:lpstr>Federated Analysis/Learning – Illustration</vt:lpstr>
      <vt:lpstr>PowerPoint Presentation</vt:lpstr>
      <vt:lpstr>Homomorphic encryption allows computation of data without the need to decrypt it.</vt:lpstr>
      <vt:lpstr>PowerPoint Presentation</vt:lpstr>
      <vt:lpstr>Recap: Potential benefits of PP-Tech</vt:lpstr>
      <vt:lpstr>See you at 3.30pm! </vt:lpstr>
      <vt:lpstr>PowerPoint Presentation</vt:lpstr>
      <vt:lpstr>Links and resources</vt:lpstr>
    </vt:vector>
  </TitlesOfParts>
  <Manager/>
  <Company>WOG ICT</Company>
  <LinksUpToDate>false</LinksUpToDate>
  <SharedDoc>false</SharedDoc>
  <HyperlinkBase/>
  <HyperlinksChanged>false</HyperlinksChanged>
  <AppVersion>15.0037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 for the Public Good  – Moving from Hype to Real Applications</dc:title>
  <dc:subject/>
  <dc:creator>Lin ZI (GOVTECH)</dc:creator>
  <cp:keywords/>
  <dc:description/>
  <cp:lastModifiedBy>Microsoft Office User</cp:lastModifiedBy>
  <cp:revision>919</cp:revision>
  <cp:lastPrinted>2016-08-22T06:17:56Z</cp:lastPrinted>
  <dcterms:created xsi:type="dcterms:W3CDTF">2018-10-11T07:22:39Z</dcterms:created>
  <dcterms:modified xsi:type="dcterms:W3CDTF">2022-01-26T07:31:46Z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0x0101001FE49BEBAF464942ABB9E6A71532B01C</vt:lpwstr>
  </property>
  <property fmtid="{D5CDD505-2E9C-101B-9397-08002B2CF9AE}" pid="3" name="MSIP_Label_54803508-8490-4252-b331-d9b72689e942_Enabled">
    <vt:lpwstr>true</vt:lpwstr>
  </property>
  <property fmtid="{D5CDD505-2E9C-101B-9397-08002B2CF9AE}" pid="4" name="MSIP_Label_54803508-8490-4252-b331-d9b72689e942_SetDate">
    <vt:lpwstr>2021-09-29T09:46:03Z</vt:lpwstr>
  </property>
  <property fmtid="{D5CDD505-2E9C-101B-9397-08002B2CF9AE}" pid="5" name="MSIP_Label_54803508-8490-4252-b331-d9b72689e942_Method">
    <vt:lpwstr>Privileged</vt:lpwstr>
  </property>
  <property fmtid="{D5CDD505-2E9C-101B-9397-08002B2CF9AE}" pid="6" name="MSIP_Label_54803508-8490-4252-b331-d9b72689e942_Name">
    <vt:lpwstr>Non Sensitive_0</vt:lpwstr>
  </property>
  <property fmtid="{D5CDD505-2E9C-101B-9397-08002B2CF9AE}" pid="7" name="MSIP_Label_54803508-8490-4252-b331-d9b72689e942_SiteId">
    <vt:lpwstr>0b11c524-9a1c-4e1b-84cb-6336aefc2243</vt:lpwstr>
  </property>
  <property fmtid="{D5CDD505-2E9C-101B-9397-08002B2CF9AE}" pid="8" name="MSIP_Label_54803508-8490-4252-b331-d9b72689e942_ActionId">
    <vt:lpwstr>b2d7c1c7-d5e5-4b1d-b4cf-6d828e90bf9a</vt:lpwstr>
  </property>
  <property fmtid="{D5CDD505-2E9C-101B-9397-08002B2CF9AE}" pid="9" name="MSIP_Label_54803508-8490-4252-b331-d9b72689e942_ContentBits">
    <vt:lpwstr>0</vt:lpwstr>
  </property>
</Properties>
</file>